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3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4.xml" ContentType="application/vnd.openxmlformats-officedocument.theme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theme/theme5.xml" ContentType="application/vnd.openxmlformats-officedocument.theme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theme/theme6.xml" ContentType="application/vnd.openxmlformats-officedocument.theme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theme/theme7.xml" ContentType="application/vnd.openxmlformats-officedocument.theme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theme/theme8.xml" ContentType="application/vnd.openxmlformats-officedocument.theme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ags/tag4.xml" ContentType="application/vnd.openxmlformats-officedocument.presentationml.tags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2" r:id="rId2"/>
    <p:sldMasterId id="2147483726" r:id="rId3"/>
    <p:sldMasterId id="2147483797" r:id="rId4"/>
    <p:sldMasterId id="2147483887" r:id="rId5"/>
    <p:sldMasterId id="2147483909" r:id="rId6"/>
    <p:sldMasterId id="2147483955" r:id="rId7"/>
    <p:sldMasterId id="2147484002" r:id="rId8"/>
    <p:sldMasterId id="2147484005" r:id="rId9"/>
  </p:sldMasterIdLst>
  <p:notesMasterIdLst>
    <p:notesMasterId r:id="rId32"/>
  </p:notesMasterIdLst>
  <p:sldIdLst>
    <p:sldId id="323" r:id="rId10"/>
    <p:sldId id="4210" r:id="rId11"/>
    <p:sldId id="559" r:id="rId12"/>
    <p:sldId id="3323" r:id="rId13"/>
    <p:sldId id="326" r:id="rId14"/>
    <p:sldId id="4218" r:id="rId15"/>
    <p:sldId id="3313" r:id="rId16"/>
    <p:sldId id="1066" r:id="rId17"/>
    <p:sldId id="3312" r:id="rId18"/>
    <p:sldId id="4224" r:id="rId19"/>
    <p:sldId id="4223" r:id="rId20"/>
    <p:sldId id="4219" r:id="rId21"/>
    <p:sldId id="4212" r:id="rId22"/>
    <p:sldId id="4213" r:id="rId23"/>
    <p:sldId id="4214" r:id="rId24"/>
    <p:sldId id="4215" r:id="rId25"/>
    <p:sldId id="4216" r:id="rId26"/>
    <p:sldId id="4217" r:id="rId27"/>
    <p:sldId id="4220" r:id="rId28"/>
    <p:sldId id="4222" r:id="rId29"/>
    <p:sldId id="4221" r:id="rId30"/>
    <p:sldId id="423" r:id="rId3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420"/>
    <a:srgbClr val="30351E"/>
    <a:srgbClr val="574D41"/>
    <a:srgbClr val="7DA12F"/>
    <a:srgbClr val="F94867"/>
    <a:srgbClr val="20B3B7"/>
    <a:srgbClr val="42C291"/>
    <a:srgbClr val="FFAF00"/>
    <a:srgbClr val="029E4B"/>
    <a:srgbClr val="D8D8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741B8BE-BE65-44C9-8E29-AB6D940599CF}" v="1" dt="2023-09-15T10:20:05.03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07" autoAdjust="0"/>
    <p:restoredTop sz="94063" autoAdjust="0"/>
  </p:normalViewPr>
  <p:slideViewPr>
    <p:cSldViewPr snapToGrid="0" snapToObjects="1">
      <p:cViewPr varScale="1">
        <p:scale>
          <a:sx n="68" d="100"/>
          <a:sy n="68" d="100"/>
        </p:scale>
        <p:origin x="780" y="6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21" Type="http://schemas.openxmlformats.org/officeDocument/2006/relationships/slide" Target="slides/slide12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tableStyles" Target="tableStyle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Ulisses Lima Messias" userId="8f637c0ec9cdd908" providerId="LiveId" clId="{2968A027-C8AF-41D4-AE5C-CAE61FAD6004}"/>
    <pc:docChg chg="custSel delSld modSld sldOrd delMainMaster">
      <pc:chgData name="Ulisses Lima Messias" userId="8f637c0ec9cdd908" providerId="LiveId" clId="{2968A027-C8AF-41D4-AE5C-CAE61FAD6004}" dt="2022-06-29T14:53:31.355" v="84" actId="108"/>
      <pc:docMkLst>
        <pc:docMk/>
      </pc:docMkLst>
      <pc:sldChg chg="delSp modSp mod">
        <pc:chgData name="Ulisses Lima Messias" userId="8f637c0ec9cdd908" providerId="LiveId" clId="{2968A027-C8AF-41D4-AE5C-CAE61FAD6004}" dt="2022-06-28T20:00:22.069" v="57" actId="20577"/>
        <pc:sldMkLst>
          <pc:docMk/>
          <pc:sldMk cId="4189617652" sldId="333"/>
        </pc:sldMkLst>
        <pc:spChg chg="mod">
          <ac:chgData name="Ulisses Lima Messias" userId="8f637c0ec9cdd908" providerId="LiveId" clId="{2968A027-C8AF-41D4-AE5C-CAE61FAD6004}" dt="2022-06-28T20:00:12.581" v="32" actId="20577"/>
          <ac:spMkLst>
            <pc:docMk/>
            <pc:sldMk cId="4189617652" sldId="333"/>
            <ac:spMk id="2" creationId="{58960479-4597-478E-B107-90E289F62C06}"/>
          </ac:spMkLst>
        </pc:spChg>
        <pc:spChg chg="mod">
          <ac:chgData name="Ulisses Lima Messias" userId="8f637c0ec9cdd908" providerId="LiveId" clId="{2968A027-C8AF-41D4-AE5C-CAE61FAD6004}" dt="2022-06-28T20:00:22.069" v="57" actId="20577"/>
          <ac:spMkLst>
            <pc:docMk/>
            <pc:sldMk cId="4189617652" sldId="333"/>
            <ac:spMk id="3" creationId="{9D9CD6D3-2845-48F6-B2B2-A59733912533}"/>
          </ac:spMkLst>
        </pc:spChg>
        <pc:picChg chg="del">
          <ac:chgData name="Ulisses Lima Messias" userId="8f637c0ec9cdd908" providerId="LiveId" clId="{2968A027-C8AF-41D4-AE5C-CAE61FAD6004}" dt="2022-06-28T20:00:14.563" v="33" actId="478"/>
          <ac:picMkLst>
            <pc:docMk/>
            <pc:sldMk cId="4189617652" sldId="333"/>
            <ac:picMk id="13" creationId="{04D9B4EA-4187-4B8F-BBFA-BD43A2A9442D}"/>
          </ac:picMkLst>
        </pc:picChg>
      </pc:sldChg>
      <pc:sldChg chg="del">
        <pc:chgData name="Ulisses Lima Messias" userId="8f637c0ec9cdd908" providerId="LiveId" clId="{2968A027-C8AF-41D4-AE5C-CAE61FAD6004}" dt="2022-06-29T14:53:22.743" v="80" actId="47"/>
        <pc:sldMkLst>
          <pc:docMk/>
          <pc:sldMk cId="282347455" sldId="1178"/>
        </pc:sldMkLst>
      </pc:sldChg>
      <pc:sldChg chg="ord">
        <pc:chgData name="Ulisses Lima Messias" userId="8f637c0ec9cdd908" providerId="LiveId" clId="{2968A027-C8AF-41D4-AE5C-CAE61FAD6004}" dt="2022-06-28T20:03:58.147" v="79"/>
        <pc:sldMkLst>
          <pc:docMk/>
          <pc:sldMk cId="2088041968" sldId="1186"/>
        </pc:sldMkLst>
      </pc:sldChg>
      <pc:sldChg chg="del">
        <pc:chgData name="Ulisses Lima Messias" userId="8f637c0ec9cdd908" providerId="LiveId" clId="{2968A027-C8AF-41D4-AE5C-CAE61FAD6004}" dt="2022-06-28T20:02:56.909" v="71" actId="47"/>
        <pc:sldMkLst>
          <pc:docMk/>
          <pc:sldMk cId="1800087090" sldId="1276"/>
        </pc:sldMkLst>
      </pc:sldChg>
      <pc:sldChg chg="del">
        <pc:chgData name="Ulisses Lima Messias" userId="8f637c0ec9cdd908" providerId="LiveId" clId="{2968A027-C8AF-41D4-AE5C-CAE61FAD6004}" dt="2022-06-28T20:03:20.524" v="74" actId="47"/>
        <pc:sldMkLst>
          <pc:docMk/>
          <pc:sldMk cId="1370740227" sldId="1766"/>
        </pc:sldMkLst>
      </pc:sldChg>
      <pc:sldChg chg="del">
        <pc:chgData name="Ulisses Lima Messias" userId="8f637c0ec9cdd908" providerId="LiveId" clId="{2968A027-C8AF-41D4-AE5C-CAE61FAD6004}" dt="2022-06-28T20:03:37.048" v="77" actId="47"/>
        <pc:sldMkLst>
          <pc:docMk/>
          <pc:sldMk cId="877928628" sldId="1768"/>
        </pc:sldMkLst>
      </pc:sldChg>
      <pc:sldChg chg="del">
        <pc:chgData name="Ulisses Lima Messias" userId="8f637c0ec9cdd908" providerId="LiveId" clId="{2968A027-C8AF-41D4-AE5C-CAE61FAD6004}" dt="2022-06-28T20:03:19.939" v="73" actId="47"/>
        <pc:sldMkLst>
          <pc:docMk/>
          <pc:sldMk cId="149085846" sldId="3314"/>
        </pc:sldMkLst>
      </pc:sldChg>
      <pc:sldChg chg="del">
        <pc:chgData name="Ulisses Lima Messias" userId="8f637c0ec9cdd908" providerId="LiveId" clId="{2968A027-C8AF-41D4-AE5C-CAE61FAD6004}" dt="2022-06-28T20:03:18.998" v="72" actId="47"/>
        <pc:sldMkLst>
          <pc:docMk/>
          <pc:sldMk cId="3601384258" sldId="4088"/>
        </pc:sldMkLst>
      </pc:sldChg>
      <pc:sldChg chg="delSp mod">
        <pc:chgData name="Ulisses Lima Messias" userId="8f637c0ec9cdd908" providerId="LiveId" clId="{2968A027-C8AF-41D4-AE5C-CAE61FAD6004}" dt="2022-06-28T20:00:33.068" v="59" actId="478"/>
        <pc:sldMkLst>
          <pc:docMk/>
          <pc:sldMk cId="3719105456" sldId="4155"/>
        </pc:sldMkLst>
        <pc:spChg chg="del">
          <ac:chgData name="Ulisses Lima Messias" userId="8f637c0ec9cdd908" providerId="LiveId" clId="{2968A027-C8AF-41D4-AE5C-CAE61FAD6004}" dt="2022-06-28T20:00:30.964" v="58" actId="478"/>
          <ac:spMkLst>
            <pc:docMk/>
            <pc:sldMk cId="3719105456" sldId="4155"/>
            <ac:spMk id="2" creationId="{E6C50838-1ACB-444E-91D1-CD518EB8A223}"/>
          </ac:spMkLst>
        </pc:spChg>
        <pc:spChg chg="del">
          <ac:chgData name="Ulisses Lima Messias" userId="8f637c0ec9cdd908" providerId="LiveId" clId="{2968A027-C8AF-41D4-AE5C-CAE61FAD6004}" dt="2022-06-28T20:00:33.068" v="59" actId="478"/>
          <ac:spMkLst>
            <pc:docMk/>
            <pc:sldMk cId="3719105456" sldId="4155"/>
            <ac:spMk id="46" creationId="{605DF6B2-ADDD-4D5F-B04F-EE23493A7453}"/>
          </ac:spMkLst>
        </pc:spChg>
      </pc:sldChg>
      <pc:sldChg chg="delSp modSp mod">
        <pc:chgData name="Ulisses Lima Messias" userId="8f637c0ec9cdd908" providerId="LiveId" clId="{2968A027-C8AF-41D4-AE5C-CAE61FAD6004}" dt="2022-06-28T20:02:34.354" v="70" actId="478"/>
        <pc:sldMkLst>
          <pc:docMk/>
          <pc:sldMk cId="2306387285" sldId="4156"/>
        </pc:sldMkLst>
        <pc:spChg chg="del">
          <ac:chgData name="Ulisses Lima Messias" userId="8f637c0ec9cdd908" providerId="LiveId" clId="{2968A027-C8AF-41D4-AE5C-CAE61FAD6004}" dt="2022-06-28T20:00:36.301" v="60" actId="478"/>
          <ac:spMkLst>
            <pc:docMk/>
            <pc:sldMk cId="2306387285" sldId="4156"/>
            <ac:spMk id="27" creationId="{A07645F0-52CC-4D71-85C5-A8841D024B69}"/>
          </ac:spMkLst>
        </pc:spChg>
        <pc:spChg chg="del">
          <ac:chgData name="Ulisses Lima Messias" userId="8f637c0ec9cdd908" providerId="LiveId" clId="{2968A027-C8AF-41D4-AE5C-CAE61FAD6004}" dt="2022-06-28T20:01:46.963" v="61" actId="478"/>
          <ac:spMkLst>
            <pc:docMk/>
            <pc:sldMk cId="2306387285" sldId="4156"/>
            <ac:spMk id="43" creationId="{5D517C64-2235-4487-8B70-79607152744B}"/>
          </ac:spMkLst>
        </pc:spChg>
        <pc:spChg chg="del">
          <ac:chgData name="Ulisses Lima Messias" userId="8f637c0ec9cdd908" providerId="LiveId" clId="{2968A027-C8AF-41D4-AE5C-CAE61FAD6004}" dt="2022-06-28T20:01:50.741" v="62" actId="478"/>
          <ac:spMkLst>
            <pc:docMk/>
            <pc:sldMk cId="2306387285" sldId="4156"/>
            <ac:spMk id="45" creationId="{7CFCB256-416B-4213-8E36-87CA4309DC91}"/>
          </ac:spMkLst>
        </pc:spChg>
        <pc:spChg chg="mod">
          <ac:chgData name="Ulisses Lima Messias" userId="8f637c0ec9cdd908" providerId="LiveId" clId="{2968A027-C8AF-41D4-AE5C-CAE61FAD6004}" dt="2022-06-28T20:02:01.780" v="64" actId="1076"/>
          <ac:spMkLst>
            <pc:docMk/>
            <pc:sldMk cId="2306387285" sldId="4156"/>
            <ac:spMk id="48" creationId="{6BE403C2-9E75-4406-8F9F-08115E534511}"/>
          </ac:spMkLst>
        </pc:spChg>
        <pc:spChg chg="del">
          <ac:chgData name="Ulisses Lima Messias" userId="8f637c0ec9cdd908" providerId="LiveId" clId="{2968A027-C8AF-41D4-AE5C-CAE61FAD6004}" dt="2022-06-28T20:01:53.333" v="63" actId="478"/>
          <ac:spMkLst>
            <pc:docMk/>
            <pc:sldMk cId="2306387285" sldId="4156"/>
            <ac:spMk id="50" creationId="{C51F6CC6-EA3A-49D6-B6B8-D302E8D2E17C}"/>
          </ac:spMkLst>
        </pc:spChg>
        <pc:spChg chg="mod">
          <ac:chgData name="Ulisses Lima Messias" userId="8f637c0ec9cdd908" providerId="LiveId" clId="{2968A027-C8AF-41D4-AE5C-CAE61FAD6004}" dt="2022-06-28T20:02:08.661" v="65" actId="1076"/>
          <ac:spMkLst>
            <pc:docMk/>
            <pc:sldMk cId="2306387285" sldId="4156"/>
            <ac:spMk id="52" creationId="{2268ABF2-998D-4207-B19F-929261DD9B5E}"/>
          </ac:spMkLst>
        </pc:spChg>
        <pc:spChg chg="del">
          <ac:chgData name="Ulisses Lima Messias" userId="8f637c0ec9cdd908" providerId="LiveId" clId="{2968A027-C8AF-41D4-AE5C-CAE61FAD6004}" dt="2022-06-28T20:02:32.012" v="69" actId="478"/>
          <ac:spMkLst>
            <pc:docMk/>
            <pc:sldMk cId="2306387285" sldId="4156"/>
            <ac:spMk id="56" creationId="{1D8EEA8D-17A6-4E61-89A8-031562E5C0BC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57" creationId="{70F15AF0-526B-4521-B17D-69B625209F14}"/>
          </ac:spMkLst>
        </pc:spChg>
        <pc:spChg chg="mod">
          <ac:chgData name="Ulisses Lima Messias" userId="8f637c0ec9cdd908" providerId="LiveId" clId="{2968A027-C8AF-41D4-AE5C-CAE61FAD6004}" dt="2022-06-28T20:02:29.974" v="68" actId="1076"/>
          <ac:spMkLst>
            <pc:docMk/>
            <pc:sldMk cId="2306387285" sldId="4156"/>
            <ac:spMk id="58" creationId="{75E55BEE-34C2-4643-B0F0-EECD197F904C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59" creationId="{8EB51FE4-30B4-4FDF-9332-E57FEB24A869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0" creationId="{AAAA89EC-1411-42B8-8840-4E6D42F506FE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1" creationId="{4C45E68F-A42A-47B2-8A5D-591ED01C20CE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2" creationId="{E9E199C6-9697-47DB-BC7D-243EAF78EE5D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3" creationId="{3AEA63BE-DAF9-4788-B685-4A19BA4E1634}"/>
          </ac:spMkLst>
        </pc:spChg>
        <pc:spChg chg="mod">
          <ac:chgData name="Ulisses Lima Messias" userId="8f637c0ec9cdd908" providerId="LiveId" clId="{2968A027-C8AF-41D4-AE5C-CAE61FAD6004}" dt="2022-06-28T20:02:17.916" v="66" actId="1076"/>
          <ac:spMkLst>
            <pc:docMk/>
            <pc:sldMk cId="2306387285" sldId="4156"/>
            <ac:spMk id="64" creationId="{BDD5C4FD-2299-45E8-8CA2-32955E76A6EB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5" creationId="{98397F23-7F65-4A20-BF68-16CB5D135583}"/>
          </ac:spMkLst>
        </pc:spChg>
        <pc:spChg chg="mod">
          <ac:chgData name="Ulisses Lima Messias" userId="8f637c0ec9cdd908" providerId="LiveId" clId="{2968A027-C8AF-41D4-AE5C-CAE61FAD6004}" dt="2022-06-28T20:02:23.803" v="67" actId="1076"/>
          <ac:spMkLst>
            <pc:docMk/>
            <pc:sldMk cId="2306387285" sldId="4156"/>
            <ac:spMk id="66" creationId="{B45CBFD8-9EF9-4C17-B552-CD0219FEA9F2}"/>
          </ac:spMkLst>
        </pc:spChg>
      </pc:sldChg>
      <pc:sldChg chg="modSp">
        <pc:chgData name="Ulisses Lima Messias" userId="8f637c0ec9cdd908" providerId="LiveId" clId="{2968A027-C8AF-41D4-AE5C-CAE61FAD6004}" dt="2022-06-29T14:53:31.355" v="84" actId="108"/>
        <pc:sldMkLst>
          <pc:docMk/>
          <pc:sldMk cId="3750282314" sldId="4159"/>
        </pc:sldMkLst>
        <pc:graphicFrameChg chg="mod">
          <ac:chgData name="Ulisses Lima Messias" userId="8f637c0ec9cdd908" providerId="LiveId" clId="{2968A027-C8AF-41D4-AE5C-CAE61FAD6004}" dt="2022-06-29T14:53:31.355" v="84" actId="108"/>
          <ac:graphicFrameMkLst>
            <pc:docMk/>
            <pc:sldMk cId="3750282314" sldId="4159"/>
            <ac:graphicFrameMk id="4" creationId="{A119AE5E-6B44-48E1-8EEC-8DD98B20AC9B}"/>
          </ac:graphicFrameMkLst>
        </pc:graphicFrameChg>
      </pc:sldChg>
      <pc:sldMasterChg chg="del delSldLayout">
        <pc:chgData name="Ulisses Lima Messias" userId="8f637c0ec9cdd908" providerId="LiveId" clId="{2968A027-C8AF-41D4-AE5C-CAE61FAD6004}" dt="2022-06-28T20:03:19.939" v="73" actId="47"/>
        <pc:sldMasterMkLst>
          <pc:docMk/>
          <pc:sldMasterMk cId="4219639287" sldId="2147483907"/>
        </pc:sldMasterMkLst>
        <pc:sldLayoutChg chg="del">
          <pc:chgData name="Ulisses Lima Messias" userId="8f637c0ec9cdd908" providerId="LiveId" clId="{2968A027-C8AF-41D4-AE5C-CAE61FAD6004}" dt="2022-06-28T20:03:19.939" v="73" actId="47"/>
          <pc:sldLayoutMkLst>
            <pc:docMk/>
            <pc:sldMasterMk cId="4219639287" sldId="2147483907"/>
            <pc:sldLayoutMk cId="1420151125" sldId="2147483908"/>
          </pc:sldLayoutMkLst>
        </pc:sldLayoutChg>
      </pc:sldMasterChg>
      <pc:sldMasterChg chg="del delSldLayout">
        <pc:chgData name="Ulisses Lima Messias" userId="8f637c0ec9cdd908" providerId="LiveId" clId="{2968A027-C8AF-41D4-AE5C-CAE61FAD6004}" dt="2022-06-28T20:03:18.998" v="72" actId="47"/>
        <pc:sldMasterMkLst>
          <pc:docMk/>
          <pc:sldMasterMk cId="3173624383" sldId="2147483953"/>
        </pc:sldMasterMkLst>
        <pc:sldLayoutChg chg="del">
          <pc:chgData name="Ulisses Lima Messias" userId="8f637c0ec9cdd908" providerId="LiveId" clId="{2968A027-C8AF-41D4-AE5C-CAE61FAD6004}" dt="2022-06-28T20:03:18.998" v="72" actId="47"/>
          <pc:sldLayoutMkLst>
            <pc:docMk/>
            <pc:sldMasterMk cId="3173624383" sldId="2147483953"/>
            <pc:sldLayoutMk cId="2157429539" sldId="2147483954"/>
          </pc:sldLayoutMkLst>
        </pc:sldLayoutChg>
      </pc:sldMasterChg>
    </pc:docChg>
  </pc:docChgLst>
  <pc:docChgLst>
    <pc:chgData name="Ulisses Lima Messias" userId="8f637c0ec9cdd908" providerId="LiveId" clId="{D24C3388-4AE2-4CE1-8FB2-1D6A3C24EC9E}"/>
    <pc:docChg chg="custSel modSld sldOrd">
      <pc:chgData name="Ulisses Lima Messias" userId="8f637c0ec9cdd908" providerId="LiveId" clId="{D24C3388-4AE2-4CE1-8FB2-1D6A3C24EC9E}" dt="2022-08-05T15:21:43.139" v="39" actId="729"/>
      <pc:docMkLst>
        <pc:docMk/>
      </pc:docMkLst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9617652" sldId="33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927543541" sldId="1258"/>
        </pc:sldMkLst>
      </pc:sldChg>
      <pc:sldChg chg="mod ord modShow">
        <pc:chgData name="Ulisses Lima Messias" userId="8f637c0ec9cdd908" providerId="LiveId" clId="{D24C3388-4AE2-4CE1-8FB2-1D6A3C24EC9E}" dt="2022-08-05T15:21:43.139" v="39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43926201" sldId="1763"/>
        </pc:sldMkLst>
      </pc:sldChg>
      <pc:sldChg chg="delSp modSp mod modShow">
        <pc:chgData name="Ulisses Lima Messias" userId="8f637c0ec9cdd908" providerId="LiveId" clId="{D24C3388-4AE2-4CE1-8FB2-1D6A3C24EC9E}" dt="2022-08-05T15:21:43.139" v="39" actId="729"/>
        <pc:sldMkLst>
          <pc:docMk/>
          <pc:sldMk cId="3558022870" sldId="1764"/>
        </pc:sldMkLst>
        <pc:spChg chg="del">
          <ac:chgData name="Ulisses Lima Messias" userId="8f637c0ec9cdd908" providerId="LiveId" clId="{D24C3388-4AE2-4CE1-8FB2-1D6A3C24EC9E}" dt="2022-08-05T11:02:47.948" v="36" actId="478"/>
          <ac:spMkLst>
            <pc:docMk/>
            <pc:sldMk cId="3558022870" sldId="1764"/>
            <ac:spMk id="2" creationId="{0557E24C-5376-49D8-A5E0-957BCF68F88E}"/>
          </ac:spMkLst>
        </pc:spChg>
        <pc:spChg chg="mod">
          <ac:chgData name="Ulisses Lima Messias" userId="8f637c0ec9cdd908" providerId="LiveId" clId="{D24C3388-4AE2-4CE1-8FB2-1D6A3C24EC9E}" dt="2022-08-05T11:02:53.307" v="37" actId="1076"/>
          <ac:spMkLst>
            <pc:docMk/>
            <pc:sldMk cId="3558022870" sldId="1764"/>
            <ac:spMk id="4" creationId="{83331F75-EBBE-4336-8DD8-F410CF9D53D1}"/>
          </ac:spMkLst>
        </pc:spChg>
        <pc:spChg chg="mod ord">
          <ac:chgData name="Ulisses Lima Messias" userId="8f637c0ec9cdd908" providerId="LiveId" clId="{D24C3388-4AE2-4CE1-8FB2-1D6A3C24EC9E}" dt="2022-08-05T11:02:44.140" v="35" actId="404"/>
          <ac:spMkLst>
            <pc:docMk/>
            <pc:sldMk cId="3558022870" sldId="1764"/>
            <ac:spMk id="9" creationId="{5DA4B308-4EB8-4EF6-A797-F94A176376B5}"/>
          </ac:spMkLst>
        </pc:spChg>
        <pc:grpChg chg="mod">
          <ac:chgData name="Ulisses Lima Messias" userId="8f637c0ec9cdd908" providerId="LiveId" clId="{D24C3388-4AE2-4CE1-8FB2-1D6A3C24EC9E}" dt="2022-08-05T11:02:53.307" v="37" actId="1076"/>
          <ac:grpSpMkLst>
            <pc:docMk/>
            <pc:sldMk cId="3558022870" sldId="1764"/>
            <ac:grpSpMk id="3" creationId="{CB317477-AE44-4D21-8F00-B140F75BF0F1}"/>
          </ac:grpSpMkLst>
        </pc:grpChg>
        <pc:grpChg chg="mod">
          <ac:chgData name="Ulisses Lima Messias" userId="8f637c0ec9cdd908" providerId="LiveId" clId="{D24C3388-4AE2-4CE1-8FB2-1D6A3C24EC9E}" dt="2022-08-05T11:02:53.307" v="37" actId="1076"/>
          <ac:grpSpMkLst>
            <pc:docMk/>
            <pc:sldMk cId="3558022870" sldId="1764"/>
            <ac:grpSpMk id="5" creationId="{6237D8C1-24E3-4EF0-8790-BA28B7230061}"/>
          </ac:grpSpMkLst>
        </pc:grpChg>
        <pc:picChg chg="mod">
          <ac:chgData name="Ulisses Lima Messias" userId="8f637c0ec9cdd908" providerId="LiveId" clId="{D24C3388-4AE2-4CE1-8FB2-1D6A3C24EC9E}" dt="2022-08-05T11:02:53.307" v="37" actId="1076"/>
          <ac:picMkLst>
            <pc:docMk/>
            <pc:sldMk cId="3558022870" sldId="1764"/>
            <ac:picMk id="12" creationId="{7302B779-E420-4DA8-AFBA-27A7E84E3DE5}"/>
          </ac:picMkLst>
        </pc:picChg>
        <pc:picChg chg="mod">
          <ac:chgData name="Ulisses Lima Messias" userId="8f637c0ec9cdd908" providerId="LiveId" clId="{D24C3388-4AE2-4CE1-8FB2-1D6A3C24EC9E}" dt="2022-08-05T11:02:53.307" v="37" actId="1076"/>
          <ac:picMkLst>
            <pc:docMk/>
            <pc:sldMk cId="3558022870" sldId="1764"/>
            <ac:picMk id="15" creationId="{FED47D27-9A7E-4CA2-BDF4-C968A8AF6510}"/>
          </ac:picMkLst>
        </pc:picChg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0258306" sldId="332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0017509" sldId="334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11759984" sldId="34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75265393" sldId="340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92209984" sldId="342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352474" sldId="342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97628435" sldId="40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77223402" sldId="410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945830491" sldId="419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77664702" sldId="419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52739939" sldId="419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21015880" sldId="42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62954351" sldId="42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1503722" sldId="420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16878552" sldId="420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32397235" sldId="420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98693759" sldId="42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53770375" sldId="4209"/>
        </pc:sldMkLst>
      </pc:sldChg>
    </pc:docChg>
  </pc:docChgLst>
  <pc:docChgLst>
    <pc:chgData name="Ulisses Lima Messias" userId="8f637c0ec9cdd908" providerId="LiveId" clId="{8792D1D8-365F-4932-9827-309191C188BD}"/>
    <pc:docChg chg="undo custSel addSld delSld modSld sldOrd delMainMaster">
      <pc:chgData name="Ulisses Lima Messias" userId="8f637c0ec9cdd908" providerId="LiveId" clId="{8792D1D8-365F-4932-9827-309191C188BD}" dt="2022-11-07T16:51:07.117" v="973"/>
      <pc:docMkLst>
        <pc:docMk/>
      </pc:docMkLst>
      <pc:sldChg chg="del">
        <pc:chgData name="Ulisses Lima Messias" userId="8f637c0ec9cdd908" providerId="LiveId" clId="{8792D1D8-365F-4932-9827-309191C188BD}" dt="2022-11-07T16:17:30.171" v="25" actId="47"/>
        <pc:sldMkLst>
          <pc:docMk/>
          <pc:sldMk cId="0" sldId="258"/>
        </pc:sldMkLst>
      </pc:sldChg>
      <pc:sldChg chg="addSp modSp mod">
        <pc:chgData name="Ulisses Lima Messias" userId="8f637c0ec9cdd908" providerId="LiveId" clId="{8792D1D8-365F-4932-9827-309191C188BD}" dt="2022-11-07T16:27:24.819" v="509" actId="1076"/>
        <pc:sldMkLst>
          <pc:docMk/>
          <pc:sldMk cId="974036247" sldId="323"/>
        </pc:sldMkLst>
        <pc:spChg chg="mod">
          <ac:chgData name="Ulisses Lima Messias" userId="8f637c0ec9cdd908" providerId="LiveId" clId="{8792D1D8-365F-4932-9827-309191C188BD}" dt="2022-11-07T16:27:24.819" v="509" actId="1076"/>
          <ac:spMkLst>
            <pc:docMk/>
            <pc:sldMk cId="974036247" sldId="323"/>
            <ac:spMk id="2" creationId="{FA4ABC25-2421-4351-B5A2-7C00CC09A79A}"/>
          </ac:spMkLst>
        </pc:spChg>
        <pc:spChg chg="add mod">
          <ac:chgData name="Ulisses Lima Messias" userId="8f637c0ec9cdd908" providerId="LiveId" clId="{8792D1D8-365F-4932-9827-309191C188BD}" dt="2022-11-07T16:25:54.527" v="453" actId="207"/>
          <ac:spMkLst>
            <pc:docMk/>
            <pc:sldMk cId="974036247" sldId="323"/>
            <ac:spMk id="4" creationId="{C9A62B18-3A90-4F6A-FF45-5079F95E09A0}"/>
          </ac:spMkLst>
        </pc:spChg>
        <pc:picChg chg="add mod">
          <ac:chgData name="Ulisses Lima Messias" userId="8f637c0ec9cdd908" providerId="LiveId" clId="{8792D1D8-365F-4932-9827-309191C188BD}" dt="2022-11-07T16:25:57.719" v="454" actId="1076"/>
          <ac:picMkLst>
            <pc:docMk/>
            <pc:sldMk cId="974036247" sldId="323"/>
            <ac:picMk id="3" creationId="{91EE77E2-9C9B-558C-291C-00491454920E}"/>
          </ac:picMkLst>
        </pc:picChg>
      </pc:sldChg>
      <pc:sldChg chg="modSp del mod ord">
        <pc:chgData name="Ulisses Lima Messias" userId="8f637c0ec9cdd908" providerId="LiveId" clId="{8792D1D8-365F-4932-9827-309191C188BD}" dt="2022-11-07T16:22:59.790" v="320" actId="47"/>
        <pc:sldMkLst>
          <pc:docMk/>
          <pc:sldMk cId="2499864837" sldId="325"/>
        </pc:sldMkLst>
        <pc:spChg chg="mod">
          <ac:chgData name="Ulisses Lima Messias" userId="8f637c0ec9cdd908" providerId="LiveId" clId="{8792D1D8-365F-4932-9827-309191C188BD}" dt="2022-11-07T16:17:54.565" v="32" actId="20577"/>
          <ac:spMkLst>
            <pc:docMk/>
            <pc:sldMk cId="2499864837" sldId="325"/>
            <ac:spMk id="3" creationId="{63930D2B-DAC1-40F2-8F89-920642D294CF}"/>
          </ac:spMkLst>
        </pc:spChg>
      </pc:sldChg>
      <pc:sldChg chg="delSp modSp del mod">
        <pc:chgData name="Ulisses Lima Messias" userId="8f637c0ec9cdd908" providerId="LiveId" clId="{8792D1D8-365F-4932-9827-309191C188BD}" dt="2022-11-07T16:26:06.981" v="455" actId="47"/>
        <pc:sldMkLst>
          <pc:docMk/>
          <pc:sldMk cId="4189617652" sldId="333"/>
        </pc:sldMkLst>
        <pc:spChg chg="del">
          <ac:chgData name="Ulisses Lima Messias" userId="8f637c0ec9cdd908" providerId="LiveId" clId="{8792D1D8-365F-4932-9827-309191C188BD}" dt="2022-11-07T16:17:05.342" v="18" actId="478"/>
          <ac:spMkLst>
            <pc:docMk/>
            <pc:sldMk cId="4189617652" sldId="333"/>
            <ac:spMk id="2" creationId="{58960479-4597-478E-B107-90E289F62C06}"/>
          </ac:spMkLst>
        </pc:spChg>
        <pc:spChg chg="del">
          <ac:chgData name="Ulisses Lima Messias" userId="8f637c0ec9cdd908" providerId="LiveId" clId="{8792D1D8-365F-4932-9827-309191C188BD}" dt="2022-11-07T16:17:06.801" v="19" actId="478"/>
          <ac:spMkLst>
            <pc:docMk/>
            <pc:sldMk cId="4189617652" sldId="333"/>
            <ac:spMk id="3" creationId="{9D9CD6D3-2845-48F6-B2B2-A59733912533}"/>
          </ac:spMkLst>
        </pc:spChg>
        <pc:spChg chg="mod">
          <ac:chgData name="Ulisses Lima Messias" userId="8f637c0ec9cdd908" providerId="LiveId" clId="{8792D1D8-365F-4932-9827-309191C188BD}" dt="2022-11-07T16:17:23.042" v="23" actId="404"/>
          <ac:spMkLst>
            <pc:docMk/>
            <pc:sldMk cId="4189617652" sldId="333"/>
            <ac:spMk id="7" creationId="{6122019C-A4FD-40CC-9219-72241CC1A5D5}"/>
          </ac:spMkLst>
        </pc:spChg>
        <pc:spChg chg="mod">
          <ac:chgData name="Ulisses Lima Messias" userId="8f637c0ec9cdd908" providerId="LiveId" clId="{8792D1D8-365F-4932-9827-309191C188BD}" dt="2022-11-07T16:17:16.038" v="20" actId="1076"/>
          <ac:spMkLst>
            <pc:docMk/>
            <pc:sldMk cId="4189617652" sldId="333"/>
            <ac:spMk id="8" creationId="{830951E2-216F-4038-A300-E3BCA7E0D205}"/>
          </ac:spMkLst>
        </pc:spChg>
      </pc:sldChg>
      <pc:sldChg chg="delSp mod ord delAnim">
        <pc:chgData name="Ulisses Lima Messias" userId="8f637c0ec9cdd908" providerId="LiveId" clId="{8792D1D8-365F-4932-9827-309191C188BD}" dt="2022-11-07T16:24:19.860" v="388"/>
        <pc:sldMkLst>
          <pc:docMk/>
          <pc:sldMk cId="670789297" sldId="559"/>
        </pc:sldMkLst>
        <pc:spChg chg="del">
          <ac:chgData name="Ulisses Lima Messias" userId="8f637c0ec9cdd908" providerId="LiveId" clId="{8792D1D8-365F-4932-9827-309191C188BD}" dt="2022-11-07T16:18:38.178" v="33" actId="478"/>
          <ac:spMkLst>
            <pc:docMk/>
            <pc:sldMk cId="670789297" sldId="559"/>
            <ac:spMk id="2" creationId="{A676E7EA-A5EE-470B-9C8E-227E4DC28FE3}"/>
          </ac:spMkLst>
        </pc:spChg>
      </pc:sldChg>
      <pc:sldChg chg="del">
        <pc:chgData name="Ulisses Lima Messias" userId="8f637c0ec9cdd908" providerId="LiveId" clId="{8792D1D8-365F-4932-9827-309191C188BD}" dt="2022-11-07T16:24:16.829" v="386" actId="47"/>
        <pc:sldMkLst>
          <pc:docMk/>
          <pc:sldMk cId="3686183235" sldId="595"/>
        </pc:sldMkLst>
      </pc:sldChg>
      <pc:sldChg chg="modSp mod">
        <pc:chgData name="Ulisses Lima Messias" userId="8f637c0ec9cdd908" providerId="LiveId" clId="{8792D1D8-365F-4932-9827-309191C188BD}" dt="2022-11-07T16:24:07.782" v="385" actId="1076"/>
        <pc:sldMkLst>
          <pc:docMk/>
          <pc:sldMk cId="2914128666" sldId="3323"/>
        </pc:sldMkLst>
        <pc:spChg chg="mod ord">
          <ac:chgData name="Ulisses Lima Messias" userId="8f637c0ec9cdd908" providerId="LiveId" clId="{8792D1D8-365F-4932-9827-309191C188BD}" dt="2022-11-07T16:24:07.782" v="385" actId="1076"/>
          <ac:spMkLst>
            <pc:docMk/>
            <pc:sldMk cId="2914128666" sldId="3323"/>
            <ac:spMk id="3" creationId="{B681620B-7BA5-9244-A813-BDD3AB325AD9}"/>
          </ac:spMkLst>
        </pc:spChg>
      </pc:sldChg>
      <pc:sldChg chg="del">
        <pc:chgData name="Ulisses Lima Messias" userId="8f637c0ec9cdd908" providerId="LiveId" clId="{8792D1D8-365F-4932-9827-309191C188BD}" dt="2022-11-07T16:17:29.072" v="24" actId="47"/>
        <pc:sldMkLst>
          <pc:docMk/>
          <pc:sldMk cId="2833233674" sldId="4152"/>
        </pc:sldMkLst>
      </pc:sldChg>
      <pc:sldChg chg="del">
        <pc:chgData name="Ulisses Lima Messias" userId="8f637c0ec9cdd908" providerId="LiveId" clId="{8792D1D8-365F-4932-9827-309191C188BD}" dt="2022-11-07T16:17:44.232" v="29" actId="47"/>
        <pc:sldMkLst>
          <pc:docMk/>
          <pc:sldMk cId="1573679807" sldId="4153"/>
        </pc:sldMkLst>
      </pc:sldChg>
      <pc:sldChg chg="del">
        <pc:chgData name="Ulisses Lima Messias" userId="8f637c0ec9cdd908" providerId="LiveId" clId="{8792D1D8-365F-4932-9827-309191C188BD}" dt="2022-11-07T16:17:36.815" v="28" actId="47"/>
        <pc:sldMkLst>
          <pc:docMk/>
          <pc:sldMk cId="2831698426" sldId="4154"/>
        </pc:sldMkLst>
      </pc:sldChg>
      <pc:sldChg chg="del">
        <pc:chgData name="Ulisses Lima Messias" userId="8f637c0ec9cdd908" providerId="LiveId" clId="{8792D1D8-365F-4932-9827-309191C188BD}" dt="2022-11-07T16:17:34.888" v="26" actId="47"/>
        <pc:sldMkLst>
          <pc:docMk/>
          <pc:sldMk cId="3719105456" sldId="4155"/>
        </pc:sldMkLst>
      </pc:sldChg>
      <pc:sldChg chg="del">
        <pc:chgData name="Ulisses Lima Messias" userId="8f637c0ec9cdd908" providerId="LiveId" clId="{8792D1D8-365F-4932-9827-309191C188BD}" dt="2022-11-07T16:17:35.498" v="27" actId="47"/>
        <pc:sldMkLst>
          <pc:docMk/>
          <pc:sldMk cId="2306387285" sldId="4156"/>
        </pc:sldMkLst>
      </pc:sldChg>
      <pc:sldChg chg="addSp modSp add mod">
        <pc:chgData name="Ulisses Lima Messias" userId="8f637c0ec9cdd908" providerId="LiveId" clId="{8792D1D8-365F-4932-9827-309191C188BD}" dt="2022-11-07T16:27:59.230" v="510" actId="1076"/>
        <pc:sldMkLst>
          <pc:docMk/>
          <pc:sldMk cId="192193612" sldId="4210"/>
        </pc:sldMkLst>
        <pc:spChg chg="mod">
          <ac:chgData name="Ulisses Lima Messias" userId="8f637c0ec9cdd908" providerId="LiveId" clId="{8792D1D8-365F-4932-9827-309191C188BD}" dt="2022-11-07T16:27:59.230" v="510" actId="1076"/>
          <ac:spMkLst>
            <pc:docMk/>
            <pc:sldMk cId="192193612" sldId="4210"/>
            <ac:spMk id="2" creationId="{C03446DC-E068-444B-9257-EC7907997D5A}"/>
          </ac:spMkLst>
        </pc:spChg>
        <pc:spChg chg="mod">
          <ac:chgData name="Ulisses Lima Messias" userId="8f637c0ec9cdd908" providerId="LiveId" clId="{8792D1D8-365F-4932-9827-309191C188BD}" dt="2022-11-07T16:22:54.484" v="319" actId="20577"/>
          <ac:spMkLst>
            <pc:docMk/>
            <pc:sldMk cId="192193612" sldId="4210"/>
            <ac:spMk id="3" creationId="{63930D2B-DAC1-40F2-8F89-920642D294CF}"/>
          </ac:spMkLst>
        </pc:spChg>
        <pc:spChg chg="add mod">
          <ac:chgData name="Ulisses Lima Messias" userId="8f637c0ec9cdd908" providerId="LiveId" clId="{8792D1D8-365F-4932-9827-309191C188BD}" dt="2022-11-07T16:23:30.122" v="371" actId="207"/>
          <ac:spMkLst>
            <pc:docMk/>
            <pc:sldMk cId="192193612" sldId="4210"/>
            <ac:spMk id="5" creationId="{5EC31062-A55A-5B7E-B8F0-D38B26523DB3}"/>
          </ac:spMkLst>
        </pc:spChg>
      </pc:sldChg>
      <pc:sldChg chg="modSp add del mod">
        <pc:chgData name="Ulisses Lima Messias" userId="8f637c0ec9cdd908" providerId="LiveId" clId="{8792D1D8-365F-4932-9827-309191C188BD}" dt="2022-11-07T16:50:17.276" v="920" actId="47"/>
        <pc:sldMkLst>
          <pc:docMk/>
          <pc:sldMk cId="3170483217" sldId="4211"/>
        </pc:sldMkLst>
        <pc:spChg chg="mod">
          <ac:chgData name="Ulisses Lima Messias" userId="8f637c0ec9cdd908" providerId="LiveId" clId="{8792D1D8-365F-4932-9827-309191C188BD}" dt="2022-11-07T16:40:11.393" v="551" actId="20577"/>
          <ac:spMkLst>
            <pc:docMk/>
            <pc:sldMk cId="3170483217" sldId="4211"/>
            <ac:spMk id="8" creationId="{D11AD8EA-90B8-45D1-9408-F71323C2AE06}"/>
          </ac:spMkLst>
        </pc:spChg>
        <pc:cxnChg chg="mod">
          <ac:chgData name="Ulisses Lima Messias" userId="8f637c0ec9cdd908" providerId="LiveId" clId="{8792D1D8-365F-4932-9827-309191C188BD}" dt="2022-11-07T16:40:06.719" v="549" actId="692"/>
          <ac:cxnSpMkLst>
            <pc:docMk/>
            <pc:sldMk cId="3170483217" sldId="4211"/>
            <ac:cxnSpMk id="7" creationId="{6B5B296A-3D72-4EFC-973D-42B41A2F2040}"/>
          </ac:cxnSpMkLst>
        </pc:cxnChg>
      </pc:sldChg>
      <pc:sldChg chg="addSp delSp modSp add mod modAnim">
        <pc:chgData name="Ulisses Lima Messias" userId="8f637c0ec9cdd908" providerId="LiveId" clId="{8792D1D8-365F-4932-9827-309191C188BD}" dt="2022-11-07T16:51:07.117" v="973"/>
        <pc:sldMkLst>
          <pc:docMk/>
          <pc:sldMk cId="2756583925" sldId="4212"/>
        </pc:sldMkLst>
        <pc:spChg chg="add mod">
          <ac:chgData name="Ulisses Lima Messias" userId="8f637c0ec9cdd908" providerId="LiveId" clId="{8792D1D8-365F-4932-9827-309191C188BD}" dt="2022-11-07T16:51:00.718" v="972" actId="404"/>
          <ac:spMkLst>
            <pc:docMk/>
            <pc:sldMk cId="2756583925" sldId="4212"/>
            <ac:spMk id="2" creationId="{D0E265DB-ECE1-66D1-24A1-78F568AA02FD}"/>
          </ac:spMkLst>
        </pc:spChg>
        <pc:spChg chg="del">
          <ac:chgData name="Ulisses Lima Messias" userId="8f637c0ec9cdd908" providerId="LiveId" clId="{8792D1D8-365F-4932-9827-309191C188BD}" dt="2022-11-07T16:40:35.409" v="555" actId="478"/>
          <ac:spMkLst>
            <pc:docMk/>
            <pc:sldMk cId="2756583925" sldId="4212"/>
            <ac:spMk id="9" creationId="{26A8A2B4-8974-2F3C-F46E-DB4134DCA242}"/>
          </ac:spMkLst>
        </pc:spChg>
        <pc:spChg chg="del">
          <ac:chgData name="Ulisses Lima Messias" userId="8f637c0ec9cdd908" providerId="LiveId" clId="{8792D1D8-365F-4932-9827-309191C188BD}" dt="2022-11-07T16:40:30.477" v="553" actId="478"/>
          <ac:spMkLst>
            <pc:docMk/>
            <pc:sldMk cId="2756583925" sldId="4212"/>
            <ac:spMk id="10" creationId="{B886B5C6-5A49-D79A-B36A-76377BBB2153}"/>
          </ac:spMkLst>
        </pc:spChg>
        <pc:spChg chg="del">
          <ac:chgData name="Ulisses Lima Messias" userId="8f637c0ec9cdd908" providerId="LiveId" clId="{8792D1D8-365F-4932-9827-309191C188BD}" dt="2022-11-07T16:40:36.962" v="556" actId="478"/>
          <ac:spMkLst>
            <pc:docMk/>
            <pc:sldMk cId="2756583925" sldId="4212"/>
            <ac:spMk id="11" creationId="{9E088DF5-E9B6-D7C6-1501-71456DF6AD97}"/>
          </ac:spMkLst>
        </pc:spChg>
        <pc:spChg chg="del">
          <ac:chgData name="Ulisses Lima Messias" userId="8f637c0ec9cdd908" providerId="LiveId" clId="{8792D1D8-365F-4932-9827-309191C188BD}" dt="2022-11-07T16:40:31.994" v="554" actId="478"/>
          <ac:spMkLst>
            <pc:docMk/>
            <pc:sldMk cId="2756583925" sldId="4212"/>
            <ac:spMk id="13" creationId="{E7A34BB8-3100-4C70-2036-46FFAA4C15F7}"/>
          </ac:spMkLst>
        </pc:spChg>
        <pc:spChg chg="del">
          <ac:chgData name="Ulisses Lima Messias" userId="8f637c0ec9cdd908" providerId="LiveId" clId="{8792D1D8-365F-4932-9827-309191C188BD}" dt="2022-11-07T16:40:38.500" v="557" actId="478"/>
          <ac:spMkLst>
            <pc:docMk/>
            <pc:sldMk cId="2756583925" sldId="4212"/>
            <ac:spMk id="15" creationId="{879AC2D5-1B28-D03F-29E9-3770F9BD8588}"/>
          </ac:spMkLst>
        </pc:spChg>
        <pc:graphicFrameChg chg="mod">
          <ac:chgData name="Ulisses Lima Messias" userId="8f637c0ec9cdd908" providerId="LiveId" clId="{8792D1D8-365F-4932-9827-309191C188BD}" dt="2022-11-07T16:50:35.072" v="921" actId="1076"/>
          <ac:graphicFrameMkLst>
            <pc:docMk/>
            <pc:sldMk cId="2756583925" sldId="4212"/>
            <ac:graphicFrameMk id="4" creationId="{A119AE5E-6B44-48E1-8EEC-8DD98B20AC9B}"/>
          </ac:graphicFrameMkLst>
        </pc:graphicFrameChg>
      </pc:sldChg>
      <pc:sldChg chg="addSp modSp add mod">
        <pc:chgData name="Ulisses Lima Messias" userId="8f637c0ec9cdd908" providerId="LiveId" clId="{8792D1D8-365F-4932-9827-309191C188BD}" dt="2022-11-07T16:47:13.336" v="828" actId="1076"/>
        <pc:sldMkLst>
          <pc:docMk/>
          <pc:sldMk cId="1474611141" sldId="4213"/>
        </pc:sldMkLst>
        <pc:spChg chg="add mod">
          <ac:chgData name="Ulisses Lima Messias" userId="8f637c0ec9cdd908" providerId="LiveId" clId="{8792D1D8-365F-4932-9827-309191C188BD}" dt="2022-11-07T16:47:13.336" v="828" actId="1076"/>
          <ac:spMkLst>
            <pc:docMk/>
            <pc:sldMk cId="1474611141" sldId="4213"/>
            <ac:spMk id="2" creationId="{E9329E89-0150-8344-359E-30917D324A2D}"/>
          </ac:spMkLst>
        </pc:spChg>
        <pc:spChg chg="add mod">
          <ac:chgData name="Ulisses Lima Messias" userId="8f637c0ec9cdd908" providerId="LiveId" clId="{8792D1D8-365F-4932-9827-309191C188BD}" dt="2022-11-07T16:43:10.241" v="673" actId="1076"/>
          <ac:spMkLst>
            <pc:docMk/>
            <pc:sldMk cId="1474611141" sldId="4213"/>
            <ac:spMk id="3" creationId="{763A9752-F8D4-EEEC-440C-54707FB39B88}"/>
          </ac:spMkLst>
        </pc:spChg>
        <pc:graphicFrameChg chg="mod modGraphic">
          <ac:chgData name="Ulisses Lima Messias" userId="8f637c0ec9cdd908" providerId="LiveId" clId="{8792D1D8-365F-4932-9827-309191C188BD}" dt="2022-11-07T16:41:14.370" v="561" actId="1076"/>
          <ac:graphicFrameMkLst>
            <pc:docMk/>
            <pc:sldMk cId="1474611141" sldId="4213"/>
            <ac:graphicFrameMk id="4" creationId="{A119AE5E-6B44-48E1-8EEC-8DD98B20AC9B}"/>
          </ac:graphicFrameMkLst>
        </pc:graphicFrameChg>
      </pc:sldChg>
      <pc:sldChg chg="addSp delSp modSp add mod">
        <pc:chgData name="Ulisses Lima Messias" userId="8f637c0ec9cdd908" providerId="LiveId" clId="{8792D1D8-365F-4932-9827-309191C188BD}" dt="2022-11-07T16:45:19.344" v="751" actId="13926"/>
        <pc:sldMkLst>
          <pc:docMk/>
          <pc:sldMk cId="3944564409" sldId="4214"/>
        </pc:sldMkLst>
        <pc:spChg chg="add del mod">
          <ac:chgData name="Ulisses Lima Messias" userId="8f637c0ec9cdd908" providerId="LiveId" clId="{8792D1D8-365F-4932-9827-309191C188BD}" dt="2022-11-07T16:44:06.976" v="714" actId="1037"/>
          <ac:spMkLst>
            <pc:docMk/>
            <pc:sldMk cId="3944564409" sldId="4214"/>
            <ac:spMk id="2" creationId="{E9329E89-0150-8344-359E-30917D324A2D}"/>
          </ac:spMkLst>
        </pc:spChg>
        <pc:spChg chg="add del">
          <ac:chgData name="Ulisses Lima Messias" userId="8f637c0ec9cdd908" providerId="LiveId" clId="{8792D1D8-365F-4932-9827-309191C188BD}" dt="2022-11-07T16:43:47.781" v="683" actId="478"/>
          <ac:spMkLst>
            <pc:docMk/>
            <pc:sldMk cId="3944564409" sldId="4214"/>
            <ac:spMk id="3" creationId="{763A9752-F8D4-EEEC-440C-54707FB39B88}"/>
          </ac:spMkLst>
        </pc:spChg>
        <pc:spChg chg="add mod">
          <ac:chgData name="Ulisses Lima Messias" userId="8f637c0ec9cdd908" providerId="LiveId" clId="{8792D1D8-365F-4932-9827-309191C188BD}" dt="2022-11-07T16:45:19.344" v="751" actId="13926"/>
          <ac:spMkLst>
            <pc:docMk/>
            <pc:sldMk cId="3944564409" sldId="4214"/>
            <ac:spMk id="5" creationId="{A84B4277-7573-4B7B-702D-07C97DDB11CB}"/>
          </ac:spMkLst>
        </pc:spChg>
        <pc:graphicFrameChg chg="mod modGraphic">
          <ac:chgData name="Ulisses Lima Messias" userId="8f637c0ec9cdd908" providerId="LiveId" clId="{8792D1D8-365F-4932-9827-309191C188BD}" dt="2022-11-07T16:44:46.310" v="718" actId="207"/>
          <ac:graphicFrameMkLst>
            <pc:docMk/>
            <pc:sldMk cId="3944564409" sldId="4214"/>
            <ac:graphicFrameMk id="4" creationId="{A119AE5E-6B44-48E1-8EEC-8DD98B20AC9B}"/>
          </ac:graphicFrameMkLst>
        </pc:graphicFrameChg>
      </pc:sldChg>
      <pc:sldChg chg="addSp delSp modSp add mod">
        <pc:chgData name="Ulisses Lima Messias" userId="8f637c0ec9cdd908" providerId="LiveId" clId="{8792D1D8-365F-4932-9827-309191C188BD}" dt="2022-11-07T16:46:52.269" v="812" actId="13926"/>
        <pc:sldMkLst>
          <pc:docMk/>
          <pc:sldMk cId="1831468695" sldId="4215"/>
        </pc:sldMkLst>
        <pc:spChg chg="mod">
          <ac:chgData name="Ulisses Lima Messias" userId="8f637c0ec9cdd908" providerId="LiveId" clId="{8792D1D8-365F-4932-9827-309191C188BD}" dt="2022-11-07T16:46:45.553" v="810" actId="1076"/>
          <ac:spMkLst>
            <pc:docMk/>
            <pc:sldMk cId="1831468695" sldId="4215"/>
            <ac:spMk id="2" creationId="{E9329E89-0150-8344-359E-30917D324A2D}"/>
          </ac:spMkLst>
        </pc:spChg>
        <pc:spChg chg="add mod">
          <ac:chgData name="Ulisses Lima Messias" userId="8f637c0ec9cdd908" providerId="LiveId" clId="{8792D1D8-365F-4932-9827-309191C188BD}" dt="2022-11-07T16:46:52.269" v="812" actId="13926"/>
          <ac:spMkLst>
            <pc:docMk/>
            <pc:sldMk cId="1831468695" sldId="4215"/>
            <ac:spMk id="3" creationId="{BC73566D-6BF6-FDB0-FFC8-7D139B53B3E5}"/>
          </ac:spMkLst>
        </pc:spChg>
        <pc:spChg chg="del">
          <ac:chgData name="Ulisses Lima Messias" userId="8f637c0ec9cdd908" providerId="LiveId" clId="{8792D1D8-365F-4932-9827-309191C188BD}" dt="2022-11-07T16:46:01.765" v="774" actId="478"/>
          <ac:spMkLst>
            <pc:docMk/>
            <pc:sldMk cId="1831468695" sldId="4215"/>
            <ac:spMk id="5" creationId="{A84B4277-7573-4B7B-702D-07C97DDB11CB}"/>
          </ac:spMkLst>
        </pc:spChg>
        <pc:graphicFrameChg chg="mod modGraphic">
          <ac:chgData name="Ulisses Lima Messias" userId="8f637c0ec9cdd908" providerId="LiveId" clId="{8792D1D8-365F-4932-9827-309191C188BD}" dt="2022-11-07T16:46:43.522" v="809" actId="1076"/>
          <ac:graphicFrameMkLst>
            <pc:docMk/>
            <pc:sldMk cId="1831468695" sldId="4215"/>
            <ac:graphicFrameMk id="4" creationId="{A119AE5E-6B44-48E1-8EEC-8DD98B20AC9B}"/>
          </ac:graphicFrameMkLst>
        </pc:graphicFrameChg>
      </pc:sldChg>
      <pc:sldChg chg="addSp delSp modSp add mod">
        <pc:chgData name="Ulisses Lima Messias" userId="8f637c0ec9cdd908" providerId="LiveId" clId="{8792D1D8-365F-4932-9827-309191C188BD}" dt="2022-11-07T16:48:24.043" v="874" actId="13926"/>
        <pc:sldMkLst>
          <pc:docMk/>
          <pc:sldMk cId="3747916514" sldId="4216"/>
        </pc:sldMkLst>
        <pc:spChg chg="mod">
          <ac:chgData name="Ulisses Lima Messias" userId="8f637c0ec9cdd908" providerId="LiveId" clId="{8792D1D8-365F-4932-9827-309191C188BD}" dt="2022-11-07T16:47:36.369" v="844" actId="1076"/>
          <ac:spMkLst>
            <pc:docMk/>
            <pc:sldMk cId="3747916514" sldId="4216"/>
            <ac:spMk id="2" creationId="{E9329E89-0150-8344-359E-30917D324A2D}"/>
          </ac:spMkLst>
        </pc:spChg>
        <pc:spChg chg="del">
          <ac:chgData name="Ulisses Lima Messias" userId="8f637c0ec9cdd908" providerId="LiveId" clId="{8792D1D8-365F-4932-9827-309191C188BD}" dt="2022-11-07T16:47:50.422" v="849" actId="478"/>
          <ac:spMkLst>
            <pc:docMk/>
            <pc:sldMk cId="3747916514" sldId="4216"/>
            <ac:spMk id="3" creationId="{BC73566D-6BF6-FDB0-FFC8-7D139B53B3E5}"/>
          </ac:spMkLst>
        </pc:spChg>
        <pc:spChg chg="add mod">
          <ac:chgData name="Ulisses Lima Messias" userId="8f637c0ec9cdd908" providerId="LiveId" clId="{8792D1D8-365F-4932-9827-309191C188BD}" dt="2022-11-07T16:48:24.043" v="874" actId="13926"/>
          <ac:spMkLst>
            <pc:docMk/>
            <pc:sldMk cId="3747916514" sldId="4216"/>
            <ac:spMk id="5" creationId="{40EECD37-879E-4F07-B18B-C18762DF8BE7}"/>
          </ac:spMkLst>
        </pc:spChg>
        <pc:graphicFrameChg chg="mod">
          <ac:chgData name="Ulisses Lima Messias" userId="8f637c0ec9cdd908" providerId="LiveId" clId="{8792D1D8-365F-4932-9827-309191C188BD}" dt="2022-11-07T16:47:48.168" v="848" actId="108"/>
          <ac:graphicFrameMkLst>
            <pc:docMk/>
            <pc:sldMk cId="3747916514" sldId="4216"/>
            <ac:graphicFrameMk id="4" creationId="{A119AE5E-6B44-48E1-8EEC-8DD98B20AC9B}"/>
          </ac:graphicFrameMkLst>
        </pc:graphicFrameChg>
      </pc:sldChg>
      <pc:sldChg chg="addSp delSp modSp add mod">
        <pc:chgData name="Ulisses Lima Messias" userId="8f637c0ec9cdd908" providerId="LiveId" clId="{8792D1D8-365F-4932-9827-309191C188BD}" dt="2022-11-07T16:50:00.496" v="919" actId="1076"/>
        <pc:sldMkLst>
          <pc:docMk/>
          <pc:sldMk cId="3470056540" sldId="4217"/>
        </pc:sldMkLst>
        <pc:spChg chg="add mod">
          <ac:chgData name="Ulisses Lima Messias" userId="8f637c0ec9cdd908" providerId="LiveId" clId="{8792D1D8-365F-4932-9827-309191C188BD}" dt="2022-11-07T16:50:00.496" v="919" actId="1076"/>
          <ac:spMkLst>
            <pc:docMk/>
            <pc:sldMk cId="3470056540" sldId="4217"/>
            <ac:spMk id="3" creationId="{9A7A6F9D-FB65-5F4E-01D6-AE91F69B526D}"/>
          </ac:spMkLst>
        </pc:spChg>
        <pc:spChg chg="del">
          <ac:chgData name="Ulisses Lima Messias" userId="8f637c0ec9cdd908" providerId="LiveId" clId="{8792D1D8-365F-4932-9827-309191C188BD}" dt="2022-11-07T16:48:59.837" v="881" actId="478"/>
          <ac:spMkLst>
            <pc:docMk/>
            <pc:sldMk cId="3470056540" sldId="4217"/>
            <ac:spMk id="5" creationId="{40EECD37-879E-4F07-B18B-C18762DF8BE7}"/>
          </ac:spMkLst>
        </pc:spChg>
        <pc:graphicFrameChg chg="mod modGraphic">
          <ac:chgData name="Ulisses Lima Messias" userId="8f637c0ec9cdd908" providerId="LiveId" clId="{8792D1D8-365F-4932-9827-309191C188BD}" dt="2022-11-07T16:48:57.622" v="880" actId="108"/>
          <ac:graphicFrameMkLst>
            <pc:docMk/>
            <pc:sldMk cId="3470056540" sldId="4217"/>
            <ac:graphicFrameMk id="4" creationId="{A119AE5E-6B44-48E1-8EEC-8DD98B20AC9B}"/>
          </ac:graphicFrameMkLst>
        </pc:graphicFrameChg>
      </pc:sldChg>
      <pc:sldMasterChg chg="del delSldLayout">
        <pc:chgData name="Ulisses Lima Messias" userId="8f637c0ec9cdd908" providerId="LiveId" clId="{8792D1D8-365F-4932-9827-309191C188BD}" dt="2022-11-07T16:17:30.171" v="25" actId="47"/>
        <pc:sldMasterMkLst>
          <pc:docMk/>
          <pc:sldMasterMk cId="1949375542" sldId="2147483936"/>
        </pc:sldMasterMkLst>
        <pc:sldLayoutChg chg="del">
          <pc:chgData name="Ulisses Lima Messias" userId="8f637c0ec9cdd908" providerId="LiveId" clId="{8792D1D8-365F-4932-9827-309191C188BD}" dt="2022-11-07T16:17:30.171" v="25" actId="47"/>
          <pc:sldLayoutMkLst>
            <pc:docMk/>
            <pc:sldMasterMk cId="1949375542" sldId="2147483936"/>
            <pc:sldLayoutMk cId="3526859890" sldId="2147483937"/>
          </pc:sldLayoutMkLst>
        </pc:sldLayoutChg>
        <pc:sldLayoutChg chg="del">
          <pc:chgData name="Ulisses Lima Messias" userId="8f637c0ec9cdd908" providerId="LiveId" clId="{8792D1D8-365F-4932-9827-309191C188BD}" dt="2022-11-07T16:17:30.171" v="25" actId="47"/>
          <pc:sldLayoutMkLst>
            <pc:docMk/>
            <pc:sldMasterMk cId="1949375542" sldId="2147483936"/>
            <pc:sldLayoutMk cId="3501412828" sldId="2147483938"/>
          </pc:sldLayoutMkLst>
        </pc:sldLayoutChg>
        <pc:sldLayoutChg chg="del">
          <pc:chgData name="Ulisses Lima Messias" userId="8f637c0ec9cdd908" providerId="LiveId" clId="{8792D1D8-365F-4932-9827-309191C188BD}" dt="2022-11-07T16:17:30.171" v="25" actId="47"/>
          <pc:sldLayoutMkLst>
            <pc:docMk/>
            <pc:sldMasterMk cId="1949375542" sldId="2147483936"/>
            <pc:sldLayoutMk cId="2117135035" sldId="2147483939"/>
          </pc:sldLayoutMkLst>
        </pc:sldLayoutChg>
        <pc:sldLayoutChg chg="del">
          <pc:chgData name="Ulisses Lima Messias" userId="8f637c0ec9cdd908" providerId="LiveId" clId="{8792D1D8-365F-4932-9827-309191C188BD}" dt="2022-11-07T16:17:30.171" v="25" actId="47"/>
          <pc:sldLayoutMkLst>
            <pc:docMk/>
            <pc:sldMasterMk cId="1949375542" sldId="2147483936"/>
            <pc:sldLayoutMk cId="2946987035" sldId="2147483940"/>
          </pc:sldLayoutMkLst>
        </pc:sldLayoutChg>
        <pc:sldLayoutChg chg="del">
          <pc:chgData name="Ulisses Lima Messias" userId="8f637c0ec9cdd908" providerId="LiveId" clId="{8792D1D8-365F-4932-9827-309191C188BD}" dt="2022-11-07T16:17:30.171" v="25" actId="47"/>
          <pc:sldLayoutMkLst>
            <pc:docMk/>
            <pc:sldMasterMk cId="1949375542" sldId="2147483936"/>
            <pc:sldLayoutMk cId="738241271" sldId="2147483941"/>
          </pc:sldLayoutMkLst>
        </pc:sldLayoutChg>
        <pc:sldLayoutChg chg="del">
          <pc:chgData name="Ulisses Lima Messias" userId="8f637c0ec9cdd908" providerId="LiveId" clId="{8792D1D8-365F-4932-9827-309191C188BD}" dt="2022-11-07T16:17:30.171" v="25" actId="47"/>
          <pc:sldLayoutMkLst>
            <pc:docMk/>
            <pc:sldMasterMk cId="1949375542" sldId="2147483936"/>
            <pc:sldLayoutMk cId="2611515632" sldId="2147483942"/>
          </pc:sldLayoutMkLst>
        </pc:sldLayoutChg>
        <pc:sldLayoutChg chg="del">
          <pc:chgData name="Ulisses Lima Messias" userId="8f637c0ec9cdd908" providerId="LiveId" clId="{8792D1D8-365F-4932-9827-309191C188BD}" dt="2022-11-07T16:17:30.171" v="25" actId="47"/>
          <pc:sldLayoutMkLst>
            <pc:docMk/>
            <pc:sldMasterMk cId="1949375542" sldId="2147483936"/>
            <pc:sldLayoutMk cId="3960095940" sldId="2147483943"/>
          </pc:sldLayoutMkLst>
        </pc:sldLayoutChg>
        <pc:sldLayoutChg chg="del">
          <pc:chgData name="Ulisses Lima Messias" userId="8f637c0ec9cdd908" providerId="LiveId" clId="{8792D1D8-365F-4932-9827-309191C188BD}" dt="2022-11-07T16:17:30.171" v="25" actId="47"/>
          <pc:sldLayoutMkLst>
            <pc:docMk/>
            <pc:sldMasterMk cId="1949375542" sldId="2147483936"/>
            <pc:sldLayoutMk cId="4003866265" sldId="2147483944"/>
          </pc:sldLayoutMkLst>
        </pc:sldLayoutChg>
        <pc:sldLayoutChg chg="del">
          <pc:chgData name="Ulisses Lima Messias" userId="8f637c0ec9cdd908" providerId="LiveId" clId="{8792D1D8-365F-4932-9827-309191C188BD}" dt="2022-11-07T16:17:30.171" v="25" actId="47"/>
          <pc:sldLayoutMkLst>
            <pc:docMk/>
            <pc:sldMasterMk cId="1949375542" sldId="2147483936"/>
            <pc:sldLayoutMk cId="1597581451" sldId="2147483945"/>
          </pc:sldLayoutMkLst>
        </pc:sldLayoutChg>
        <pc:sldLayoutChg chg="del">
          <pc:chgData name="Ulisses Lima Messias" userId="8f637c0ec9cdd908" providerId="LiveId" clId="{8792D1D8-365F-4932-9827-309191C188BD}" dt="2022-11-07T16:17:30.171" v="25" actId="47"/>
          <pc:sldLayoutMkLst>
            <pc:docMk/>
            <pc:sldMasterMk cId="1949375542" sldId="2147483936"/>
            <pc:sldLayoutMk cId="3175377468" sldId="2147483946"/>
          </pc:sldLayoutMkLst>
        </pc:sldLayoutChg>
        <pc:sldLayoutChg chg="del">
          <pc:chgData name="Ulisses Lima Messias" userId="8f637c0ec9cdd908" providerId="LiveId" clId="{8792D1D8-365F-4932-9827-309191C188BD}" dt="2022-11-07T16:17:30.171" v="25" actId="47"/>
          <pc:sldLayoutMkLst>
            <pc:docMk/>
            <pc:sldMasterMk cId="1949375542" sldId="2147483936"/>
            <pc:sldLayoutMk cId="1016627325" sldId="2147483947"/>
          </pc:sldLayoutMkLst>
        </pc:sldLayoutChg>
      </pc:sldMasterChg>
    </pc:docChg>
  </pc:docChgLst>
  <pc:docChgLst>
    <pc:chgData name="Ulisses Lima Messias" userId="8f637c0ec9cdd908" providerId="LiveId" clId="{FD4D0507-2272-4E2D-8A24-356D13E1E74F}"/>
    <pc:docChg chg="modSld">
      <pc:chgData name="Ulisses Lima Messias" userId="8f637c0ec9cdd908" providerId="LiveId" clId="{FD4D0507-2272-4E2D-8A24-356D13E1E74F}" dt="2021-12-01T15:34:20.629" v="120" actId="1076"/>
      <pc:docMkLst>
        <pc:docMk/>
      </pc:docMkLst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35348389" sldId="26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02985598" sldId="2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10402258" sldId="2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01578889" sldId="2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58935591" sldId="28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76491844" sldId="29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04770800" sldId="29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19129222" sldId="29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92285649" sldId="30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76944044" sldId="30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74059202" sldId="30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20061705" sldId="30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70235614" sldId="3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154284" sldId="3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18505812" sldId="40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91711249" sldId="40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55350203" sldId="42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55575713" sldId="5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82188021" sldId="55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64333439" sldId="591"/>
        </pc:sldMkLst>
      </pc:sldChg>
      <pc:sldChg chg="modSp mod modShow">
        <pc:chgData name="Ulisses Lima Messias" userId="8f637c0ec9cdd908" providerId="LiveId" clId="{FD4D0507-2272-4E2D-8A24-356D13E1E74F}" dt="2021-11-30T20:04:16.988" v="2" actId="1076"/>
        <pc:sldMkLst>
          <pc:docMk/>
          <pc:sldMk cId="631617250" sldId="594"/>
        </pc:sldMkLst>
        <pc:picChg chg="mod">
          <ac:chgData name="Ulisses Lima Messias" userId="8f637c0ec9cdd908" providerId="LiveId" clId="{FD4D0507-2272-4E2D-8A24-356D13E1E74F}" dt="2021-11-30T20:04:16.988" v="2" actId="1076"/>
          <ac:picMkLst>
            <pc:docMk/>
            <pc:sldMk cId="631617250" sldId="594"/>
            <ac:picMk id="4" creationId="{15E5F734-C768-419B-967A-0E23A3EB3818}"/>
          </ac:picMkLst>
        </pc:picChg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29044080" sldId="59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17306511" sldId="65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05965472" sldId="71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99185757" sldId="71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43479956" sldId="71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78748398" sldId="71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91773602" sldId="7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86584269" sldId="89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10433178" sldId="89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85440621" sldId="90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23047329" sldId="90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21631866" sldId="90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78452658" sldId="90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648556541" sldId="9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50423574" sldId="91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036515581" sldId="9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40349552" sldId="9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66806904" sldId="93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72032824" sldId="93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2852261" sldId="94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97465763" sldId="94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49499515" sldId="94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75414211" sldId="9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63668062" sldId="95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52645876" sldId="95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2076518" sldId="9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52570864" sldId="9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04716659" sldId="10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44529723" sldId="108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89111087" sldId="108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47720744" sldId="108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24751312" sldId="1090"/>
        </pc:sldMkLst>
      </pc:sldChg>
      <pc:sldChg chg="modSp mod modShow">
        <pc:chgData name="Ulisses Lima Messias" userId="8f637c0ec9cdd908" providerId="LiveId" clId="{FD4D0507-2272-4E2D-8A24-356D13E1E74F}" dt="2021-11-30T20:33:06.967" v="100" actId="20577"/>
        <pc:sldMkLst>
          <pc:docMk/>
          <pc:sldMk cId="3638844744" sldId="1091"/>
        </pc:sldMkLst>
        <pc:spChg chg="mod">
          <ac:chgData name="Ulisses Lima Messias" userId="8f637c0ec9cdd908" providerId="LiveId" clId="{FD4D0507-2272-4E2D-8A24-356D13E1E74F}" dt="2021-11-30T20:31:50.450" v="30" actId="20577"/>
          <ac:spMkLst>
            <pc:docMk/>
            <pc:sldMk cId="3638844744" sldId="1091"/>
            <ac:spMk id="25" creationId="{00000000-0000-0000-0000-000000000000}"/>
          </ac:spMkLst>
        </pc:spChg>
        <pc:spChg chg="mod">
          <ac:chgData name="Ulisses Lima Messias" userId="8f637c0ec9cdd908" providerId="LiveId" clId="{FD4D0507-2272-4E2D-8A24-356D13E1E74F}" dt="2021-11-30T20:32:09.543" v="48" actId="20577"/>
          <ac:spMkLst>
            <pc:docMk/>
            <pc:sldMk cId="3638844744" sldId="1091"/>
            <ac:spMk id="43" creationId="{00000000-0000-0000-0000-000000000000}"/>
          </ac:spMkLst>
        </pc:spChg>
        <pc:spChg chg="mod">
          <ac:chgData name="Ulisses Lima Messias" userId="8f637c0ec9cdd908" providerId="LiveId" clId="{FD4D0507-2272-4E2D-8A24-356D13E1E74F}" dt="2021-11-30T20:33:06.967" v="100" actId="20577"/>
          <ac:spMkLst>
            <pc:docMk/>
            <pc:sldMk cId="3638844744" sldId="1091"/>
            <ac:spMk id="44" creationId="{00000000-0000-0000-0000-000000000000}"/>
          </ac:spMkLst>
        </pc:spChg>
        <pc:spChg chg="mod">
          <ac:chgData name="Ulisses Lima Messias" userId="8f637c0ec9cdd908" providerId="LiveId" clId="{FD4D0507-2272-4E2D-8A24-356D13E1E74F}" dt="2021-11-30T20:32:17.285" v="54" actId="20577"/>
          <ac:spMkLst>
            <pc:docMk/>
            <pc:sldMk cId="3638844744" sldId="1091"/>
            <ac:spMk id="47" creationId="{00000000-0000-0000-0000-000000000000}"/>
          </ac:spMkLst>
        </pc:spChg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87469231" sldId="111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73905685" sldId="11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61422571" sldId="11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42626057" sldId="111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17219532" sldId="112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44044714" sldId="112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39771442" sldId="112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085673114" sldId="112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14691587" sldId="11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62151339" sldId="11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27657577" sldId="117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2347455" sldId="11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36960868" sldId="118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29816094" sldId="118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90024494" sldId="121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32290913" sldId="121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69527097" sldId="121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298452455" sldId="121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63692812" sldId="121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11471328" sldId="12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8370230" sldId="121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44187010" sldId="12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66002527" sldId="121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63465369" sldId="122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56407407" sldId="122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6681557" sldId="12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95070005" sldId="12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5766332" sldId="123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80280780" sldId="123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70881544" sldId="123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64256357" sldId="124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90394895" sldId="124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15552762" sldId="125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19016127" sldId="125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57655908" sldId="125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84215581" sldId="125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78708358" sldId="126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05918409" sldId="126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42967503" sldId="126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12346267" sldId="12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24427686" sldId="12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79260148" sldId="127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88216046" sldId="127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16888833" sldId="127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75482346" sldId="127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00087090" sldId="127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28725512" sldId="12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83843278" sldId="12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17310599" sldId="127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00431857" sldId="128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13298133" sldId="128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69112447" sldId="128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53356165" sldId="128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60565709" sldId="128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20979361" sldId="128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83859670" sldId="128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0069049" sldId="174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03012694" sldId="174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05022751" sldId="174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77337945" sldId="174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58022870" sldId="17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42175572" sldId="17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70740227" sldId="176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77928628" sldId="176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9085846" sldId="331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80017509" sldId="334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68022647" sldId="334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40747038" sldId="3346"/>
        </pc:sldMkLst>
      </pc:sldChg>
      <pc:sldChg chg="modSp mod modShow">
        <pc:chgData name="Ulisses Lima Messias" userId="8f637c0ec9cdd908" providerId="LiveId" clId="{FD4D0507-2272-4E2D-8A24-356D13E1E74F}" dt="2021-12-01T15:34:20.629" v="120" actId="1076"/>
        <pc:sldMkLst>
          <pc:docMk/>
          <pc:sldMk cId="125345545" sldId="3347"/>
        </pc:sldMkLst>
        <pc:spChg chg="mod">
          <ac:chgData name="Ulisses Lima Messias" userId="8f637c0ec9cdd908" providerId="LiveId" clId="{FD4D0507-2272-4E2D-8A24-356D13E1E74F}" dt="2021-12-01T15:24:47.916" v="106" actId="20577"/>
          <ac:spMkLst>
            <pc:docMk/>
            <pc:sldMk cId="125345545" sldId="3347"/>
            <ac:spMk id="32" creationId="{90243C63-CD46-4FE9-AE1D-67AB68461025}"/>
          </ac:spMkLst>
        </pc:spChg>
        <pc:spChg chg="mod">
          <ac:chgData name="Ulisses Lima Messias" userId="8f637c0ec9cdd908" providerId="LiveId" clId="{FD4D0507-2272-4E2D-8A24-356D13E1E74F}" dt="2021-12-01T15:34:20.629" v="120" actId="1076"/>
          <ac:spMkLst>
            <pc:docMk/>
            <pc:sldMk cId="125345545" sldId="3347"/>
            <ac:spMk id="33" creationId="{21A7740B-BAF3-4570-A25B-C5DB8F437D67}"/>
          </ac:spMkLst>
        </pc:spChg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95658316" sldId="3348"/>
        </pc:sldMkLst>
      </pc:sldChg>
    </pc:docChg>
  </pc:docChgLst>
  <pc:docChgLst>
    <pc:chgData name="Ulisses Lima Messias" userId="8f637c0ec9cdd908" providerId="LiveId" clId="{39B5EF86-EC14-4488-8E9B-8C8240E2391E}"/>
    <pc:docChg chg="modSld">
      <pc:chgData name="Ulisses Lima Messias" userId="8f637c0ec9cdd908" providerId="LiveId" clId="{39B5EF86-EC14-4488-8E9B-8C8240E2391E}" dt="2022-03-16T11:25:36.742" v="0" actId="729"/>
      <pc:docMkLst>
        <pc:docMk/>
      </pc:docMkLst>
      <pc:sldChg chg="mod modShow">
        <pc:chgData name="Ulisses Lima Messias" userId="8f637c0ec9cdd908" providerId="LiveId" clId="{39B5EF86-EC14-4488-8E9B-8C8240E2391E}" dt="2022-03-16T11:25:36.742" v="0" actId="729"/>
        <pc:sldMkLst>
          <pc:docMk/>
          <pc:sldMk cId="1508522897" sldId="1675"/>
        </pc:sldMkLst>
      </pc:sldChg>
    </pc:docChg>
  </pc:docChgLst>
  <pc:docChgLst>
    <pc:chgData name="Ulisses Lima Messias" userId="8f637c0ec9cdd908" providerId="LiveId" clId="{A2A4257B-8A47-46C6-BD2A-83C52D190728}"/>
    <pc:docChg chg="undo custSel addSld delSld modSld sldOrd">
      <pc:chgData name="Ulisses Lima Messias" userId="8f637c0ec9cdd908" providerId="LiveId" clId="{A2A4257B-8A47-46C6-BD2A-83C52D190728}" dt="2022-08-04T15:11:28.763" v="569" actId="729"/>
      <pc:docMkLst>
        <pc:docMk/>
      </pc:docMkLst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99864837" sldId="325"/>
        </pc:sldMkLst>
      </pc:sldChg>
      <pc:sldChg chg="delSp mod modShow">
        <pc:chgData name="Ulisses Lima Messias" userId="8f637c0ec9cdd908" providerId="LiveId" clId="{A2A4257B-8A47-46C6-BD2A-83C52D190728}" dt="2022-08-04T15:11:28.763" v="569" actId="729"/>
        <pc:sldMkLst>
          <pc:docMk/>
          <pc:sldMk cId="1155714764" sldId="326"/>
        </pc:sldMkLst>
        <pc:spChg chg="del">
          <ac:chgData name="Ulisses Lima Messias" userId="8f637c0ec9cdd908" providerId="LiveId" clId="{A2A4257B-8A47-46C6-BD2A-83C52D190728}" dt="2022-08-01T10:12:34.718" v="14" actId="478"/>
          <ac:spMkLst>
            <pc:docMk/>
            <pc:sldMk cId="1155714764" sldId="326"/>
            <ac:spMk id="17" creationId="{DDF94A12-4F8C-4A48-8220-0F50E54DC8E2}"/>
          </ac:spMkLst>
        </pc:spChg>
        <pc:spChg chg="del">
          <ac:chgData name="Ulisses Lima Messias" userId="8f637c0ec9cdd908" providerId="LiveId" clId="{A2A4257B-8A47-46C6-BD2A-83C52D190728}" dt="2022-08-01T10:12:36.894" v="15" actId="478"/>
          <ac:spMkLst>
            <pc:docMk/>
            <pc:sldMk cId="1155714764" sldId="326"/>
            <ac:spMk id="18" creationId="{759D341A-0D0F-4FE3-A3A4-7D122CA798CE}"/>
          </ac:spMkLst>
        </pc:spChg>
        <pc:spChg chg="del">
          <ac:chgData name="Ulisses Lima Messias" userId="8f637c0ec9cdd908" providerId="LiveId" clId="{A2A4257B-8A47-46C6-BD2A-83C52D190728}" dt="2022-08-01T10:12:38.400" v="16" actId="478"/>
          <ac:spMkLst>
            <pc:docMk/>
            <pc:sldMk cId="1155714764" sldId="326"/>
            <ac:spMk id="19" creationId="{66EE6082-D67B-42B9-980D-9834F13E9D12}"/>
          </ac:spMkLst>
        </pc:spChg>
        <pc:spChg chg="del">
          <ac:chgData name="Ulisses Lima Messias" userId="8f637c0ec9cdd908" providerId="LiveId" clId="{A2A4257B-8A47-46C6-BD2A-83C52D190728}" dt="2022-08-01T10:12:39.904" v="17" actId="478"/>
          <ac:spMkLst>
            <pc:docMk/>
            <pc:sldMk cId="1155714764" sldId="326"/>
            <ac:spMk id="20" creationId="{7A664583-0993-4B93-BEB1-A8EA9FBA9DA4}"/>
          </ac:spMkLst>
        </pc:spChg>
        <pc:spChg chg="del">
          <ac:chgData name="Ulisses Lima Messias" userId="8f637c0ec9cdd908" providerId="LiveId" clId="{A2A4257B-8A47-46C6-BD2A-83C52D190728}" dt="2022-08-01T10:12:41.178" v="18" actId="478"/>
          <ac:spMkLst>
            <pc:docMk/>
            <pc:sldMk cId="1155714764" sldId="326"/>
            <ac:spMk id="21" creationId="{05A026CA-29D5-4B78-82A0-2E2C3CA257A6}"/>
          </ac:spMkLst>
        </pc:spChg>
        <pc:spChg chg="del">
          <ac:chgData name="Ulisses Lima Messias" userId="8f637c0ec9cdd908" providerId="LiveId" clId="{A2A4257B-8A47-46C6-BD2A-83C52D190728}" dt="2022-08-01T10:12:42.559" v="19" actId="478"/>
          <ac:spMkLst>
            <pc:docMk/>
            <pc:sldMk cId="1155714764" sldId="326"/>
            <ac:spMk id="22" creationId="{C7BF1785-240B-40BE-930C-319CECF75C22}"/>
          </ac:spMkLst>
        </pc:spChg>
      </pc:sldChg>
      <pc:sldChg chg="modSp mod modShow">
        <pc:chgData name="Ulisses Lima Messias" userId="8f637c0ec9cdd908" providerId="LiveId" clId="{A2A4257B-8A47-46C6-BD2A-83C52D190728}" dt="2022-08-04T15:11:28.763" v="569" actId="729"/>
        <pc:sldMkLst>
          <pc:docMk/>
          <pc:sldMk cId="4189617652" sldId="333"/>
        </pc:sldMkLst>
        <pc:spChg chg="mod">
          <ac:chgData name="Ulisses Lima Messias" userId="8f637c0ec9cdd908" providerId="LiveId" clId="{A2A4257B-8A47-46C6-BD2A-83C52D190728}" dt="2022-08-01T10:10:00.143" v="13" actId="20577"/>
          <ac:spMkLst>
            <pc:docMk/>
            <pc:sldMk cId="4189617652" sldId="333"/>
            <ac:spMk id="2" creationId="{58960479-4597-478E-B107-90E289F62C06}"/>
          </ac:spMkLst>
        </pc:spChg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24520715" sldId="1165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3524505916" sldId="1174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2027657577" sldId="117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27735610" sldId="1176"/>
        </pc:sldMkLst>
      </pc:sldChg>
      <pc:sldChg chg="modSp mod ord modShow">
        <pc:chgData name="Ulisses Lima Messias" userId="8f637c0ec9cdd908" providerId="LiveId" clId="{A2A4257B-8A47-46C6-BD2A-83C52D190728}" dt="2022-08-04T15:11:28.763" v="569" actId="729"/>
        <pc:sldMkLst>
          <pc:docMk/>
          <pc:sldMk cId="2800650609" sldId="1177"/>
        </pc:sldMkLst>
        <pc:spChg chg="mod">
          <ac:chgData name="Ulisses Lima Messias" userId="8f637c0ec9cdd908" providerId="LiveId" clId="{A2A4257B-8A47-46C6-BD2A-83C52D190728}" dt="2022-08-01T10:21:37.233" v="147" actId="20577"/>
          <ac:spMkLst>
            <pc:docMk/>
            <pc:sldMk cId="2800650609" sldId="1177"/>
            <ac:spMk id="8" creationId="{FF856705-8E8F-48CF-883F-48D8A30D49F3}"/>
          </ac:spMkLst>
        </pc:spChg>
        <pc:spChg chg="mod">
          <ac:chgData name="Ulisses Lima Messias" userId="8f637c0ec9cdd908" providerId="LiveId" clId="{A2A4257B-8A47-46C6-BD2A-83C52D190728}" dt="2022-08-01T10:23:10.129" v="564" actId="14100"/>
          <ac:spMkLst>
            <pc:docMk/>
            <pc:sldMk cId="2800650609" sldId="1177"/>
            <ac:spMk id="9" creationId="{960B2599-C8B6-4290-AFE2-1A7210EB5B90}"/>
          </ac:spMkLst>
        </pc:spChg>
        <pc:spChg chg="mod">
          <ac:chgData name="Ulisses Lima Messias" userId="8f637c0ec9cdd908" providerId="LiveId" clId="{A2A4257B-8A47-46C6-BD2A-83C52D190728}" dt="2022-08-01T10:23:06.546" v="563" actId="6549"/>
          <ac:spMkLst>
            <pc:docMk/>
            <pc:sldMk cId="2800650609" sldId="1177"/>
            <ac:spMk id="10" creationId="{2C1FCF78-7B24-4A8C-9C51-8C6C99D8B0E5}"/>
          </ac:spMkLst>
        </pc:spChg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A2A4257B-8A47-46C6-BD2A-83C52D190728}" dt="2022-08-04T15:11:24.469" v="568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58022870" sldId="17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A2A4257B-8A47-46C6-BD2A-83C52D190728}" dt="2022-08-04T15:11:24.469" v="568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0258306" sldId="332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80017509" sldId="3342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1537060565" sldId="3343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769371445" sldId="3344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3668022647" sldId="334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11759984" sldId="34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75265393" sldId="340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92209984" sldId="342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352474" sldId="342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97628435" sldId="40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77223402" sldId="410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98700170" sldId="4158"/>
        </pc:sldMkLst>
      </pc:sldChg>
      <pc:sldChg chg="addSp delSp modSp mod modShow">
        <pc:chgData name="Ulisses Lima Messias" userId="8f637c0ec9cdd908" providerId="LiveId" clId="{A2A4257B-8A47-46C6-BD2A-83C52D190728}" dt="2022-08-04T15:11:28.763" v="569" actId="729"/>
        <pc:sldMkLst>
          <pc:docMk/>
          <pc:sldMk cId="3750282314" sldId="4159"/>
        </pc:sldMkLst>
        <pc:spChg chg="del">
          <ac:chgData name="Ulisses Lima Messias" userId="8f637c0ec9cdd908" providerId="LiveId" clId="{A2A4257B-8A47-46C6-BD2A-83C52D190728}" dt="2022-08-01T10:16:01.475" v="69" actId="478"/>
          <ac:spMkLst>
            <pc:docMk/>
            <pc:sldMk cId="3750282314" sldId="4159"/>
            <ac:spMk id="2" creationId="{9202B6D4-3461-413E-8FF6-E3FC43C38308}"/>
          </ac:spMkLst>
        </pc:spChg>
        <pc:spChg chg="add mod">
          <ac:chgData name="Ulisses Lima Messias" userId="8f637c0ec9cdd908" providerId="LiveId" clId="{A2A4257B-8A47-46C6-BD2A-83C52D190728}" dt="2022-08-01T10:15:42.183" v="65" actId="14100"/>
          <ac:spMkLst>
            <pc:docMk/>
            <pc:sldMk cId="3750282314" sldId="4159"/>
            <ac:spMk id="9" creationId="{26A8A2B4-8974-2F3C-F46E-DB4134DCA242}"/>
          </ac:spMkLst>
        </pc:spChg>
        <pc:spChg chg="add mod">
          <ac:chgData name="Ulisses Lima Messias" userId="8f637c0ec9cdd908" providerId="LiveId" clId="{A2A4257B-8A47-46C6-BD2A-83C52D190728}" dt="2022-08-01T10:16:19.126" v="74" actId="1076"/>
          <ac:spMkLst>
            <pc:docMk/>
            <pc:sldMk cId="3750282314" sldId="4159"/>
            <ac:spMk id="10" creationId="{B886B5C6-5A49-D79A-B36A-76377BBB2153}"/>
          </ac:spMkLst>
        </pc:spChg>
        <pc:spChg chg="add mod">
          <ac:chgData name="Ulisses Lima Messias" userId="8f637c0ec9cdd908" providerId="LiveId" clId="{A2A4257B-8A47-46C6-BD2A-83C52D190728}" dt="2022-08-01T10:16:39.631" v="78" actId="14100"/>
          <ac:spMkLst>
            <pc:docMk/>
            <pc:sldMk cId="3750282314" sldId="4159"/>
            <ac:spMk id="11" creationId="{9E088DF5-E9B6-D7C6-1501-71456DF6AD97}"/>
          </ac:spMkLst>
        </pc:spChg>
        <pc:spChg chg="add mod">
          <ac:chgData name="Ulisses Lima Messias" userId="8f637c0ec9cdd908" providerId="LiveId" clId="{A2A4257B-8A47-46C6-BD2A-83C52D190728}" dt="2022-08-01T10:16:57.401" v="82" actId="1076"/>
          <ac:spMkLst>
            <pc:docMk/>
            <pc:sldMk cId="3750282314" sldId="4159"/>
            <ac:spMk id="13" creationId="{E7A34BB8-3100-4C70-2036-46FFAA4C15F7}"/>
          </ac:spMkLst>
        </pc:spChg>
        <pc:spChg chg="add mod">
          <ac:chgData name="Ulisses Lima Messias" userId="8f637c0ec9cdd908" providerId="LiveId" clId="{A2A4257B-8A47-46C6-BD2A-83C52D190728}" dt="2022-08-01T10:17:11.494" v="86" actId="1076"/>
          <ac:spMkLst>
            <pc:docMk/>
            <pc:sldMk cId="3750282314" sldId="4159"/>
            <ac:spMk id="15" creationId="{879AC2D5-1B28-D03F-29E9-3770F9BD8588}"/>
          </ac:spMkLst>
        </pc:spChg>
        <pc:graphicFrameChg chg="mod">
          <ac:chgData name="Ulisses Lima Messias" userId="8f637c0ec9cdd908" providerId="LiveId" clId="{A2A4257B-8A47-46C6-BD2A-83C52D190728}" dt="2022-08-01T10:16:25.972" v="75"/>
          <ac:graphicFrameMkLst>
            <pc:docMk/>
            <pc:sldMk cId="3750282314" sldId="4159"/>
            <ac:graphicFrameMk id="4" creationId="{A119AE5E-6B44-48E1-8EEC-8DD98B20AC9B}"/>
          </ac:graphicFrameMkLst>
        </pc:graphicFrameChg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945830491" sldId="419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77664702" sldId="419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52739939" sldId="419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21015880" sldId="42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62954351" sldId="42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1503722" sldId="420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16878552" sldId="420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32397235" sldId="420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98693759" sldId="4208"/>
        </pc:sldMkLst>
      </pc:sldChg>
      <pc:sldChg chg="modSp add mod ord modShow">
        <pc:chgData name="Ulisses Lima Messias" userId="8f637c0ec9cdd908" providerId="LiveId" clId="{A2A4257B-8A47-46C6-BD2A-83C52D190728}" dt="2022-08-04T15:11:28.763" v="569" actId="729"/>
        <pc:sldMkLst>
          <pc:docMk/>
          <pc:sldMk cId="1853770375" sldId="4209"/>
        </pc:sldMkLst>
        <pc:spChg chg="mod">
          <ac:chgData name="Ulisses Lima Messias" userId="8f637c0ec9cdd908" providerId="LiveId" clId="{A2A4257B-8A47-46C6-BD2A-83C52D190728}" dt="2022-08-01T10:13:21.074" v="46" actId="20577"/>
          <ac:spMkLst>
            <pc:docMk/>
            <pc:sldMk cId="1853770375" sldId="4209"/>
            <ac:spMk id="2" creationId="{92016E7C-E395-4580-BCFF-F73CF55A3D9A}"/>
          </ac:spMkLst>
        </pc:spChg>
      </pc:sldChg>
    </pc:docChg>
  </pc:docChgLst>
  <pc:docChgLst>
    <pc:chgData name="Ulisses Lima Messias" userId="8f637c0ec9cdd908" providerId="LiveId" clId="{D741B8BE-BE65-44C9-8E29-AB6D940599CF}"/>
    <pc:docChg chg="undo custSel modSld sldOrd">
      <pc:chgData name="Ulisses Lima Messias" userId="8f637c0ec9cdd908" providerId="LiveId" clId="{D741B8BE-BE65-44C9-8E29-AB6D940599CF}" dt="2023-09-18T09:41:45.291" v="28"/>
      <pc:docMkLst>
        <pc:docMk/>
      </pc:docMkLst>
      <pc:sldChg chg="delSp modTransition modAnim">
        <pc:chgData name="Ulisses Lima Messias" userId="8f637c0ec9cdd908" providerId="LiveId" clId="{D741B8BE-BE65-44C9-8E29-AB6D940599CF}" dt="2023-09-15T10:20:05.033" v="0"/>
        <pc:sldMkLst>
          <pc:docMk/>
          <pc:sldMk cId="974036247" sldId="323"/>
        </pc:sldMkLst>
        <pc:picChg chg="del">
          <ac:chgData name="Ulisses Lima Messias" userId="8f637c0ec9cdd908" providerId="LiveId" clId="{D741B8BE-BE65-44C9-8E29-AB6D940599CF}" dt="2023-09-15T10:20:05.033" v="0"/>
          <ac:picMkLst>
            <pc:docMk/>
            <pc:sldMk cId="974036247" sldId="323"/>
            <ac:picMk id="40" creationId="{EEE35EA2-371C-716D-7120-D4FC4CE8F106}"/>
          </ac:picMkLst>
        </pc:picChg>
      </pc:sldChg>
      <pc:sldChg chg="delSp modTransition modAnim">
        <pc:chgData name="Ulisses Lima Messias" userId="8f637c0ec9cdd908" providerId="LiveId" clId="{D741B8BE-BE65-44C9-8E29-AB6D940599CF}" dt="2023-09-15T10:20:05.033" v="0"/>
        <pc:sldMkLst>
          <pc:docMk/>
          <pc:sldMk cId="1508866726" sldId="326"/>
        </pc:sldMkLst>
        <pc:picChg chg="del">
          <ac:chgData name="Ulisses Lima Messias" userId="8f637c0ec9cdd908" providerId="LiveId" clId="{D741B8BE-BE65-44C9-8E29-AB6D940599CF}" dt="2023-09-15T10:20:05.033" v="0"/>
          <ac:picMkLst>
            <pc:docMk/>
            <pc:sldMk cId="1508866726" sldId="326"/>
            <ac:picMk id="3" creationId="{00B481C9-BF00-39D6-DAA9-F2BE020F3963}"/>
          </ac:picMkLst>
        </pc:picChg>
      </pc:sldChg>
      <pc:sldChg chg="modTransition">
        <pc:chgData name="Ulisses Lima Messias" userId="8f637c0ec9cdd908" providerId="LiveId" clId="{D741B8BE-BE65-44C9-8E29-AB6D940599CF}" dt="2023-09-15T10:20:05.033" v="0"/>
        <pc:sldMkLst>
          <pc:docMk/>
          <pc:sldMk cId="2178893578" sldId="423"/>
        </pc:sldMkLst>
      </pc:sldChg>
      <pc:sldChg chg="delSp modTransition modAnim">
        <pc:chgData name="Ulisses Lima Messias" userId="8f637c0ec9cdd908" providerId="LiveId" clId="{D741B8BE-BE65-44C9-8E29-AB6D940599CF}" dt="2023-09-15T10:20:05.033" v="0"/>
        <pc:sldMkLst>
          <pc:docMk/>
          <pc:sldMk cId="670789297" sldId="559"/>
        </pc:sldMkLst>
        <pc:picChg chg="del">
          <ac:chgData name="Ulisses Lima Messias" userId="8f637c0ec9cdd908" providerId="LiveId" clId="{D741B8BE-BE65-44C9-8E29-AB6D940599CF}" dt="2023-09-15T10:20:05.033" v="0"/>
          <ac:picMkLst>
            <pc:docMk/>
            <pc:sldMk cId="670789297" sldId="559"/>
            <ac:picMk id="5" creationId="{F0910773-254D-4778-3BCC-A3EC8785385D}"/>
          </ac:picMkLst>
        </pc:picChg>
      </pc:sldChg>
      <pc:sldChg chg="delSp modTransition modAnim">
        <pc:chgData name="Ulisses Lima Messias" userId="8f637c0ec9cdd908" providerId="LiveId" clId="{D741B8BE-BE65-44C9-8E29-AB6D940599CF}" dt="2023-09-15T10:20:05.033" v="0"/>
        <pc:sldMkLst>
          <pc:docMk/>
          <pc:sldMk cId="1620092608" sldId="1066"/>
        </pc:sldMkLst>
        <pc:picChg chg="del">
          <ac:chgData name="Ulisses Lima Messias" userId="8f637c0ec9cdd908" providerId="LiveId" clId="{D741B8BE-BE65-44C9-8E29-AB6D940599CF}" dt="2023-09-15T10:20:05.033" v="0"/>
          <ac:picMkLst>
            <pc:docMk/>
            <pc:sldMk cId="1620092608" sldId="1066"/>
            <ac:picMk id="8" creationId="{62D90257-D0D2-85CB-5C57-7E975C400ADC}"/>
          </ac:picMkLst>
        </pc:picChg>
      </pc:sldChg>
      <pc:sldChg chg="delSp modTransition modAnim">
        <pc:chgData name="Ulisses Lima Messias" userId="8f637c0ec9cdd908" providerId="LiveId" clId="{D741B8BE-BE65-44C9-8E29-AB6D940599CF}" dt="2023-09-15T10:20:05.033" v="0"/>
        <pc:sldMkLst>
          <pc:docMk/>
          <pc:sldMk cId="110234849" sldId="3312"/>
        </pc:sldMkLst>
        <pc:picChg chg="del">
          <ac:chgData name="Ulisses Lima Messias" userId="8f637c0ec9cdd908" providerId="LiveId" clId="{D741B8BE-BE65-44C9-8E29-AB6D940599CF}" dt="2023-09-15T10:20:05.033" v="0"/>
          <ac:picMkLst>
            <pc:docMk/>
            <pc:sldMk cId="110234849" sldId="3312"/>
            <ac:picMk id="3" creationId="{6496B298-5666-567C-C39A-EE71D0F0853B}"/>
          </ac:picMkLst>
        </pc:picChg>
      </pc:sldChg>
      <pc:sldChg chg="delSp modTransition modAnim">
        <pc:chgData name="Ulisses Lima Messias" userId="8f637c0ec9cdd908" providerId="LiveId" clId="{D741B8BE-BE65-44C9-8E29-AB6D940599CF}" dt="2023-09-15T10:20:05.033" v="0"/>
        <pc:sldMkLst>
          <pc:docMk/>
          <pc:sldMk cId="2332372850" sldId="3313"/>
        </pc:sldMkLst>
        <pc:picChg chg="del">
          <ac:chgData name="Ulisses Lima Messias" userId="8f637c0ec9cdd908" providerId="LiveId" clId="{D741B8BE-BE65-44C9-8E29-AB6D940599CF}" dt="2023-09-15T10:20:05.033" v="0"/>
          <ac:picMkLst>
            <pc:docMk/>
            <pc:sldMk cId="2332372850" sldId="3313"/>
            <ac:picMk id="37" creationId="{365D74F7-5B07-9988-B308-12EBEA19CD57}"/>
          </ac:picMkLst>
        </pc:picChg>
      </pc:sldChg>
      <pc:sldChg chg="delSp modSp mod ord modTransition modAnim">
        <pc:chgData name="Ulisses Lima Messias" userId="8f637c0ec9cdd908" providerId="LiveId" clId="{D741B8BE-BE65-44C9-8E29-AB6D940599CF}" dt="2023-09-18T09:41:45.291" v="28"/>
        <pc:sldMkLst>
          <pc:docMk/>
          <pc:sldMk cId="168410924" sldId="3323"/>
        </pc:sldMkLst>
        <pc:spChg chg="mod">
          <ac:chgData name="Ulisses Lima Messias" userId="8f637c0ec9cdd908" providerId="LiveId" clId="{D741B8BE-BE65-44C9-8E29-AB6D940599CF}" dt="2023-09-18T09:41:37.321" v="26" actId="6549"/>
          <ac:spMkLst>
            <pc:docMk/>
            <pc:sldMk cId="168410924" sldId="3323"/>
            <ac:spMk id="3" creationId="{B681620B-7BA5-9244-A813-BDD3AB325AD9}"/>
          </ac:spMkLst>
        </pc:spChg>
        <pc:picChg chg="del">
          <ac:chgData name="Ulisses Lima Messias" userId="8f637c0ec9cdd908" providerId="LiveId" clId="{D741B8BE-BE65-44C9-8E29-AB6D940599CF}" dt="2023-09-15T10:20:05.033" v="0"/>
          <ac:picMkLst>
            <pc:docMk/>
            <pc:sldMk cId="168410924" sldId="3323"/>
            <ac:picMk id="49" creationId="{50B74307-46FB-62F5-FAC3-7A9047502CAA}"/>
          </ac:picMkLst>
        </pc:picChg>
      </pc:sldChg>
      <pc:sldChg chg="delSp modTransition modAnim">
        <pc:chgData name="Ulisses Lima Messias" userId="8f637c0ec9cdd908" providerId="LiveId" clId="{D741B8BE-BE65-44C9-8E29-AB6D940599CF}" dt="2023-09-15T10:20:05.033" v="0"/>
        <pc:sldMkLst>
          <pc:docMk/>
          <pc:sldMk cId="192193612" sldId="4210"/>
        </pc:sldMkLst>
        <pc:picChg chg="del">
          <ac:chgData name="Ulisses Lima Messias" userId="8f637c0ec9cdd908" providerId="LiveId" clId="{D741B8BE-BE65-44C9-8E29-AB6D940599CF}" dt="2023-09-15T10:20:05.033" v="0"/>
          <ac:picMkLst>
            <pc:docMk/>
            <pc:sldMk cId="192193612" sldId="4210"/>
            <ac:picMk id="16" creationId="{E4E7E220-06B6-BA71-9A92-506DA598BD70}"/>
          </ac:picMkLst>
        </pc:picChg>
      </pc:sldChg>
      <pc:sldChg chg="delSp modTransition modAnim">
        <pc:chgData name="Ulisses Lima Messias" userId="8f637c0ec9cdd908" providerId="LiveId" clId="{D741B8BE-BE65-44C9-8E29-AB6D940599CF}" dt="2023-09-15T10:20:05.033" v="0"/>
        <pc:sldMkLst>
          <pc:docMk/>
          <pc:sldMk cId="2756583925" sldId="4212"/>
        </pc:sldMkLst>
        <pc:picChg chg="del">
          <ac:chgData name="Ulisses Lima Messias" userId="8f637c0ec9cdd908" providerId="LiveId" clId="{D741B8BE-BE65-44C9-8E29-AB6D940599CF}" dt="2023-09-15T10:20:05.033" v="0"/>
          <ac:picMkLst>
            <pc:docMk/>
            <pc:sldMk cId="2756583925" sldId="4212"/>
            <ac:picMk id="5" creationId="{3EAB2935-C5C2-DF4F-FF5B-41AAFFD666A5}"/>
          </ac:picMkLst>
        </pc:picChg>
      </pc:sldChg>
      <pc:sldChg chg="delSp modTransition modAnim">
        <pc:chgData name="Ulisses Lima Messias" userId="8f637c0ec9cdd908" providerId="LiveId" clId="{D741B8BE-BE65-44C9-8E29-AB6D940599CF}" dt="2023-09-15T10:20:05.033" v="0"/>
        <pc:sldMkLst>
          <pc:docMk/>
          <pc:sldMk cId="1474611141" sldId="4213"/>
        </pc:sldMkLst>
        <pc:picChg chg="del">
          <ac:chgData name="Ulisses Lima Messias" userId="8f637c0ec9cdd908" providerId="LiveId" clId="{D741B8BE-BE65-44C9-8E29-AB6D940599CF}" dt="2023-09-15T10:20:05.033" v="0"/>
          <ac:picMkLst>
            <pc:docMk/>
            <pc:sldMk cId="1474611141" sldId="4213"/>
            <ac:picMk id="6" creationId="{BF59CBAA-6AF2-D87C-FFCB-928173D6E467}"/>
          </ac:picMkLst>
        </pc:picChg>
      </pc:sldChg>
      <pc:sldChg chg="delSp modTransition modAnim">
        <pc:chgData name="Ulisses Lima Messias" userId="8f637c0ec9cdd908" providerId="LiveId" clId="{D741B8BE-BE65-44C9-8E29-AB6D940599CF}" dt="2023-09-15T10:20:05.033" v="0"/>
        <pc:sldMkLst>
          <pc:docMk/>
          <pc:sldMk cId="3944564409" sldId="4214"/>
        </pc:sldMkLst>
        <pc:picChg chg="del">
          <ac:chgData name="Ulisses Lima Messias" userId="8f637c0ec9cdd908" providerId="LiveId" clId="{D741B8BE-BE65-44C9-8E29-AB6D940599CF}" dt="2023-09-15T10:20:05.033" v="0"/>
          <ac:picMkLst>
            <pc:docMk/>
            <pc:sldMk cId="3944564409" sldId="4214"/>
            <ac:picMk id="8" creationId="{4D855833-14DC-0E2E-6C57-E4D6461A3A7A}"/>
          </ac:picMkLst>
        </pc:picChg>
      </pc:sldChg>
      <pc:sldChg chg="delSp modTransition modAnim">
        <pc:chgData name="Ulisses Lima Messias" userId="8f637c0ec9cdd908" providerId="LiveId" clId="{D741B8BE-BE65-44C9-8E29-AB6D940599CF}" dt="2023-09-15T10:20:05.033" v="0"/>
        <pc:sldMkLst>
          <pc:docMk/>
          <pc:sldMk cId="1831468695" sldId="4215"/>
        </pc:sldMkLst>
        <pc:picChg chg="del">
          <ac:chgData name="Ulisses Lima Messias" userId="8f637c0ec9cdd908" providerId="LiveId" clId="{D741B8BE-BE65-44C9-8E29-AB6D940599CF}" dt="2023-09-15T10:20:05.033" v="0"/>
          <ac:picMkLst>
            <pc:docMk/>
            <pc:sldMk cId="1831468695" sldId="4215"/>
            <ac:picMk id="8" creationId="{A95C94BC-3C57-9E87-60F0-E3DC266D4AAB}"/>
          </ac:picMkLst>
        </pc:picChg>
      </pc:sldChg>
      <pc:sldChg chg="delSp modTransition modAnim">
        <pc:chgData name="Ulisses Lima Messias" userId="8f637c0ec9cdd908" providerId="LiveId" clId="{D741B8BE-BE65-44C9-8E29-AB6D940599CF}" dt="2023-09-15T10:20:05.033" v="0"/>
        <pc:sldMkLst>
          <pc:docMk/>
          <pc:sldMk cId="3747916514" sldId="4216"/>
        </pc:sldMkLst>
        <pc:picChg chg="del">
          <ac:chgData name="Ulisses Lima Messias" userId="8f637c0ec9cdd908" providerId="LiveId" clId="{D741B8BE-BE65-44C9-8E29-AB6D940599CF}" dt="2023-09-15T10:20:05.033" v="0"/>
          <ac:picMkLst>
            <pc:docMk/>
            <pc:sldMk cId="3747916514" sldId="4216"/>
            <ac:picMk id="8" creationId="{2143273B-D339-6673-CD99-0DF350C49F2E}"/>
          </ac:picMkLst>
        </pc:picChg>
      </pc:sldChg>
      <pc:sldChg chg="delSp modTransition modAnim">
        <pc:chgData name="Ulisses Lima Messias" userId="8f637c0ec9cdd908" providerId="LiveId" clId="{D741B8BE-BE65-44C9-8E29-AB6D940599CF}" dt="2023-09-15T10:20:05.033" v="0"/>
        <pc:sldMkLst>
          <pc:docMk/>
          <pc:sldMk cId="3470056540" sldId="4217"/>
        </pc:sldMkLst>
        <pc:picChg chg="del">
          <ac:chgData name="Ulisses Lima Messias" userId="8f637c0ec9cdd908" providerId="LiveId" clId="{D741B8BE-BE65-44C9-8E29-AB6D940599CF}" dt="2023-09-15T10:20:05.033" v="0"/>
          <ac:picMkLst>
            <pc:docMk/>
            <pc:sldMk cId="3470056540" sldId="4217"/>
            <ac:picMk id="8" creationId="{158DD1B5-0358-610C-52A4-4DA6F5A44B13}"/>
          </ac:picMkLst>
        </pc:picChg>
      </pc:sldChg>
      <pc:sldChg chg="delSp modTransition modAnim">
        <pc:chgData name="Ulisses Lima Messias" userId="8f637c0ec9cdd908" providerId="LiveId" clId="{D741B8BE-BE65-44C9-8E29-AB6D940599CF}" dt="2023-09-15T10:20:05.033" v="0"/>
        <pc:sldMkLst>
          <pc:docMk/>
          <pc:sldMk cId="3630951686" sldId="4218"/>
        </pc:sldMkLst>
        <pc:picChg chg="del">
          <ac:chgData name="Ulisses Lima Messias" userId="8f637c0ec9cdd908" providerId="LiveId" clId="{D741B8BE-BE65-44C9-8E29-AB6D940599CF}" dt="2023-09-15T10:20:05.033" v="0"/>
          <ac:picMkLst>
            <pc:docMk/>
            <pc:sldMk cId="3630951686" sldId="4218"/>
            <ac:picMk id="4" creationId="{92E3873B-2B59-F71A-DD53-D0EE135AFBA3}"/>
          </ac:picMkLst>
        </pc:picChg>
      </pc:sldChg>
      <pc:sldChg chg="delSp modTransition modAnim">
        <pc:chgData name="Ulisses Lima Messias" userId="8f637c0ec9cdd908" providerId="LiveId" clId="{D741B8BE-BE65-44C9-8E29-AB6D940599CF}" dt="2023-09-15T10:20:05.033" v="0"/>
        <pc:sldMkLst>
          <pc:docMk/>
          <pc:sldMk cId="941149380" sldId="4219"/>
        </pc:sldMkLst>
        <pc:picChg chg="del">
          <ac:chgData name="Ulisses Lima Messias" userId="8f637c0ec9cdd908" providerId="LiveId" clId="{D741B8BE-BE65-44C9-8E29-AB6D940599CF}" dt="2023-09-15T10:20:05.033" v="0"/>
          <ac:picMkLst>
            <pc:docMk/>
            <pc:sldMk cId="941149380" sldId="4219"/>
            <ac:picMk id="4" creationId="{2C2BE00A-7CBD-C456-592B-152F747E32BE}"/>
          </ac:picMkLst>
        </pc:picChg>
      </pc:sldChg>
      <pc:sldChg chg="delSp modTransition modAnim">
        <pc:chgData name="Ulisses Lima Messias" userId="8f637c0ec9cdd908" providerId="LiveId" clId="{D741B8BE-BE65-44C9-8E29-AB6D940599CF}" dt="2023-09-15T10:20:05.033" v="0"/>
        <pc:sldMkLst>
          <pc:docMk/>
          <pc:sldMk cId="1088006002" sldId="4220"/>
        </pc:sldMkLst>
        <pc:picChg chg="del">
          <ac:chgData name="Ulisses Lima Messias" userId="8f637c0ec9cdd908" providerId="LiveId" clId="{D741B8BE-BE65-44C9-8E29-AB6D940599CF}" dt="2023-09-15T10:20:05.033" v="0"/>
          <ac:picMkLst>
            <pc:docMk/>
            <pc:sldMk cId="1088006002" sldId="4220"/>
            <ac:picMk id="8" creationId="{83E2E5D6-9F63-2AAC-C976-5F722768F49E}"/>
          </ac:picMkLst>
        </pc:picChg>
      </pc:sldChg>
      <pc:sldChg chg="delSp modTransition modAnim">
        <pc:chgData name="Ulisses Lima Messias" userId="8f637c0ec9cdd908" providerId="LiveId" clId="{D741B8BE-BE65-44C9-8E29-AB6D940599CF}" dt="2023-09-15T10:20:05.033" v="0"/>
        <pc:sldMkLst>
          <pc:docMk/>
          <pc:sldMk cId="3324057737" sldId="4221"/>
        </pc:sldMkLst>
        <pc:picChg chg="del">
          <ac:chgData name="Ulisses Lima Messias" userId="8f637c0ec9cdd908" providerId="LiveId" clId="{D741B8BE-BE65-44C9-8E29-AB6D940599CF}" dt="2023-09-15T10:20:05.033" v="0"/>
          <ac:picMkLst>
            <pc:docMk/>
            <pc:sldMk cId="3324057737" sldId="4221"/>
            <ac:picMk id="4" creationId="{EDEF518C-F6DF-AE8D-EDE8-747A3714EF5D}"/>
          </ac:picMkLst>
        </pc:picChg>
      </pc:sldChg>
      <pc:sldChg chg="delSp modTransition modAnim">
        <pc:chgData name="Ulisses Lima Messias" userId="8f637c0ec9cdd908" providerId="LiveId" clId="{D741B8BE-BE65-44C9-8E29-AB6D940599CF}" dt="2023-09-15T10:20:05.033" v="0"/>
        <pc:sldMkLst>
          <pc:docMk/>
          <pc:sldMk cId="3862511446" sldId="4222"/>
        </pc:sldMkLst>
        <pc:picChg chg="del">
          <ac:chgData name="Ulisses Lima Messias" userId="8f637c0ec9cdd908" providerId="LiveId" clId="{D741B8BE-BE65-44C9-8E29-AB6D940599CF}" dt="2023-09-15T10:20:05.033" v="0"/>
          <ac:picMkLst>
            <pc:docMk/>
            <pc:sldMk cId="3862511446" sldId="4222"/>
            <ac:picMk id="4" creationId="{BD039F7E-B16D-7FB4-34EA-53482E6BB1F9}"/>
          </ac:picMkLst>
        </pc:picChg>
      </pc:sldChg>
      <pc:sldChg chg="delSp modTransition modAnim">
        <pc:chgData name="Ulisses Lima Messias" userId="8f637c0ec9cdd908" providerId="LiveId" clId="{D741B8BE-BE65-44C9-8E29-AB6D940599CF}" dt="2023-09-15T10:20:05.033" v="0"/>
        <pc:sldMkLst>
          <pc:docMk/>
          <pc:sldMk cId="3510973959" sldId="4223"/>
        </pc:sldMkLst>
        <pc:picChg chg="del">
          <ac:chgData name="Ulisses Lima Messias" userId="8f637c0ec9cdd908" providerId="LiveId" clId="{D741B8BE-BE65-44C9-8E29-AB6D940599CF}" dt="2023-09-15T10:20:05.033" v="0"/>
          <ac:picMkLst>
            <pc:docMk/>
            <pc:sldMk cId="3510973959" sldId="4223"/>
            <ac:picMk id="6" creationId="{6EF7F8C3-511E-D781-8334-35962723DA44}"/>
          </ac:picMkLst>
        </pc:picChg>
      </pc:sldChg>
      <pc:sldChg chg="delSp modTransition modAnim">
        <pc:chgData name="Ulisses Lima Messias" userId="8f637c0ec9cdd908" providerId="LiveId" clId="{D741B8BE-BE65-44C9-8E29-AB6D940599CF}" dt="2023-09-15T10:20:05.033" v="0"/>
        <pc:sldMkLst>
          <pc:docMk/>
          <pc:sldMk cId="10479653" sldId="4224"/>
        </pc:sldMkLst>
        <pc:picChg chg="del">
          <ac:chgData name="Ulisses Lima Messias" userId="8f637c0ec9cdd908" providerId="LiveId" clId="{D741B8BE-BE65-44C9-8E29-AB6D940599CF}" dt="2023-09-15T10:20:05.033" v="0"/>
          <ac:picMkLst>
            <pc:docMk/>
            <pc:sldMk cId="10479653" sldId="4224"/>
            <ac:picMk id="6" creationId="{46D1C280-427D-579C-7B4F-AB1C739AFAF9}"/>
          </ac:picMkLst>
        </pc:picChg>
      </pc:sldChg>
    </pc:docChg>
  </pc:docChgLst>
  <pc:docChgLst>
    <pc:chgData name="Ulisses Lima Messias" userId="8f637c0ec9cdd908" providerId="LiveId" clId="{BC883CCE-218F-428A-B9FD-C0C99186A16D}"/>
    <pc:docChg chg="undo custSel addSld delSld modSld sldOrd delMainMaster">
      <pc:chgData name="Ulisses Lima Messias" userId="8f637c0ec9cdd908" providerId="LiveId" clId="{BC883CCE-218F-428A-B9FD-C0C99186A16D}" dt="2022-12-08T13:20:29.983" v="1051" actId="478"/>
      <pc:docMkLst>
        <pc:docMk/>
      </pc:docMkLst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055403790" sldId="256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612639054" sldId="285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385019129" sldId="291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45071667" sldId="298"/>
        </pc:sldMkLst>
      </pc:sldChg>
      <pc:sldChg chg="addSp delSp modSp mod modTransition modAnim">
        <pc:chgData name="Ulisses Lima Messias" userId="8f637c0ec9cdd908" providerId="LiveId" clId="{BC883CCE-218F-428A-B9FD-C0C99186A16D}" dt="2022-12-07T14:48:59.757" v="1048"/>
        <pc:sldMkLst>
          <pc:docMk/>
          <pc:sldMk cId="974036247" sldId="323"/>
        </pc:sldMkLst>
        <pc:spChg chg="mod">
          <ac:chgData name="Ulisses Lima Messias" userId="8f637c0ec9cdd908" providerId="LiveId" clId="{BC883CCE-218F-428A-B9FD-C0C99186A16D}" dt="2022-12-07T14:18:33.346" v="1011" actId="1076"/>
          <ac:spMkLst>
            <pc:docMk/>
            <pc:sldMk cId="974036247" sldId="323"/>
            <ac:spMk id="2" creationId="{FA4ABC25-2421-4351-B5A2-7C00CC09A79A}"/>
          </ac:spMkLst>
        </pc:spChg>
        <pc:picChg chg="del mod">
          <ac:chgData name="Ulisses Lima Messias" userId="8f637c0ec9cdd908" providerId="LiveId" clId="{BC883CCE-218F-428A-B9FD-C0C99186A16D}" dt="2022-11-25T12:28:23.062" v="920" actId="478"/>
          <ac:picMkLst>
            <pc:docMk/>
            <pc:sldMk cId="974036247" sldId="323"/>
            <ac:picMk id="3" creationId="{91EE77E2-9C9B-558C-291C-00491454920E}"/>
          </ac:picMkLst>
        </pc:picChg>
        <pc:picChg chg="add mod">
          <ac:chgData name="Ulisses Lima Messias" userId="8f637c0ec9cdd908" providerId="LiveId" clId="{BC883CCE-218F-428A-B9FD-C0C99186A16D}" dt="2022-11-25T12:28:20.019" v="919" actId="1076"/>
          <ac:picMkLst>
            <pc:docMk/>
            <pc:sldMk cId="974036247" sldId="323"/>
            <ac:picMk id="5" creationId="{5108780E-3704-9C6E-8158-5B81E560C9F6}"/>
          </ac:picMkLst>
        </pc:picChg>
        <pc:picChg chg="add del mod">
          <ac:chgData name="Ulisses Lima Messias" userId="8f637c0ec9cdd908" providerId="LiveId" clId="{BC883CCE-218F-428A-B9FD-C0C99186A16D}" dt="2022-12-07T14:24:05.085" v="1024"/>
          <ac:picMkLst>
            <pc:docMk/>
            <pc:sldMk cId="974036247" sldId="323"/>
            <ac:picMk id="13" creationId="{E436C652-1DC7-612F-1B0E-28C607461135}"/>
          </ac:picMkLst>
        </pc:picChg>
        <pc:picChg chg="add del mod ord">
          <ac:chgData name="Ulisses Lima Messias" userId="8f637c0ec9cdd908" providerId="LiveId" clId="{BC883CCE-218F-428A-B9FD-C0C99186A16D}" dt="2022-12-07T14:24:10.097" v="1025"/>
          <ac:picMkLst>
            <pc:docMk/>
            <pc:sldMk cId="974036247" sldId="323"/>
            <ac:picMk id="18" creationId="{B581F53D-3FFA-311E-E656-E62BBA8FD44C}"/>
          </ac:picMkLst>
        </pc:picChg>
        <pc:picChg chg="add del mod">
          <ac:chgData name="Ulisses Lima Messias" userId="8f637c0ec9cdd908" providerId="LiveId" clId="{BC883CCE-218F-428A-B9FD-C0C99186A16D}" dt="2022-12-07T14:24:13.772" v="1027"/>
          <ac:picMkLst>
            <pc:docMk/>
            <pc:sldMk cId="974036247" sldId="323"/>
            <ac:picMk id="19" creationId="{AC0041E5-33AC-F37F-DE3B-E2C8EB705A82}"/>
          </ac:picMkLst>
        </pc:picChg>
        <pc:picChg chg="add del mod ord">
          <ac:chgData name="Ulisses Lima Messias" userId="8f637c0ec9cdd908" providerId="LiveId" clId="{BC883CCE-218F-428A-B9FD-C0C99186A16D}" dt="2022-12-07T14:24:18.185" v="1028"/>
          <ac:picMkLst>
            <pc:docMk/>
            <pc:sldMk cId="974036247" sldId="323"/>
            <ac:picMk id="22" creationId="{8948C914-388C-4646-BCA2-B44D1FF0D7DE}"/>
          </ac:picMkLst>
        </pc:picChg>
        <pc:picChg chg="add del mod">
          <ac:chgData name="Ulisses Lima Messias" userId="8f637c0ec9cdd908" providerId="LiveId" clId="{BC883CCE-218F-428A-B9FD-C0C99186A16D}" dt="2022-12-07T14:24:38.974" v="1030"/>
          <ac:picMkLst>
            <pc:docMk/>
            <pc:sldMk cId="974036247" sldId="323"/>
            <ac:picMk id="23" creationId="{945C4357-453B-F309-6D50-B7E248D9EB14}"/>
          </ac:picMkLst>
        </pc:picChg>
        <pc:picChg chg="add del mod ord">
          <ac:chgData name="Ulisses Lima Messias" userId="8f637c0ec9cdd908" providerId="LiveId" clId="{BC883CCE-218F-428A-B9FD-C0C99186A16D}" dt="2022-12-07T14:24:48.415" v="1031"/>
          <ac:picMkLst>
            <pc:docMk/>
            <pc:sldMk cId="974036247" sldId="323"/>
            <ac:picMk id="29" creationId="{07F99B5A-9343-A6A7-6895-FB1ACFC3E446}"/>
          </ac:picMkLst>
        </pc:picChg>
        <pc:picChg chg="add del mod">
          <ac:chgData name="Ulisses Lima Messias" userId="8f637c0ec9cdd908" providerId="LiveId" clId="{BC883CCE-218F-428A-B9FD-C0C99186A16D}" dt="2022-12-07T14:25:15.364" v="1032"/>
          <ac:picMkLst>
            <pc:docMk/>
            <pc:sldMk cId="974036247" sldId="323"/>
            <ac:picMk id="30" creationId="{0E6AC70C-E669-34D3-2A6A-43838A6C948E}"/>
          </ac:picMkLst>
        </pc:picChg>
        <pc:picChg chg="add del mod">
          <ac:chgData name="Ulisses Lima Messias" userId="8f637c0ec9cdd908" providerId="LiveId" clId="{BC883CCE-218F-428A-B9FD-C0C99186A16D}" dt="2022-12-07T14:39:45.214" v="1034"/>
          <ac:picMkLst>
            <pc:docMk/>
            <pc:sldMk cId="974036247" sldId="323"/>
            <ac:picMk id="37" creationId="{0B2AF4EA-1E72-8166-299D-505572CAF43E}"/>
          </ac:picMkLst>
        </pc:picChg>
        <pc:picChg chg="add del mod">
          <ac:chgData name="Ulisses Lima Messias" userId="8f637c0ec9cdd908" providerId="LiveId" clId="{BC883CCE-218F-428A-B9FD-C0C99186A16D}" dt="2022-12-07T14:46:21.723" v="1042"/>
          <ac:picMkLst>
            <pc:docMk/>
            <pc:sldMk cId="974036247" sldId="323"/>
            <ac:picMk id="40" creationId="{69F80871-F1E2-BDE9-9970-DCB373FC670F}"/>
          </ac:picMkLst>
        </pc:picChg>
        <pc:picChg chg="add del mod">
          <ac:chgData name="Ulisses Lima Messias" userId="8f637c0ec9cdd908" providerId="LiveId" clId="{BC883CCE-218F-428A-B9FD-C0C99186A16D}" dt="2022-12-07T14:46:35.565" v="1043"/>
          <ac:picMkLst>
            <pc:docMk/>
            <pc:sldMk cId="974036247" sldId="323"/>
            <ac:picMk id="45" creationId="{4CB66ADC-934A-DBE8-5B5E-20E7406CBA76}"/>
          </ac:picMkLst>
        </pc:picChg>
        <pc:picChg chg="add del mod">
          <ac:chgData name="Ulisses Lima Messias" userId="8f637c0ec9cdd908" providerId="LiveId" clId="{BC883CCE-218F-428A-B9FD-C0C99186A16D}" dt="2022-12-07T14:48:07.938" v="1046"/>
          <ac:picMkLst>
            <pc:docMk/>
            <pc:sldMk cId="974036247" sldId="323"/>
            <ac:picMk id="46" creationId="{9A61149C-9F8F-5505-D915-AA7E2EB7AD58}"/>
          </ac:picMkLst>
        </pc:picChg>
        <pc:picChg chg="add del mod ord">
          <ac:chgData name="Ulisses Lima Messias" userId="8f637c0ec9cdd908" providerId="LiveId" clId="{BC883CCE-218F-428A-B9FD-C0C99186A16D}" dt="2022-12-07T14:48:12.817" v="1047"/>
          <ac:picMkLst>
            <pc:docMk/>
            <pc:sldMk cId="974036247" sldId="323"/>
            <ac:picMk id="50" creationId="{662001A5-54AF-053C-5720-FF7D66911481}"/>
          </ac:picMkLst>
        </pc:picChg>
        <pc:picChg chg="add del mod">
          <ac:chgData name="Ulisses Lima Messias" userId="8f637c0ec9cdd908" providerId="LiveId" clId="{BC883CCE-218F-428A-B9FD-C0C99186A16D}" dt="2022-12-07T14:48:59.757" v="1048"/>
          <ac:picMkLst>
            <pc:docMk/>
            <pc:sldMk cId="974036247" sldId="323"/>
            <ac:picMk id="51" creationId="{6A7BC7F7-8BFF-06F6-E1B5-23D1FDBF4244}"/>
          </ac:picMkLst>
        </pc:picChg>
      </pc:sldChg>
      <pc:sldChg chg="del">
        <pc:chgData name="Ulisses Lima Messias" userId="8f637c0ec9cdd908" providerId="LiveId" clId="{BC883CCE-218F-428A-B9FD-C0C99186A16D}" dt="2022-11-23T12:32:47.140" v="1" actId="2696"/>
        <pc:sldMkLst>
          <pc:docMk/>
          <pc:sldMk cId="1155714764" sldId="326"/>
        </pc:sldMkLst>
      </pc:sldChg>
      <pc:sldChg chg="addSp delSp modSp add modTransition modAnim">
        <pc:chgData name="Ulisses Lima Messias" userId="8f637c0ec9cdd908" providerId="LiveId" clId="{BC883CCE-218F-428A-B9FD-C0C99186A16D}" dt="2022-12-07T14:48:59.757" v="1048"/>
        <pc:sldMkLst>
          <pc:docMk/>
          <pc:sldMk cId="1508866726" sldId="326"/>
        </pc:sldMkLst>
        <pc:picChg chg="add del mod">
          <ac:chgData name="Ulisses Lima Messias" userId="8f637c0ec9cdd908" providerId="LiveId" clId="{BC883CCE-218F-428A-B9FD-C0C99186A16D}" dt="2022-12-07T14:25:15.364" v="1032"/>
          <ac:picMkLst>
            <pc:docMk/>
            <pc:sldMk cId="1508866726" sldId="326"/>
            <ac:picMk id="19" creationId="{BB417A00-EB4E-D0B6-45B8-0C5133262B54}"/>
          </ac:picMkLst>
        </pc:picChg>
        <pc:picChg chg="add del mod">
          <ac:chgData name="Ulisses Lima Messias" userId="8f637c0ec9cdd908" providerId="LiveId" clId="{BC883CCE-218F-428A-B9FD-C0C99186A16D}" dt="2022-12-07T14:39:45.214" v="1034"/>
          <ac:picMkLst>
            <pc:docMk/>
            <pc:sldMk cId="1508866726" sldId="326"/>
            <ac:picMk id="35" creationId="{AD78968C-AA79-88DA-5DFC-54543E436CDB}"/>
          </ac:picMkLst>
        </pc:picChg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933714809" sldId="340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790049269" sldId="363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720020981" sldId="36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086605831" sldId="365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375808384" sldId="376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415890951" sldId="387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276138405" sldId="40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4264573077" sldId="408"/>
        </pc:sldMkLst>
      </pc:sldChg>
      <pc:sldChg chg="modTransition">
        <pc:chgData name="Ulisses Lima Messias" userId="8f637c0ec9cdd908" providerId="LiveId" clId="{BC883CCE-218F-428A-B9FD-C0C99186A16D}" dt="2022-12-07T14:48:59.757" v="1048"/>
        <pc:sldMkLst>
          <pc:docMk/>
          <pc:sldMk cId="2178893578" sldId="423"/>
        </pc:sldMkLst>
      </pc:sldChg>
      <pc:sldChg chg="del">
        <pc:chgData name="Ulisses Lima Messias" userId="8f637c0ec9cdd908" providerId="LiveId" clId="{BC883CCE-218F-428A-B9FD-C0C99186A16D}" dt="2022-11-23T12:33:22.559" v="3" actId="47"/>
        <pc:sldMkLst>
          <pc:docMk/>
          <pc:sldMk cId="1686322309" sldId="523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43987435" sldId="52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508933291" sldId="557"/>
        </pc:sldMkLst>
      </pc:sldChg>
      <pc:sldChg chg="addSp delSp modSp modTransition modAnim">
        <pc:chgData name="Ulisses Lima Messias" userId="8f637c0ec9cdd908" providerId="LiveId" clId="{BC883CCE-218F-428A-B9FD-C0C99186A16D}" dt="2022-12-07T14:48:59.757" v="1048"/>
        <pc:sldMkLst>
          <pc:docMk/>
          <pc:sldMk cId="670789297" sldId="559"/>
        </pc:sldMkLst>
        <pc:picChg chg="add del mod">
          <ac:chgData name="Ulisses Lima Messias" userId="8f637c0ec9cdd908" providerId="LiveId" clId="{BC883CCE-218F-428A-B9FD-C0C99186A16D}" dt="2022-12-07T14:39:45.214" v="1034"/>
          <ac:picMkLst>
            <pc:docMk/>
            <pc:sldMk cId="670789297" sldId="559"/>
            <ac:picMk id="6" creationId="{A8710CA7-A8A1-1A71-218C-F1B4FF841B2E}"/>
          </ac:picMkLst>
        </pc:picChg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938224378" sldId="574"/>
        </pc:sldMkLst>
      </pc:sldChg>
      <pc:sldChg chg="del">
        <pc:chgData name="Ulisses Lima Messias" userId="8f637c0ec9cdd908" providerId="LiveId" clId="{BC883CCE-218F-428A-B9FD-C0C99186A16D}" dt="2022-11-23T12:37:32.385" v="143" actId="47"/>
        <pc:sldMkLst>
          <pc:docMk/>
          <pc:sldMk cId="631617250" sldId="59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904972847" sldId="882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694481632" sldId="883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883597744" sldId="909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121888732" sldId="910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795440863" sldId="939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303118078" sldId="1049"/>
        </pc:sldMkLst>
      </pc:sldChg>
      <pc:sldChg chg="addSp delSp modSp add mod modTransition modAnim">
        <pc:chgData name="Ulisses Lima Messias" userId="8f637c0ec9cdd908" providerId="LiveId" clId="{BC883CCE-218F-428A-B9FD-C0C99186A16D}" dt="2022-12-07T14:48:59.757" v="1048"/>
        <pc:sldMkLst>
          <pc:docMk/>
          <pc:sldMk cId="1620092608" sldId="1066"/>
        </pc:sldMkLst>
        <pc:spChg chg="add mod">
          <ac:chgData name="Ulisses Lima Messias" userId="8f637c0ec9cdd908" providerId="LiveId" clId="{BC883CCE-218F-428A-B9FD-C0C99186A16D}" dt="2022-12-07T14:23:25.817" v="1021" actId="1076"/>
          <ac:spMkLst>
            <pc:docMk/>
            <pc:sldMk cId="1620092608" sldId="1066"/>
            <ac:spMk id="4" creationId="{EC4FB980-4108-6929-5CA4-22E76E6FB38E}"/>
          </ac:spMkLst>
        </pc:spChg>
        <pc:picChg chg="add del mod">
          <ac:chgData name="Ulisses Lima Messias" userId="8f637c0ec9cdd908" providerId="LiveId" clId="{BC883CCE-218F-428A-B9FD-C0C99186A16D}" dt="2022-12-07T14:39:45.214" v="1034"/>
          <ac:picMkLst>
            <pc:docMk/>
            <pc:sldMk cId="1620092608" sldId="1066"/>
            <ac:picMk id="10" creationId="{B8DC1C46-999F-3DD3-0F04-7022A0FD606E}"/>
          </ac:picMkLst>
        </pc:picChg>
        <pc:picChg chg="del mod">
          <ac:chgData name="Ulisses Lima Messias" userId="8f637c0ec9cdd908" providerId="LiveId" clId="{BC883CCE-218F-428A-B9FD-C0C99186A16D}" dt="2022-11-23T12:41:17.808" v="147" actId="478"/>
          <ac:picMkLst>
            <pc:docMk/>
            <pc:sldMk cId="1620092608" sldId="1066"/>
            <ac:picMk id="15" creationId="{FDCD606D-1A63-4A8F-9848-1564B7915ACB}"/>
          </ac:picMkLst>
        </pc:picChg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4189558398" sldId="109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579103548" sldId="1095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165283739" sldId="1102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50645313" sldId="110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747075362" sldId="1119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4132086797" sldId="1120"/>
        </pc:sldMkLst>
      </pc:sldChg>
      <pc:sldChg chg="del">
        <pc:chgData name="Ulisses Lima Messias" userId="8f637c0ec9cdd908" providerId="LiveId" clId="{BC883CCE-218F-428A-B9FD-C0C99186A16D}" dt="2022-11-23T12:33:24.244" v="4" actId="47"/>
        <pc:sldMkLst>
          <pc:docMk/>
          <pc:sldMk cId="596709414" sldId="1123"/>
        </pc:sldMkLst>
      </pc:sldChg>
      <pc:sldChg chg="del">
        <pc:chgData name="Ulisses Lima Messias" userId="8f637c0ec9cdd908" providerId="LiveId" clId="{BC883CCE-218F-428A-B9FD-C0C99186A16D}" dt="2022-11-23T12:35:19.209" v="63" actId="47"/>
        <pc:sldMkLst>
          <pc:docMk/>
          <pc:sldMk cId="1391708169" sldId="112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701822552" sldId="1127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340904000" sldId="1130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755848935" sldId="1131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55438175" sldId="115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616474691" sldId="1155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47130271" sldId="1156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366854764" sldId="1163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838489330" sldId="116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624520715" sldId="1165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427735610" sldId="1176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800650609" sldId="1177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145061122" sldId="1179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4286169854" sldId="1181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286119018" sldId="1182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642282772" sldId="1183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422836134" sldId="118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088041968" sldId="1186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985991940" sldId="1187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846364684" sldId="1189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561660679" sldId="1190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421848858" sldId="1191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623978495" sldId="1192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236562925" sldId="1193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799928401" sldId="119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017219257" sldId="1195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797609186" sldId="1196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606830671" sldId="1197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83266870" sldId="1198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24765811" sldId="1199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4108709762" sldId="1200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15511677" sldId="1201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181144734" sldId="120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730159061" sldId="1206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619371004" sldId="1207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050845706" sldId="1208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644890656" sldId="1209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855859433" sldId="1219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345029502" sldId="1220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642514136" sldId="1221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921133153" sldId="1222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028686802" sldId="1223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63711253" sldId="122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306761577" sldId="1225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95078789" sldId="1230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204370388" sldId="1233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31829997" sldId="1238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275123931" sldId="1239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399563180" sldId="1240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917341673" sldId="1242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4203065483" sldId="1243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866966404" sldId="124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889424786" sldId="1245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291104601" sldId="1247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211893067" sldId="1249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556669929" sldId="1250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507393998" sldId="1253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057615416" sldId="1256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262340866" sldId="1257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927543541" sldId="1258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690244136" sldId="1266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746613378" sldId="1267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408698083" sldId="1272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790932716" sldId="1282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508522897" sldId="1675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4182254607" sldId="1727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825997348" sldId="1728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079019289" sldId="1729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4224553553" sldId="1730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4154931767" sldId="1731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102802805" sldId="1732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592702928" sldId="1736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349632572" sldId="1737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534805672" sldId="1738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422214891" sldId="1742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764943920" sldId="174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4116634562" sldId="1745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509766475" sldId="1749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573558070" sldId="1750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517032526" sldId="1751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343332130" sldId="1752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193745561" sldId="1753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4218872987" sldId="175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258958216" sldId="1755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505795232" sldId="1756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565504638" sldId="1757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296304149" sldId="1758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737155019" sldId="1759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826541390" sldId="1760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772879140" sldId="1761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343926201" sldId="1763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558022870" sldId="176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863382219" sldId="1769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842153693" sldId="3308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10234849" sldId="3312"/>
        </pc:sldMkLst>
      </pc:sldChg>
      <pc:sldChg chg="del">
        <pc:chgData name="Ulisses Lima Messias" userId="8f637c0ec9cdd908" providerId="LiveId" clId="{BC883CCE-218F-428A-B9FD-C0C99186A16D}" dt="2022-11-23T12:34:33.228" v="61" actId="2696"/>
        <pc:sldMkLst>
          <pc:docMk/>
          <pc:sldMk cId="856242705" sldId="3313"/>
        </pc:sldMkLst>
      </pc:sldChg>
      <pc:sldChg chg="addSp delSp modSp add modTransition modAnim">
        <pc:chgData name="Ulisses Lima Messias" userId="8f637c0ec9cdd908" providerId="LiveId" clId="{BC883CCE-218F-428A-B9FD-C0C99186A16D}" dt="2022-12-07T14:48:59.757" v="1048"/>
        <pc:sldMkLst>
          <pc:docMk/>
          <pc:sldMk cId="2332372850" sldId="3313"/>
        </pc:sldMkLst>
        <pc:picChg chg="add del mod">
          <ac:chgData name="Ulisses Lima Messias" userId="8f637c0ec9cdd908" providerId="LiveId" clId="{BC883CCE-218F-428A-B9FD-C0C99186A16D}" dt="2022-12-07T14:39:45.214" v="1034"/>
          <ac:picMkLst>
            <pc:docMk/>
            <pc:sldMk cId="2332372850" sldId="3313"/>
            <ac:picMk id="64" creationId="{3DB64D75-E09C-9ACC-AC5C-EE63AEF046C2}"/>
          </ac:picMkLst>
        </pc:picChg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4018218698" sldId="3315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692777478" sldId="3317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361527982" sldId="3322"/>
        </pc:sldMkLst>
      </pc:sldChg>
      <pc:sldChg chg="addSp delSp modSp add mod modTransition modAnim">
        <pc:chgData name="Ulisses Lima Messias" userId="8f637c0ec9cdd908" providerId="LiveId" clId="{BC883CCE-218F-428A-B9FD-C0C99186A16D}" dt="2022-12-07T14:48:59.757" v="1048"/>
        <pc:sldMkLst>
          <pc:docMk/>
          <pc:sldMk cId="168410924" sldId="3323"/>
        </pc:sldMkLst>
        <pc:picChg chg="add del mod">
          <ac:chgData name="Ulisses Lima Messias" userId="8f637c0ec9cdd908" providerId="LiveId" clId="{BC883CCE-218F-428A-B9FD-C0C99186A16D}" dt="2022-12-07T14:39:45.214" v="1034"/>
          <ac:picMkLst>
            <pc:docMk/>
            <pc:sldMk cId="168410924" sldId="3323"/>
            <ac:picMk id="42" creationId="{FEA26AD8-95E9-BA5E-74B4-9924C58BB18C}"/>
          </ac:picMkLst>
        </pc:picChg>
        <pc:picChg chg="add del mod">
          <ac:chgData name="Ulisses Lima Messias" userId="8f637c0ec9cdd908" providerId="LiveId" clId="{BC883CCE-218F-428A-B9FD-C0C99186A16D}" dt="2022-12-07T14:48:07.938" v="1046"/>
          <ac:picMkLst>
            <pc:docMk/>
            <pc:sldMk cId="168410924" sldId="3323"/>
            <ac:picMk id="44" creationId="{B7AE97C0-02B8-6950-87E5-0E1132DD056D}"/>
          </ac:picMkLst>
        </pc:picChg>
        <pc:picChg chg="add mod">
          <ac:chgData name="Ulisses Lima Messias" userId="8f637c0ec9cdd908" providerId="LiveId" clId="{BC883CCE-218F-428A-B9FD-C0C99186A16D}" dt="2022-12-07T14:48:07.918" v="1045" actId="34307"/>
          <ac:picMkLst>
            <pc:docMk/>
            <pc:sldMk cId="168410924" sldId="3323"/>
            <ac:picMk id="47" creationId="{648FDDC5-DB3C-9C83-253F-AB05132187E9}"/>
          </ac:picMkLst>
        </pc:picChg>
      </pc:sldChg>
      <pc:sldChg chg="del">
        <pc:chgData name="Ulisses Lima Messias" userId="8f637c0ec9cdd908" providerId="LiveId" clId="{BC883CCE-218F-428A-B9FD-C0C99186A16D}" dt="2022-11-23T12:33:42.172" v="5" actId="2696"/>
        <pc:sldMkLst>
          <pc:docMk/>
          <pc:sldMk cId="2914128666" sldId="3323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4109556391" sldId="332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70258306" sldId="3325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875656117" sldId="3326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413030149" sldId="3327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4227245541" sldId="3336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4180017509" sldId="3342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25345545" sldId="3347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388182422" sldId="3363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611759984" sldId="3402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875265393" sldId="3403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670201901" sldId="341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392209984" sldId="3421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9352474" sldId="3422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049134637" sldId="4060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497628435" sldId="409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01793066" sldId="4095"/>
        </pc:sldMkLst>
      </pc:sldChg>
      <pc:sldChg chg="del">
        <pc:chgData name="Ulisses Lima Messias" userId="8f637c0ec9cdd908" providerId="LiveId" clId="{BC883CCE-218F-428A-B9FD-C0C99186A16D}" dt="2022-11-23T12:37:32.385" v="143" actId="47"/>
        <pc:sldMkLst>
          <pc:docMk/>
          <pc:sldMk cId="23320067" sldId="4096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777223402" sldId="4101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563711544" sldId="4102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449027225" sldId="4116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847122053" sldId="4117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4165065417" sldId="4118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693016791" sldId="4157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498700170" sldId="4158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750282314" sldId="4159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917009343" sldId="4160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559481135" sldId="4161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4214660062" sldId="4162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830394501" sldId="4163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480689447" sldId="416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837525275" sldId="4166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941407783" sldId="4167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775759497" sldId="4168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720388654" sldId="4169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664684161" sldId="4170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515519996" sldId="4171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88142478" sldId="4172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4052744566" sldId="4173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945830491" sldId="4192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529831621" sldId="4193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654384317" sldId="419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728747834" sldId="4195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26706181" sldId="4196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577664702" sldId="4197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352739939" sldId="4198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521015880" sldId="4202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46564049" sldId="4203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862954351" sldId="4204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21503722" sldId="4205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216878552" sldId="4206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2732397235" sldId="4207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3698693759" sldId="4208"/>
        </pc:sldMkLst>
      </pc:sldChg>
      <pc:sldChg chg="del">
        <pc:chgData name="Ulisses Lima Messias" userId="8f637c0ec9cdd908" providerId="LiveId" clId="{BC883CCE-218F-428A-B9FD-C0C99186A16D}" dt="2022-11-23T12:38:34.129" v="144" actId="47"/>
        <pc:sldMkLst>
          <pc:docMk/>
          <pc:sldMk cId="1853770375" sldId="4209"/>
        </pc:sldMkLst>
      </pc:sldChg>
      <pc:sldChg chg="addSp delSp modSp mod modTransition modAnim">
        <pc:chgData name="Ulisses Lima Messias" userId="8f637c0ec9cdd908" providerId="LiveId" clId="{BC883CCE-218F-428A-B9FD-C0C99186A16D}" dt="2022-12-07T14:48:59.757" v="1048"/>
        <pc:sldMkLst>
          <pc:docMk/>
          <pc:sldMk cId="192193612" sldId="4210"/>
        </pc:sldMkLst>
        <pc:spChg chg="mod">
          <ac:chgData name="Ulisses Lima Messias" userId="8f637c0ec9cdd908" providerId="LiveId" clId="{BC883CCE-218F-428A-B9FD-C0C99186A16D}" dt="2022-11-23T12:31:02.031" v="0" actId="6549"/>
          <ac:spMkLst>
            <pc:docMk/>
            <pc:sldMk cId="192193612" sldId="4210"/>
            <ac:spMk id="3" creationId="{63930D2B-DAC1-40F2-8F89-920642D294CF}"/>
          </ac:spMkLst>
        </pc:spChg>
        <pc:picChg chg="add del mod">
          <ac:chgData name="Ulisses Lima Messias" userId="8f637c0ec9cdd908" providerId="LiveId" clId="{BC883CCE-218F-428A-B9FD-C0C99186A16D}" dt="2022-12-07T14:39:45.214" v="1034"/>
          <ac:picMkLst>
            <pc:docMk/>
            <pc:sldMk cId="192193612" sldId="4210"/>
            <ac:picMk id="12" creationId="{B8DD59DA-3A91-FEFF-9F62-A3A10478AAB4}"/>
          </ac:picMkLst>
        </pc:picChg>
      </pc:sldChg>
      <pc:sldChg chg="addSp delSp modSp mod modTransition modAnim">
        <pc:chgData name="Ulisses Lima Messias" userId="8f637c0ec9cdd908" providerId="LiveId" clId="{BC883CCE-218F-428A-B9FD-C0C99186A16D}" dt="2022-12-08T13:20:27.126" v="1050" actId="478"/>
        <pc:sldMkLst>
          <pc:docMk/>
          <pc:sldMk cId="2756583925" sldId="4212"/>
        </pc:sldMkLst>
        <pc:picChg chg="add del mod">
          <ac:chgData name="Ulisses Lima Messias" userId="8f637c0ec9cdd908" providerId="LiveId" clId="{BC883CCE-218F-428A-B9FD-C0C99186A16D}" dt="2022-12-07T14:45:28.960" v="1039"/>
          <ac:picMkLst>
            <pc:docMk/>
            <pc:sldMk cId="2756583925" sldId="4212"/>
            <ac:picMk id="6" creationId="{3B549E1F-027C-E487-2F0D-4B929AF16062}"/>
          </ac:picMkLst>
        </pc:picChg>
        <pc:picChg chg="add del mod">
          <ac:chgData name="Ulisses Lima Messias" userId="8f637c0ec9cdd908" providerId="LiveId" clId="{BC883CCE-218F-428A-B9FD-C0C99186A16D}" dt="2022-12-08T13:20:27.126" v="1050" actId="478"/>
          <ac:picMkLst>
            <pc:docMk/>
            <pc:sldMk cId="2756583925" sldId="4212"/>
            <ac:picMk id="9" creationId="{DBECE5A5-34F9-FD66-23B1-9BE3D7BFC46D}"/>
          </ac:picMkLst>
        </pc:picChg>
      </pc:sldChg>
      <pc:sldChg chg="addSp delSp modSp mod modTransition modAnim">
        <pc:chgData name="Ulisses Lima Messias" userId="8f637c0ec9cdd908" providerId="LiveId" clId="{BC883CCE-218F-428A-B9FD-C0C99186A16D}" dt="2022-12-08T13:20:29.983" v="1051" actId="478"/>
        <pc:sldMkLst>
          <pc:docMk/>
          <pc:sldMk cId="1474611141" sldId="4213"/>
        </pc:sldMkLst>
        <pc:picChg chg="add del mod">
          <ac:chgData name="Ulisses Lima Messias" userId="8f637c0ec9cdd908" providerId="LiveId" clId="{BC883CCE-218F-428A-B9FD-C0C99186A16D}" dt="2022-12-07T14:45:28.960" v="1039"/>
          <ac:picMkLst>
            <pc:docMk/>
            <pc:sldMk cId="1474611141" sldId="4213"/>
            <ac:picMk id="6" creationId="{3C3E59ED-9FDC-991C-FDBC-9EB766BE7F84}"/>
          </ac:picMkLst>
        </pc:picChg>
        <pc:picChg chg="add del mod">
          <ac:chgData name="Ulisses Lima Messias" userId="8f637c0ec9cdd908" providerId="LiveId" clId="{BC883CCE-218F-428A-B9FD-C0C99186A16D}" dt="2022-12-08T13:20:29.983" v="1051" actId="478"/>
          <ac:picMkLst>
            <pc:docMk/>
            <pc:sldMk cId="1474611141" sldId="4213"/>
            <ac:picMk id="13" creationId="{619168FF-931F-8C3C-7B71-8C25A01A3F89}"/>
          </ac:picMkLst>
        </pc:picChg>
      </pc:sldChg>
      <pc:sldChg chg="modTransition">
        <pc:chgData name="Ulisses Lima Messias" userId="8f637c0ec9cdd908" providerId="LiveId" clId="{BC883CCE-218F-428A-B9FD-C0C99186A16D}" dt="2022-12-07T14:48:59.757" v="1048"/>
        <pc:sldMkLst>
          <pc:docMk/>
          <pc:sldMk cId="3944564409" sldId="4214"/>
        </pc:sldMkLst>
      </pc:sldChg>
      <pc:sldChg chg="modTransition">
        <pc:chgData name="Ulisses Lima Messias" userId="8f637c0ec9cdd908" providerId="LiveId" clId="{BC883CCE-218F-428A-B9FD-C0C99186A16D}" dt="2022-12-07T14:48:59.757" v="1048"/>
        <pc:sldMkLst>
          <pc:docMk/>
          <pc:sldMk cId="1831468695" sldId="4215"/>
        </pc:sldMkLst>
      </pc:sldChg>
      <pc:sldChg chg="modTransition">
        <pc:chgData name="Ulisses Lima Messias" userId="8f637c0ec9cdd908" providerId="LiveId" clId="{BC883CCE-218F-428A-B9FD-C0C99186A16D}" dt="2022-12-07T14:48:59.757" v="1048"/>
        <pc:sldMkLst>
          <pc:docMk/>
          <pc:sldMk cId="3747916514" sldId="4216"/>
        </pc:sldMkLst>
      </pc:sldChg>
      <pc:sldChg chg="modTransition">
        <pc:chgData name="Ulisses Lima Messias" userId="8f637c0ec9cdd908" providerId="LiveId" clId="{BC883CCE-218F-428A-B9FD-C0C99186A16D}" dt="2022-12-07T14:48:59.757" v="1048"/>
        <pc:sldMkLst>
          <pc:docMk/>
          <pc:sldMk cId="3470056540" sldId="4217"/>
        </pc:sldMkLst>
      </pc:sldChg>
      <pc:sldChg chg="addSp delSp modSp add mod modTransition modAnim">
        <pc:chgData name="Ulisses Lima Messias" userId="8f637c0ec9cdd908" providerId="LiveId" clId="{BC883CCE-218F-428A-B9FD-C0C99186A16D}" dt="2022-12-07T14:48:59.757" v="1048"/>
        <pc:sldMkLst>
          <pc:docMk/>
          <pc:sldMk cId="3630951686" sldId="4218"/>
        </pc:sldMkLst>
        <pc:spChg chg="mod">
          <ac:chgData name="Ulisses Lima Messias" userId="8f637c0ec9cdd908" providerId="LiveId" clId="{BC883CCE-218F-428A-B9FD-C0C99186A16D}" dt="2022-11-23T12:34:23.196" v="60" actId="20577"/>
          <ac:spMkLst>
            <pc:docMk/>
            <pc:sldMk cId="3630951686" sldId="4218"/>
            <ac:spMk id="2" creationId="{92016E7C-E395-4580-BCFF-F73CF55A3D9A}"/>
          </ac:spMkLst>
        </pc:spChg>
        <pc:picChg chg="add del mod">
          <ac:chgData name="Ulisses Lima Messias" userId="8f637c0ec9cdd908" providerId="LiveId" clId="{BC883CCE-218F-428A-B9FD-C0C99186A16D}" dt="2022-12-07T14:39:45.214" v="1034"/>
          <ac:picMkLst>
            <pc:docMk/>
            <pc:sldMk cId="3630951686" sldId="4218"/>
            <ac:picMk id="11" creationId="{3A90D3E3-B496-4FF9-402B-936300A9E4AB}"/>
          </ac:picMkLst>
        </pc:picChg>
      </pc:sldChg>
      <pc:sldChg chg="addSp delSp modSp add mod ord modTransition modAnim">
        <pc:chgData name="Ulisses Lima Messias" userId="8f637c0ec9cdd908" providerId="LiveId" clId="{BC883CCE-218F-428A-B9FD-C0C99186A16D}" dt="2022-12-08T13:20:23.018" v="1049" actId="478"/>
        <pc:sldMkLst>
          <pc:docMk/>
          <pc:sldMk cId="941149380" sldId="4219"/>
        </pc:sldMkLst>
        <pc:spChg chg="mod">
          <ac:chgData name="Ulisses Lima Messias" userId="8f637c0ec9cdd908" providerId="LiveId" clId="{BC883CCE-218F-428A-B9FD-C0C99186A16D}" dt="2022-11-23T12:37:06.451" v="142" actId="20577"/>
          <ac:spMkLst>
            <pc:docMk/>
            <pc:sldMk cId="941149380" sldId="4219"/>
            <ac:spMk id="2" creationId="{92016E7C-E395-4580-BCFF-F73CF55A3D9A}"/>
          </ac:spMkLst>
        </pc:spChg>
        <pc:picChg chg="add del mod">
          <ac:chgData name="Ulisses Lima Messias" userId="8f637c0ec9cdd908" providerId="LiveId" clId="{BC883CCE-218F-428A-B9FD-C0C99186A16D}" dt="2022-12-07T14:45:28.960" v="1039"/>
          <ac:picMkLst>
            <pc:docMk/>
            <pc:sldMk cId="941149380" sldId="4219"/>
            <ac:picMk id="12" creationId="{95A6F8F8-6B3D-18E5-2BC2-5CF5AA3D37E0}"/>
          </ac:picMkLst>
        </pc:picChg>
        <pc:picChg chg="add del mod">
          <ac:chgData name="Ulisses Lima Messias" userId="8f637c0ec9cdd908" providerId="LiveId" clId="{BC883CCE-218F-428A-B9FD-C0C99186A16D}" dt="2022-12-08T13:20:23.018" v="1049" actId="478"/>
          <ac:picMkLst>
            <pc:docMk/>
            <pc:sldMk cId="941149380" sldId="4219"/>
            <ac:picMk id="13" creationId="{F57E5D46-C5AC-B1BC-95CD-AB2BB0ED009D}"/>
          </ac:picMkLst>
        </pc:picChg>
      </pc:sldChg>
      <pc:sldChg chg="addSp delSp modSp add mod modTransition modAnim">
        <pc:chgData name="Ulisses Lima Messias" userId="8f637c0ec9cdd908" providerId="LiveId" clId="{BC883CCE-218F-428A-B9FD-C0C99186A16D}" dt="2022-12-07T14:48:59.757" v="1048"/>
        <pc:sldMkLst>
          <pc:docMk/>
          <pc:sldMk cId="1088006002" sldId="4220"/>
        </pc:sldMkLst>
        <pc:spChg chg="mod">
          <ac:chgData name="Ulisses Lima Messias" userId="8f637c0ec9cdd908" providerId="LiveId" clId="{BC883CCE-218F-428A-B9FD-C0C99186A16D}" dt="2022-11-23T12:44:34.587" v="185" actId="1076"/>
          <ac:spMkLst>
            <pc:docMk/>
            <pc:sldMk cId="1088006002" sldId="4220"/>
            <ac:spMk id="2" creationId="{E9329E89-0150-8344-359E-30917D324A2D}"/>
          </ac:spMkLst>
        </pc:spChg>
        <pc:spChg chg="del">
          <ac:chgData name="Ulisses Lima Messias" userId="8f637c0ec9cdd908" providerId="LiveId" clId="{BC883CCE-218F-428A-B9FD-C0C99186A16D}" dt="2022-11-23T12:44:22.566" v="184" actId="478"/>
          <ac:spMkLst>
            <pc:docMk/>
            <pc:sldMk cId="1088006002" sldId="4220"/>
            <ac:spMk id="3" creationId="{9A7A6F9D-FB65-5F4E-01D6-AE91F69B526D}"/>
          </ac:spMkLst>
        </pc:spChg>
        <pc:spChg chg="add mod">
          <ac:chgData name="Ulisses Lima Messias" userId="8f637c0ec9cdd908" providerId="LiveId" clId="{BC883CCE-218F-428A-B9FD-C0C99186A16D}" dt="2022-11-23T12:47:30.076" v="432" actId="20577"/>
          <ac:spMkLst>
            <pc:docMk/>
            <pc:sldMk cId="1088006002" sldId="4220"/>
            <ac:spMk id="5" creationId="{FE2A3818-BCEA-08F4-D376-ADC5461D865A}"/>
          </ac:spMkLst>
        </pc:spChg>
        <pc:spChg chg="add mod">
          <ac:chgData name="Ulisses Lima Messias" userId="8f637c0ec9cdd908" providerId="LiveId" clId="{BC883CCE-218F-428A-B9FD-C0C99186A16D}" dt="2022-11-23T12:59:18.687" v="522" actId="1076"/>
          <ac:spMkLst>
            <pc:docMk/>
            <pc:sldMk cId="1088006002" sldId="4220"/>
            <ac:spMk id="6" creationId="{DDBB2428-E068-48F2-2770-29F8E631ADE2}"/>
          </ac:spMkLst>
        </pc:spChg>
        <pc:graphicFrameChg chg="mod">
          <ac:chgData name="Ulisses Lima Messias" userId="8f637c0ec9cdd908" providerId="LiveId" clId="{BC883CCE-218F-428A-B9FD-C0C99186A16D}" dt="2022-11-23T12:44:18.561" v="183" actId="255"/>
          <ac:graphicFrameMkLst>
            <pc:docMk/>
            <pc:sldMk cId="1088006002" sldId="4220"/>
            <ac:graphicFrameMk id="4" creationId="{A119AE5E-6B44-48E1-8EEC-8DD98B20AC9B}"/>
          </ac:graphicFrameMkLst>
        </pc:graphicFrameChg>
      </pc:sldChg>
      <pc:sldChg chg="addSp delSp modSp add mod modTransition setBg">
        <pc:chgData name="Ulisses Lima Messias" userId="8f637c0ec9cdd908" providerId="LiveId" clId="{BC883CCE-218F-428A-B9FD-C0C99186A16D}" dt="2022-12-07T14:48:59.757" v="1048"/>
        <pc:sldMkLst>
          <pc:docMk/>
          <pc:sldMk cId="3324057737" sldId="4221"/>
        </pc:sldMkLst>
        <pc:spChg chg="del">
          <ac:chgData name="Ulisses Lima Messias" userId="8f637c0ec9cdd908" providerId="LiveId" clId="{BC883CCE-218F-428A-B9FD-C0C99186A16D}" dt="2022-11-23T12:53:45.910" v="441" actId="478"/>
          <ac:spMkLst>
            <pc:docMk/>
            <pc:sldMk cId="3324057737" sldId="4221"/>
            <ac:spMk id="2" creationId="{E9329E89-0150-8344-359E-30917D324A2D}"/>
          </ac:spMkLst>
        </pc:spChg>
        <pc:spChg chg="add del mod">
          <ac:chgData name="Ulisses Lima Messias" userId="8f637c0ec9cdd908" providerId="LiveId" clId="{BC883CCE-218F-428A-B9FD-C0C99186A16D}" dt="2022-11-23T12:54:16.994" v="446" actId="478"/>
          <ac:spMkLst>
            <pc:docMk/>
            <pc:sldMk cId="3324057737" sldId="4221"/>
            <ac:spMk id="3" creationId="{CA411EA6-FF61-C91D-1705-CCFBC9E45808}"/>
          </ac:spMkLst>
        </pc:spChg>
        <pc:spChg chg="del">
          <ac:chgData name="Ulisses Lima Messias" userId="8f637c0ec9cdd908" providerId="LiveId" clId="{BC883CCE-218F-428A-B9FD-C0C99186A16D}" dt="2022-11-23T12:53:45.910" v="441" actId="478"/>
          <ac:spMkLst>
            <pc:docMk/>
            <pc:sldMk cId="3324057737" sldId="4221"/>
            <ac:spMk id="5" creationId="{FE2A3818-BCEA-08F4-D376-ADC5461D865A}"/>
          </ac:spMkLst>
        </pc:spChg>
        <pc:spChg chg="add mod">
          <ac:chgData name="Ulisses Lima Messias" userId="8f637c0ec9cdd908" providerId="LiveId" clId="{BC883CCE-218F-428A-B9FD-C0C99186A16D}" dt="2022-12-07T13:54:35.773" v="988" actId="20577"/>
          <ac:spMkLst>
            <pc:docMk/>
            <pc:sldMk cId="3324057737" sldId="4221"/>
            <ac:spMk id="6" creationId="{C2C43AEE-3D3F-4256-1A48-3765A27D221E}"/>
          </ac:spMkLst>
        </pc:spChg>
        <pc:spChg chg="del mod">
          <ac:chgData name="Ulisses Lima Messias" userId="8f637c0ec9cdd908" providerId="LiveId" clId="{BC883CCE-218F-428A-B9FD-C0C99186A16D}" dt="2022-11-23T12:53:40.383" v="439" actId="478"/>
          <ac:spMkLst>
            <pc:docMk/>
            <pc:sldMk cId="3324057737" sldId="4221"/>
            <ac:spMk id="8" creationId="{D11AD8EA-90B8-45D1-9408-F71323C2AE06}"/>
          </ac:spMkLst>
        </pc:spChg>
        <pc:spChg chg="add mod">
          <ac:chgData name="Ulisses Lima Messias" userId="8f637c0ec9cdd908" providerId="LiveId" clId="{BC883CCE-218F-428A-B9FD-C0C99186A16D}" dt="2022-11-25T12:20:26.596" v="914" actId="20577"/>
          <ac:spMkLst>
            <pc:docMk/>
            <pc:sldMk cId="3324057737" sldId="4221"/>
            <ac:spMk id="9" creationId="{626E0711-C4AA-1014-49F5-AEFE5D5C86B3}"/>
          </ac:spMkLst>
        </pc:spChg>
        <pc:spChg chg="add mod">
          <ac:chgData name="Ulisses Lima Messias" userId="8f637c0ec9cdd908" providerId="LiveId" clId="{BC883CCE-218F-428A-B9FD-C0C99186A16D}" dt="2022-11-23T13:13:57.966" v="821" actId="1076"/>
          <ac:spMkLst>
            <pc:docMk/>
            <pc:sldMk cId="3324057737" sldId="4221"/>
            <ac:spMk id="10" creationId="{1B792AA7-E7E7-3380-BF8F-23972F6EDBB0}"/>
          </ac:spMkLst>
        </pc:spChg>
        <pc:graphicFrameChg chg="del">
          <ac:chgData name="Ulisses Lima Messias" userId="8f637c0ec9cdd908" providerId="LiveId" clId="{BC883CCE-218F-428A-B9FD-C0C99186A16D}" dt="2022-11-23T12:53:36.884" v="437" actId="478"/>
          <ac:graphicFrameMkLst>
            <pc:docMk/>
            <pc:sldMk cId="3324057737" sldId="4221"/>
            <ac:graphicFrameMk id="4" creationId="{A119AE5E-6B44-48E1-8EEC-8DD98B20AC9B}"/>
          </ac:graphicFrameMkLst>
        </pc:graphicFrameChg>
        <pc:cxnChg chg="del">
          <ac:chgData name="Ulisses Lima Messias" userId="8f637c0ec9cdd908" providerId="LiveId" clId="{BC883CCE-218F-428A-B9FD-C0C99186A16D}" dt="2022-11-23T12:53:42.087" v="440" actId="478"/>
          <ac:cxnSpMkLst>
            <pc:docMk/>
            <pc:sldMk cId="3324057737" sldId="4221"/>
            <ac:cxnSpMk id="7" creationId="{6B5B296A-3D72-4EFC-973D-42B41A2F2040}"/>
          </ac:cxnSpMkLst>
        </pc:cxnChg>
      </pc:sldChg>
      <pc:sldChg chg="modSp add mod ord modTransition">
        <pc:chgData name="Ulisses Lima Messias" userId="8f637c0ec9cdd908" providerId="LiveId" clId="{BC883CCE-218F-428A-B9FD-C0C99186A16D}" dt="2022-12-07T14:48:59.757" v="1048"/>
        <pc:sldMkLst>
          <pc:docMk/>
          <pc:sldMk cId="3862511446" sldId="4222"/>
        </pc:sldMkLst>
        <pc:spChg chg="mod">
          <ac:chgData name="Ulisses Lima Messias" userId="8f637c0ec9cdd908" providerId="LiveId" clId="{BC883CCE-218F-428A-B9FD-C0C99186A16D}" dt="2022-12-07T13:54:26.529" v="981" actId="20577"/>
          <ac:spMkLst>
            <pc:docMk/>
            <pc:sldMk cId="3862511446" sldId="4222"/>
            <ac:spMk id="2" creationId="{92016E7C-E395-4580-BCFF-F73CF55A3D9A}"/>
          </ac:spMkLst>
        </pc:spChg>
      </pc:sldChg>
      <pc:sldChg chg="addSp delSp modSp add mod ord modTransition modAnim">
        <pc:chgData name="Ulisses Lima Messias" userId="8f637c0ec9cdd908" providerId="LiveId" clId="{BC883CCE-218F-428A-B9FD-C0C99186A16D}" dt="2022-12-07T14:48:59.757" v="1048"/>
        <pc:sldMkLst>
          <pc:docMk/>
          <pc:sldMk cId="3510973959" sldId="4223"/>
        </pc:sldMkLst>
        <pc:spChg chg="mod">
          <ac:chgData name="Ulisses Lima Messias" userId="8f637c0ec9cdd908" providerId="LiveId" clId="{BC883CCE-218F-428A-B9FD-C0C99186A16D}" dt="2022-12-07T14:18:08.426" v="1007" actId="20577"/>
          <ac:spMkLst>
            <pc:docMk/>
            <pc:sldMk cId="3510973959" sldId="4223"/>
            <ac:spMk id="2" creationId="{FA4ABC25-2421-4351-B5A2-7C00CC09A79A}"/>
          </ac:spMkLst>
        </pc:spChg>
        <pc:picChg chg="add del mod">
          <ac:chgData name="Ulisses Lima Messias" userId="8f637c0ec9cdd908" providerId="LiveId" clId="{BC883CCE-218F-428A-B9FD-C0C99186A16D}" dt="2022-12-07T14:39:45.214" v="1034"/>
          <ac:picMkLst>
            <pc:docMk/>
            <pc:sldMk cId="3510973959" sldId="4223"/>
            <ac:picMk id="8" creationId="{3DC406F4-D60D-29A1-A9FC-857B001B1D68}"/>
          </ac:picMkLst>
        </pc:picChg>
      </pc:sldChg>
      <pc:sldMasterChg chg="del delSldLayout">
        <pc:chgData name="Ulisses Lima Messias" userId="8f637c0ec9cdd908" providerId="LiveId" clId="{BC883CCE-218F-428A-B9FD-C0C99186A16D}" dt="2022-11-23T12:38:34.129" v="144" actId="47"/>
        <pc:sldMasterMkLst>
          <pc:docMk/>
          <pc:sldMasterMk cId="1918385276" sldId="2147483684"/>
        </pc:sldMasterMkLst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918385276" sldId="2147483684"/>
            <pc:sldLayoutMk cId="866118379" sldId="2147483685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918385276" sldId="2147483684"/>
            <pc:sldLayoutMk cId="1977682702" sldId="2147483686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918385276" sldId="2147483684"/>
            <pc:sldLayoutMk cId="198621902" sldId="2147483687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918385276" sldId="2147483684"/>
            <pc:sldLayoutMk cId="10163972" sldId="2147483688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918385276" sldId="2147483684"/>
            <pc:sldLayoutMk cId="4287895659" sldId="2147483689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918385276" sldId="2147483684"/>
            <pc:sldLayoutMk cId="1467093660" sldId="2147483690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918385276" sldId="2147483684"/>
            <pc:sldLayoutMk cId="2935441931" sldId="2147483691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918385276" sldId="2147483684"/>
            <pc:sldLayoutMk cId="2926488800" sldId="2147483692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918385276" sldId="2147483684"/>
            <pc:sldLayoutMk cId="1983515818" sldId="2147483693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918385276" sldId="2147483684"/>
            <pc:sldLayoutMk cId="347723728" sldId="2147483694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918385276" sldId="2147483684"/>
            <pc:sldLayoutMk cId="3966806994" sldId="2147483695"/>
          </pc:sldLayoutMkLst>
        </pc:sldLayoutChg>
      </pc:sldMasterChg>
      <pc:sldMasterChg chg="del delSldLayout">
        <pc:chgData name="Ulisses Lima Messias" userId="8f637c0ec9cdd908" providerId="LiveId" clId="{BC883CCE-218F-428A-B9FD-C0C99186A16D}" dt="2022-11-23T12:38:34.129" v="144" actId="47"/>
        <pc:sldMasterMkLst>
          <pc:docMk/>
          <pc:sldMasterMk cId="3781973744" sldId="2147483836"/>
        </pc:sldMasterMkLst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781973744" sldId="2147483836"/>
            <pc:sldLayoutMk cId="2630618577" sldId="2147483837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781973744" sldId="2147483836"/>
            <pc:sldLayoutMk cId="4131133814" sldId="2147483838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781973744" sldId="2147483836"/>
            <pc:sldLayoutMk cId="4063176596" sldId="2147483839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781973744" sldId="2147483836"/>
            <pc:sldLayoutMk cId="1981984238" sldId="2147483840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781973744" sldId="2147483836"/>
            <pc:sldLayoutMk cId="957429119" sldId="2147483841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781973744" sldId="2147483836"/>
            <pc:sldLayoutMk cId="175426317" sldId="2147483842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781973744" sldId="2147483836"/>
            <pc:sldLayoutMk cId="2484466333" sldId="2147483843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781973744" sldId="2147483836"/>
            <pc:sldLayoutMk cId="4008696246" sldId="2147483844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781973744" sldId="2147483836"/>
            <pc:sldLayoutMk cId="2496415698" sldId="2147483845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781973744" sldId="2147483836"/>
            <pc:sldLayoutMk cId="560867290" sldId="2147483846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781973744" sldId="2147483836"/>
            <pc:sldLayoutMk cId="3609620604" sldId="2147483847"/>
          </pc:sldLayoutMkLst>
        </pc:sldLayoutChg>
      </pc:sldMasterChg>
      <pc:sldMasterChg chg="del delSldLayout">
        <pc:chgData name="Ulisses Lima Messias" userId="8f637c0ec9cdd908" providerId="LiveId" clId="{BC883CCE-218F-428A-B9FD-C0C99186A16D}" dt="2022-11-23T12:38:34.129" v="144" actId="47"/>
        <pc:sldMasterMkLst>
          <pc:docMk/>
          <pc:sldMasterMk cId="3226982738" sldId="2147483860"/>
        </pc:sldMasterMkLst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226982738" sldId="2147483860"/>
            <pc:sldLayoutMk cId="3448492319" sldId="2147483861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226982738" sldId="2147483860"/>
            <pc:sldLayoutMk cId="3208780397" sldId="2147483862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226982738" sldId="2147483860"/>
            <pc:sldLayoutMk cId="709021422" sldId="2147483863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226982738" sldId="2147483860"/>
            <pc:sldLayoutMk cId="1962258115" sldId="2147483864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226982738" sldId="2147483860"/>
            <pc:sldLayoutMk cId="3808778554" sldId="2147483865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226982738" sldId="2147483860"/>
            <pc:sldLayoutMk cId="3182148876" sldId="2147483866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226982738" sldId="2147483860"/>
            <pc:sldLayoutMk cId="1659072968" sldId="2147483867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226982738" sldId="2147483860"/>
            <pc:sldLayoutMk cId="2386582208" sldId="2147483868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226982738" sldId="2147483860"/>
            <pc:sldLayoutMk cId="1435579725" sldId="2147483869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226982738" sldId="2147483860"/>
            <pc:sldLayoutMk cId="2785166075" sldId="2147483870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226982738" sldId="2147483860"/>
            <pc:sldLayoutMk cId="3845447673" sldId="2147483871"/>
          </pc:sldLayoutMkLst>
        </pc:sldLayoutChg>
      </pc:sldMasterChg>
      <pc:sldMasterChg chg="del delSldLayout">
        <pc:chgData name="Ulisses Lima Messias" userId="8f637c0ec9cdd908" providerId="LiveId" clId="{BC883CCE-218F-428A-B9FD-C0C99186A16D}" dt="2022-11-23T12:38:34.129" v="144" actId="47"/>
        <pc:sldMasterMkLst>
          <pc:docMk/>
          <pc:sldMasterMk cId="1525184589" sldId="2147483926"/>
        </pc:sldMasterMkLst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525184589" sldId="2147483926"/>
            <pc:sldLayoutMk cId="2451319534" sldId="2147483927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525184589" sldId="2147483926"/>
            <pc:sldLayoutMk cId="965689774" sldId="2147483928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525184589" sldId="2147483926"/>
            <pc:sldLayoutMk cId="3441510388" sldId="2147483929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525184589" sldId="2147483926"/>
            <pc:sldLayoutMk cId="3892271022" sldId="2147483930"/>
          </pc:sldLayoutMkLst>
        </pc:sldLayoutChg>
      </pc:sldMasterChg>
      <pc:sldMasterChg chg="del delSldLayout">
        <pc:chgData name="Ulisses Lima Messias" userId="8f637c0ec9cdd908" providerId="LiveId" clId="{BC883CCE-218F-428A-B9FD-C0C99186A16D}" dt="2022-11-23T12:38:34.129" v="144" actId="47"/>
        <pc:sldMasterMkLst>
          <pc:docMk/>
          <pc:sldMasterMk cId="2712255353" sldId="2147483931"/>
        </pc:sldMasterMkLst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2712255353" sldId="2147483931"/>
            <pc:sldLayoutMk cId="208986060" sldId="2147483932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2712255353" sldId="2147483931"/>
            <pc:sldLayoutMk cId="148706999" sldId="2147483933"/>
          </pc:sldLayoutMkLst>
        </pc:sldLayoutChg>
      </pc:sldMasterChg>
      <pc:sldMasterChg chg="del delSldLayout">
        <pc:chgData name="Ulisses Lima Messias" userId="8f637c0ec9cdd908" providerId="LiveId" clId="{BC883CCE-218F-428A-B9FD-C0C99186A16D}" dt="2022-11-23T12:38:34.129" v="144" actId="47"/>
        <pc:sldMasterMkLst>
          <pc:docMk/>
          <pc:sldMasterMk cId="4073686672" sldId="2147483934"/>
        </pc:sldMasterMkLst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4073686672" sldId="2147483934"/>
            <pc:sldLayoutMk cId="1899450378" sldId="2147483935"/>
          </pc:sldLayoutMkLst>
        </pc:sldLayoutChg>
      </pc:sldMasterChg>
      <pc:sldMasterChg chg="del delSldLayout">
        <pc:chgData name="Ulisses Lima Messias" userId="8f637c0ec9cdd908" providerId="LiveId" clId="{BC883CCE-218F-428A-B9FD-C0C99186A16D}" dt="2022-11-23T12:37:32.385" v="143" actId="47"/>
        <pc:sldMasterMkLst>
          <pc:docMk/>
          <pc:sldMasterMk cId="1682322179" sldId="2147483948"/>
        </pc:sldMasterMkLst>
        <pc:sldLayoutChg chg="del">
          <pc:chgData name="Ulisses Lima Messias" userId="8f637c0ec9cdd908" providerId="LiveId" clId="{BC883CCE-218F-428A-B9FD-C0C99186A16D}" dt="2022-11-23T12:37:32.385" v="143" actId="47"/>
          <pc:sldLayoutMkLst>
            <pc:docMk/>
            <pc:sldMasterMk cId="1682322179" sldId="2147483948"/>
            <pc:sldLayoutMk cId="4122076568" sldId="2147483949"/>
          </pc:sldLayoutMkLst>
        </pc:sldLayoutChg>
      </pc:sldMasterChg>
      <pc:sldMasterChg chg="del delSldLayout">
        <pc:chgData name="Ulisses Lima Messias" userId="8f637c0ec9cdd908" providerId="LiveId" clId="{BC883CCE-218F-428A-B9FD-C0C99186A16D}" dt="2022-11-23T12:33:42.172" v="5" actId="2696"/>
        <pc:sldMasterMkLst>
          <pc:docMk/>
          <pc:sldMasterMk cId="2094170512" sldId="2147483950"/>
        </pc:sldMasterMkLst>
        <pc:sldLayoutChg chg="del">
          <pc:chgData name="Ulisses Lima Messias" userId="8f637c0ec9cdd908" providerId="LiveId" clId="{BC883CCE-218F-428A-B9FD-C0C99186A16D}" dt="2022-11-23T12:33:42.172" v="5" actId="2696"/>
          <pc:sldLayoutMkLst>
            <pc:docMk/>
            <pc:sldMasterMk cId="2094170512" sldId="2147483950"/>
            <pc:sldLayoutMk cId="3180522635" sldId="2147483951"/>
          </pc:sldLayoutMkLst>
        </pc:sldLayoutChg>
        <pc:sldLayoutChg chg="del">
          <pc:chgData name="Ulisses Lima Messias" userId="8f637c0ec9cdd908" providerId="LiveId" clId="{BC883CCE-218F-428A-B9FD-C0C99186A16D}" dt="2022-11-23T12:33:42.172" v="5" actId="2696"/>
          <pc:sldLayoutMkLst>
            <pc:docMk/>
            <pc:sldMasterMk cId="2094170512" sldId="2147483950"/>
            <pc:sldLayoutMk cId="2004197760" sldId="2147483952"/>
          </pc:sldLayoutMkLst>
        </pc:sldLayoutChg>
      </pc:sldMasterChg>
      <pc:sldMasterChg chg="del delSldLayout">
        <pc:chgData name="Ulisses Lima Messias" userId="8f637c0ec9cdd908" providerId="LiveId" clId="{BC883CCE-218F-428A-B9FD-C0C99186A16D}" dt="2022-11-23T12:38:34.129" v="144" actId="47"/>
        <pc:sldMasterMkLst>
          <pc:docMk/>
          <pc:sldMasterMk cId="2383670221" sldId="2147483958"/>
        </pc:sldMasterMkLst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2383670221" sldId="2147483958"/>
            <pc:sldLayoutMk cId="99376974" sldId="2147483959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2383670221" sldId="2147483958"/>
            <pc:sldLayoutMk cId="2976456793" sldId="2147483960"/>
          </pc:sldLayoutMkLst>
        </pc:sldLayoutChg>
      </pc:sldMasterChg>
      <pc:sldMasterChg chg="del delSldLayout">
        <pc:chgData name="Ulisses Lima Messias" userId="8f637c0ec9cdd908" providerId="LiveId" clId="{BC883CCE-218F-428A-B9FD-C0C99186A16D}" dt="2022-11-23T12:38:34.129" v="144" actId="47"/>
        <pc:sldMasterMkLst>
          <pc:docMk/>
          <pc:sldMasterMk cId="3391369806" sldId="2147483961"/>
        </pc:sldMasterMkLst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391369806" sldId="2147483961"/>
            <pc:sldLayoutMk cId="3644694008" sldId="2147483962"/>
          </pc:sldLayoutMkLst>
        </pc:sldLayoutChg>
      </pc:sldMasterChg>
      <pc:sldMasterChg chg="del delSldLayout">
        <pc:chgData name="Ulisses Lima Messias" userId="8f637c0ec9cdd908" providerId="LiveId" clId="{BC883CCE-218F-428A-B9FD-C0C99186A16D}" dt="2022-11-23T12:38:34.129" v="144" actId="47"/>
        <pc:sldMasterMkLst>
          <pc:docMk/>
          <pc:sldMasterMk cId="316145980" sldId="2147483963"/>
        </pc:sldMasterMkLst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16145980" sldId="2147483963"/>
            <pc:sldLayoutMk cId="188598567" sldId="2147483964"/>
          </pc:sldLayoutMkLst>
        </pc:sldLayoutChg>
      </pc:sldMasterChg>
      <pc:sldMasterChg chg="del delSldLayout">
        <pc:chgData name="Ulisses Lima Messias" userId="8f637c0ec9cdd908" providerId="LiveId" clId="{BC883CCE-218F-428A-B9FD-C0C99186A16D}" dt="2022-11-23T12:38:34.129" v="144" actId="47"/>
        <pc:sldMasterMkLst>
          <pc:docMk/>
          <pc:sldMasterMk cId="3196344434" sldId="2147483965"/>
        </pc:sldMasterMkLst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3196344434" sldId="2147483965"/>
            <pc:sldLayoutMk cId="3391446925" sldId="2147483966"/>
          </pc:sldLayoutMkLst>
        </pc:sldLayoutChg>
      </pc:sldMasterChg>
      <pc:sldMasterChg chg="del delSldLayout">
        <pc:chgData name="Ulisses Lima Messias" userId="8f637c0ec9cdd908" providerId="LiveId" clId="{BC883CCE-218F-428A-B9FD-C0C99186A16D}" dt="2022-11-23T12:38:34.129" v="144" actId="47"/>
        <pc:sldMasterMkLst>
          <pc:docMk/>
          <pc:sldMasterMk cId="1744998960" sldId="2147483967"/>
        </pc:sldMasterMkLst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744998960" sldId="2147483967"/>
            <pc:sldLayoutMk cId="3771852918" sldId="2147483968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744998960" sldId="2147483967"/>
            <pc:sldLayoutMk cId="1633013001" sldId="2147483969"/>
          </pc:sldLayoutMkLst>
        </pc:sldLayoutChg>
      </pc:sldMasterChg>
      <pc:sldMasterChg chg="del delSldLayout">
        <pc:chgData name="Ulisses Lima Messias" userId="8f637c0ec9cdd908" providerId="LiveId" clId="{BC883CCE-218F-428A-B9FD-C0C99186A16D}" dt="2022-11-23T12:38:34.129" v="144" actId="47"/>
        <pc:sldMasterMkLst>
          <pc:docMk/>
          <pc:sldMasterMk cId="1417284801" sldId="2147483970"/>
        </pc:sldMasterMkLst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417284801" sldId="2147483970"/>
            <pc:sldLayoutMk cId="552396737" sldId="2147483971"/>
          </pc:sldLayoutMkLst>
        </pc:sldLayoutChg>
      </pc:sldMasterChg>
      <pc:sldMasterChg chg="del delSldLayout">
        <pc:chgData name="Ulisses Lima Messias" userId="8f637c0ec9cdd908" providerId="LiveId" clId="{BC883CCE-218F-428A-B9FD-C0C99186A16D}" dt="2022-11-23T12:38:34.129" v="144" actId="47"/>
        <pc:sldMasterMkLst>
          <pc:docMk/>
          <pc:sldMasterMk cId="624837235" sldId="2147483974"/>
        </pc:sldMasterMkLst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624837235" sldId="2147483974"/>
            <pc:sldLayoutMk cId="4124785166" sldId="2147483975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624837235" sldId="2147483974"/>
            <pc:sldLayoutMk cId="3628158701" sldId="2147483976"/>
          </pc:sldLayoutMkLst>
        </pc:sldLayoutChg>
      </pc:sldMasterChg>
      <pc:sldMasterChg chg="del delSldLayout">
        <pc:chgData name="Ulisses Lima Messias" userId="8f637c0ec9cdd908" providerId="LiveId" clId="{BC883CCE-218F-428A-B9FD-C0C99186A16D}" dt="2022-11-23T12:38:34.129" v="144" actId="47"/>
        <pc:sldMasterMkLst>
          <pc:docMk/>
          <pc:sldMasterMk cId="2797869018" sldId="2147483977"/>
        </pc:sldMasterMkLst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2797869018" sldId="2147483977"/>
            <pc:sldLayoutMk cId="652360604" sldId="2147483978"/>
          </pc:sldLayoutMkLst>
        </pc:sldLayoutChg>
      </pc:sldMasterChg>
      <pc:sldMasterChg chg="del delSldLayout">
        <pc:chgData name="Ulisses Lima Messias" userId="8f637c0ec9cdd908" providerId="LiveId" clId="{BC883CCE-218F-428A-B9FD-C0C99186A16D}" dt="2022-11-23T12:38:34.129" v="144" actId="47"/>
        <pc:sldMasterMkLst>
          <pc:docMk/>
          <pc:sldMasterMk cId="1404147897" sldId="2147483979"/>
        </pc:sldMasterMkLst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404147897" sldId="2147483979"/>
            <pc:sldLayoutMk cId="3970084191" sldId="2147483980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404147897" sldId="2147483979"/>
            <pc:sldLayoutMk cId="774654520" sldId="2147483981"/>
          </pc:sldLayoutMkLst>
        </pc:sldLayoutChg>
      </pc:sldMasterChg>
      <pc:sldMasterChg chg="del delSldLayout">
        <pc:chgData name="Ulisses Lima Messias" userId="8f637c0ec9cdd908" providerId="LiveId" clId="{BC883CCE-218F-428A-B9FD-C0C99186A16D}" dt="2022-11-23T12:38:34.129" v="144" actId="47"/>
        <pc:sldMasterMkLst>
          <pc:docMk/>
          <pc:sldMasterMk cId="4001623143" sldId="2147483982"/>
        </pc:sldMasterMkLst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4001623143" sldId="2147483982"/>
            <pc:sldLayoutMk cId="3667647078" sldId="2147483983"/>
          </pc:sldLayoutMkLst>
        </pc:sldLayoutChg>
      </pc:sldMasterChg>
      <pc:sldMasterChg chg="del delSldLayout">
        <pc:chgData name="Ulisses Lima Messias" userId="8f637c0ec9cdd908" providerId="LiveId" clId="{BC883CCE-218F-428A-B9FD-C0C99186A16D}" dt="2022-11-23T12:38:34.129" v="144" actId="47"/>
        <pc:sldMasterMkLst>
          <pc:docMk/>
          <pc:sldMasterMk cId="618758044" sldId="2147483984"/>
        </pc:sldMasterMkLst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618758044" sldId="2147483984"/>
            <pc:sldLayoutMk cId="1946599652" sldId="2147483985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618758044" sldId="2147483984"/>
            <pc:sldLayoutMk cId="7602269" sldId="2147483986"/>
          </pc:sldLayoutMkLst>
        </pc:sldLayoutChg>
      </pc:sldMasterChg>
      <pc:sldMasterChg chg="del delSldLayout">
        <pc:chgData name="Ulisses Lima Messias" userId="8f637c0ec9cdd908" providerId="LiveId" clId="{BC883CCE-218F-428A-B9FD-C0C99186A16D}" dt="2022-11-23T12:38:34.129" v="144" actId="47"/>
        <pc:sldMasterMkLst>
          <pc:docMk/>
          <pc:sldMasterMk cId="1781276352" sldId="2147483987"/>
        </pc:sldMasterMkLst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781276352" sldId="2147483987"/>
            <pc:sldLayoutMk cId="2339739679" sldId="2147483988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781276352" sldId="2147483987"/>
            <pc:sldLayoutMk cId="1072694171" sldId="2147483989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781276352" sldId="2147483987"/>
            <pc:sldLayoutMk cId="2180119697" sldId="2147483990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781276352" sldId="2147483987"/>
            <pc:sldLayoutMk cId="67034681" sldId="2147483991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781276352" sldId="2147483987"/>
            <pc:sldLayoutMk cId="1282230563" sldId="2147483992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781276352" sldId="2147483987"/>
            <pc:sldLayoutMk cId="2213584365" sldId="2147483993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781276352" sldId="2147483987"/>
            <pc:sldLayoutMk cId="2105384865" sldId="2147483994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781276352" sldId="2147483987"/>
            <pc:sldLayoutMk cId="3154559907" sldId="2147483995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781276352" sldId="2147483987"/>
            <pc:sldLayoutMk cId="3313058810" sldId="2147483996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781276352" sldId="2147483987"/>
            <pc:sldLayoutMk cId="3482935790" sldId="2147483997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781276352" sldId="2147483987"/>
            <pc:sldLayoutMk cId="3808066878" sldId="2147483998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781276352" sldId="2147483987"/>
            <pc:sldLayoutMk cId="166799904" sldId="2147483999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781276352" sldId="2147483987"/>
            <pc:sldLayoutMk cId="3546538195" sldId="2147484000"/>
          </pc:sldLayoutMkLst>
        </pc:sldLayoutChg>
        <pc:sldLayoutChg chg="del">
          <pc:chgData name="Ulisses Lima Messias" userId="8f637c0ec9cdd908" providerId="LiveId" clId="{BC883CCE-218F-428A-B9FD-C0C99186A16D}" dt="2022-11-23T12:38:34.129" v="144" actId="47"/>
          <pc:sldLayoutMkLst>
            <pc:docMk/>
            <pc:sldMasterMk cId="1781276352" sldId="2147483987"/>
            <pc:sldLayoutMk cId="1884185552" sldId="2147484001"/>
          </pc:sldLayoutMkLst>
        </pc:sldLayoutChg>
      </pc:sldMasterChg>
    </pc:docChg>
  </pc:docChgLst>
  <pc:docChgLst>
    <pc:chgData name="Ulisses Lima Messias" userId="8f637c0ec9cdd908" providerId="LiveId" clId="{EB05F5D1-3589-4F59-8B2C-F191329FAE7C}"/>
    <pc:docChg chg="modSld">
      <pc:chgData name="Ulisses Lima Messias" userId="8f637c0ec9cdd908" providerId="LiveId" clId="{EB05F5D1-3589-4F59-8B2C-F191329FAE7C}" dt="2022-05-02T17:25:10.790" v="1" actId="729"/>
      <pc:docMkLst>
        <pc:docMk/>
      </pc:docMkLst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9617652" sldId="33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27657577" sldId="117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2347455" sldId="117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00087090" sldId="127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58022870" sldId="17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70740227" sldId="176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77928628" sldId="176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9085846" sldId="331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0258306" sldId="332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0017509" sldId="334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68022647" sldId="334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11759984" sldId="34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75265393" sldId="340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92209984" sldId="342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352474" sldId="342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01384258" sldId="408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97628435" sldId="40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77223402" sldId="410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945830491" sldId="419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77664702" sldId="419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52739939" sldId="419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21015880" sldId="42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62954351" sldId="42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1503722" sldId="420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16878552" sldId="420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32397235" sldId="420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98693759" sldId="4208"/>
        </pc:sldMkLst>
      </pc:sldChg>
    </pc:docChg>
  </pc:docChgLst>
  <pc:docChgLst>
    <pc:chgData name="Ulisses Lima Messias" userId="8f637c0ec9cdd908" providerId="LiveId" clId="{527F278E-E467-4DFD-AAAB-51C9DE9C05B1}"/>
    <pc:docChg chg="undo custSel addSld modSld">
      <pc:chgData name="Ulisses Lima Messias" userId="8f637c0ec9cdd908" providerId="LiveId" clId="{527F278E-E467-4DFD-AAAB-51C9DE9C05B1}" dt="2022-12-14T13:12:41.126" v="437"/>
      <pc:docMkLst>
        <pc:docMk/>
      </pc:docMkLst>
      <pc:sldChg chg="addSp delSp modSp modTransition modAnim">
        <pc:chgData name="Ulisses Lima Messias" userId="8f637c0ec9cdd908" providerId="LiveId" clId="{527F278E-E467-4DFD-AAAB-51C9DE9C05B1}" dt="2022-12-14T13:12:41.126" v="437"/>
        <pc:sldMkLst>
          <pc:docMk/>
          <pc:sldMk cId="974036247" sldId="323"/>
        </pc:sldMkLst>
        <pc:picChg chg="add del mod">
          <ac:chgData name="Ulisses Lima Messias" userId="8f637c0ec9cdd908" providerId="LiveId" clId="{527F278E-E467-4DFD-AAAB-51C9DE9C05B1}" dt="2022-12-14T13:00:12.475" v="436"/>
          <ac:picMkLst>
            <pc:docMk/>
            <pc:sldMk cId="974036247" sldId="323"/>
            <ac:picMk id="8" creationId="{25FDE0C5-E32C-9FC7-06F9-B6C5F299452E}"/>
          </ac:picMkLst>
        </pc:picChg>
        <pc:picChg chg="add mod">
          <ac:chgData name="Ulisses Lima Messias" userId="8f637c0ec9cdd908" providerId="LiveId" clId="{527F278E-E467-4DFD-AAAB-51C9DE9C05B1}" dt="2022-12-14T13:12:41.126" v="437"/>
          <ac:picMkLst>
            <pc:docMk/>
            <pc:sldMk cId="974036247" sldId="323"/>
            <ac:picMk id="15" creationId="{81D5FA8B-0718-7299-BCB8-2EF6726B8319}"/>
          </ac:picMkLst>
        </pc:picChg>
      </pc:sldChg>
      <pc:sldChg chg="addSp modSp modTransition">
        <pc:chgData name="Ulisses Lima Messias" userId="8f637c0ec9cdd908" providerId="LiveId" clId="{527F278E-E467-4DFD-AAAB-51C9DE9C05B1}" dt="2022-12-14T13:12:41.126" v="437"/>
        <pc:sldMkLst>
          <pc:docMk/>
          <pc:sldMk cId="1508866726" sldId="326"/>
        </pc:sldMkLst>
        <pc:picChg chg="add mod">
          <ac:chgData name="Ulisses Lima Messias" userId="8f637c0ec9cdd908" providerId="LiveId" clId="{527F278E-E467-4DFD-AAAB-51C9DE9C05B1}" dt="2022-12-14T13:12:41.126" v="437"/>
          <ac:picMkLst>
            <pc:docMk/>
            <pc:sldMk cId="1508866726" sldId="326"/>
            <ac:picMk id="3" creationId="{A7390829-788A-14BB-9123-555BE5BA5755}"/>
          </ac:picMkLst>
        </pc:picChg>
      </pc:sldChg>
      <pc:sldChg chg="modTransition">
        <pc:chgData name="Ulisses Lima Messias" userId="8f637c0ec9cdd908" providerId="LiveId" clId="{527F278E-E467-4DFD-AAAB-51C9DE9C05B1}" dt="2022-12-14T13:00:12.475" v="436"/>
        <pc:sldMkLst>
          <pc:docMk/>
          <pc:sldMk cId="2178893578" sldId="423"/>
        </pc:sldMkLst>
      </pc:sldChg>
      <pc:sldChg chg="addSp modSp modTransition">
        <pc:chgData name="Ulisses Lima Messias" userId="8f637c0ec9cdd908" providerId="LiveId" clId="{527F278E-E467-4DFD-AAAB-51C9DE9C05B1}" dt="2022-12-14T13:12:41.126" v="437"/>
        <pc:sldMkLst>
          <pc:docMk/>
          <pc:sldMk cId="670789297" sldId="559"/>
        </pc:sldMkLst>
        <pc:picChg chg="add mod">
          <ac:chgData name="Ulisses Lima Messias" userId="8f637c0ec9cdd908" providerId="LiveId" clId="{527F278E-E467-4DFD-AAAB-51C9DE9C05B1}" dt="2022-12-14T13:12:41.126" v="437"/>
          <ac:picMkLst>
            <pc:docMk/>
            <pc:sldMk cId="670789297" sldId="559"/>
            <ac:picMk id="4" creationId="{1160F02D-538B-E786-CAE7-E4C9A1494F5E}"/>
          </ac:picMkLst>
        </pc:picChg>
      </pc:sldChg>
      <pc:sldChg chg="addSp modSp modTransition">
        <pc:chgData name="Ulisses Lima Messias" userId="8f637c0ec9cdd908" providerId="LiveId" clId="{527F278E-E467-4DFD-AAAB-51C9DE9C05B1}" dt="2022-12-14T13:12:41.126" v="437"/>
        <pc:sldMkLst>
          <pc:docMk/>
          <pc:sldMk cId="1620092608" sldId="1066"/>
        </pc:sldMkLst>
        <pc:picChg chg="add mod">
          <ac:chgData name="Ulisses Lima Messias" userId="8f637c0ec9cdd908" providerId="LiveId" clId="{527F278E-E467-4DFD-AAAB-51C9DE9C05B1}" dt="2022-12-14T13:12:41.126" v="437"/>
          <ac:picMkLst>
            <pc:docMk/>
            <pc:sldMk cId="1620092608" sldId="1066"/>
            <ac:picMk id="8" creationId="{2C6702F1-1C4C-2207-391C-4C79640A4995}"/>
          </ac:picMkLst>
        </pc:picChg>
      </pc:sldChg>
      <pc:sldChg chg="addSp modSp add modTransition">
        <pc:chgData name="Ulisses Lima Messias" userId="8f637c0ec9cdd908" providerId="LiveId" clId="{527F278E-E467-4DFD-AAAB-51C9DE9C05B1}" dt="2022-12-14T13:12:41.126" v="437"/>
        <pc:sldMkLst>
          <pc:docMk/>
          <pc:sldMk cId="110234849" sldId="3312"/>
        </pc:sldMkLst>
        <pc:picChg chg="add mod">
          <ac:chgData name="Ulisses Lima Messias" userId="8f637c0ec9cdd908" providerId="LiveId" clId="{527F278E-E467-4DFD-AAAB-51C9DE9C05B1}" dt="2022-12-14T13:12:41.126" v="437"/>
          <ac:picMkLst>
            <pc:docMk/>
            <pc:sldMk cId="110234849" sldId="3312"/>
            <ac:picMk id="3" creationId="{98563727-1E2A-1FD8-8812-3A6F898CB4B4}"/>
          </ac:picMkLst>
        </pc:picChg>
      </pc:sldChg>
      <pc:sldChg chg="addSp modSp mod modTransition">
        <pc:chgData name="Ulisses Lima Messias" userId="8f637c0ec9cdd908" providerId="LiveId" clId="{527F278E-E467-4DFD-AAAB-51C9DE9C05B1}" dt="2022-12-14T13:12:41.126" v="437"/>
        <pc:sldMkLst>
          <pc:docMk/>
          <pc:sldMk cId="2332372850" sldId="3313"/>
        </pc:sldMkLst>
        <pc:spChg chg="mod">
          <ac:chgData name="Ulisses Lima Messias" userId="8f637c0ec9cdd908" providerId="LiveId" clId="{527F278E-E467-4DFD-AAAB-51C9DE9C05B1}" dt="2022-12-14T12:43:04.941" v="432" actId="6549"/>
          <ac:spMkLst>
            <pc:docMk/>
            <pc:sldMk cId="2332372850" sldId="3313"/>
            <ac:spMk id="57" creationId="{C15AA35A-A32F-5942-819B-44CE7791D070}"/>
          </ac:spMkLst>
        </pc:spChg>
        <pc:grpChg chg="mod">
          <ac:chgData name="Ulisses Lima Messias" userId="8f637c0ec9cdd908" providerId="LiveId" clId="{527F278E-E467-4DFD-AAAB-51C9DE9C05B1}" dt="2022-12-14T12:43:26.995" v="433" actId="1076"/>
          <ac:grpSpMkLst>
            <pc:docMk/>
            <pc:sldMk cId="2332372850" sldId="3313"/>
            <ac:grpSpMk id="44" creationId="{303C121D-52D6-2C4D-B743-17DFADBC2EA1}"/>
          </ac:grpSpMkLst>
        </pc:grpChg>
        <pc:grpChg chg="mod">
          <ac:chgData name="Ulisses Lima Messias" userId="8f637c0ec9cdd908" providerId="LiveId" clId="{527F278E-E467-4DFD-AAAB-51C9DE9C05B1}" dt="2022-12-14T12:43:29.428" v="434" actId="1076"/>
          <ac:grpSpMkLst>
            <pc:docMk/>
            <pc:sldMk cId="2332372850" sldId="3313"/>
            <ac:grpSpMk id="53" creationId="{D68A85D0-E0BB-E749-BD6D-7E15D769FC5C}"/>
          </ac:grpSpMkLst>
        </pc:grpChg>
        <pc:picChg chg="add mod">
          <ac:chgData name="Ulisses Lima Messias" userId="8f637c0ec9cdd908" providerId="LiveId" clId="{527F278E-E467-4DFD-AAAB-51C9DE9C05B1}" dt="2022-12-14T13:12:41.126" v="437"/>
          <ac:picMkLst>
            <pc:docMk/>
            <pc:sldMk cId="2332372850" sldId="3313"/>
            <ac:picMk id="37" creationId="{9EA66D77-7A89-C10C-A0CF-5FC6A50707FB}"/>
          </ac:picMkLst>
        </pc:picChg>
      </pc:sldChg>
      <pc:sldChg chg="addSp delSp modSp modTransition modAnim">
        <pc:chgData name="Ulisses Lima Messias" userId="8f637c0ec9cdd908" providerId="LiveId" clId="{527F278E-E467-4DFD-AAAB-51C9DE9C05B1}" dt="2022-12-14T13:12:41.126" v="437"/>
        <pc:sldMkLst>
          <pc:docMk/>
          <pc:sldMk cId="168410924" sldId="3323"/>
        </pc:sldMkLst>
        <pc:picChg chg="add del mod">
          <ac:chgData name="Ulisses Lima Messias" userId="8f637c0ec9cdd908" providerId="LiveId" clId="{527F278E-E467-4DFD-AAAB-51C9DE9C05B1}" dt="2022-12-14T13:00:12.475" v="436"/>
          <ac:picMkLst>
            <pc:docMk/>
            <pc:sldMk cId="168410924" sldId="3323"/>
            <ac:picMk id="13" creationId="{12453623-2F05-12BB-2D73-BE4744F2D9CA}"/>
          </ac:picMkLst>
        </pc:picChg>
        <pc:picChg chg="add mod">
          <ac:chgData name="Ulisses Lima Messias" userId="8f637c0ec9cdd908" providerId="LiveId" clId="{527F278E-E467-4DFD-AAAB-51C9DE9C05B1}" dt="2022-12-14T13:12:41.126" v="437"/>
          <ac:picMkLst>
            <pc:docMk/>
            <pc:sldMk cId="168410924" sldId="3323"/>
            <ac:picMk id="15" creationId="{DB89C7BD-ECD6-D034-152B-54FE69231FE3}"/>
          </ac:picMkLst>
        </pc:picChg>
      </pc:sldChg>
      <pc:sldChg chg="addSp delSp modSp modTransition modAnim">
        <pc:chgData name="Ulisses Lima Messias" userId="8f637c0ec9cdd908" providerId="LiveId" clId="{527F278E-E467-4DFD-AAAB-51C9DE9C05B1}" dt="2022-12-14T13:12:41.126" v="437"/>
        <pc:sldMkLst>
          <pc:docMk/>
          <pc:sldMk cId="192193612" sldId="4210"/>
        </pc:sldMkLst>
        <pc:picChg chg="add del mod">
          <ac:chgData name="Ulisses Lima Messias" userId="8f637c0ec9cdd908" providerId="LiveId" clId="{527F278E-E467-4DFD-AAAB-51C9DE9C05B1}" dt="2022-12-14T13:00:12.475" v="436"/>
          <ac:picMkLst>
            <pc:docMk/>
            <pc:sldMk cId="192193612" sldId="4210"/>
            <ac:picMk id="8" creationId="{AA7626C6-213C-9CD2-5995-F954CE85D004}"/>
          </ac:picMkLst>
        </pc:picChg>
        <pc:picChg chg="add mod">
          <ac:chgData name="Ulisses Lima Messias" userId="8f637c0ec9cdd908" providerId="LiveId" clId="{527F278E-E467-4DFD-AAAB-51C9DE9C05B1}" dt="2022-12-14T13:12:41.126" v="437"/>
          <ac:picMkLst>
            <pc:docMk/>
            <pc:sldMk cId="192193612" sldId="4210"/>
            <ac:picMk id="12" creationId="{1A076CAC-7B97-0150-837B-F1C90AEFF1EC}"/>
          </ac:picMkLst>
        </pc:picChg>
      </pc:sldChg>
      <pc:sldChg chg="modTransition">
        <pc:chgData name="Ulisses Lima Messias" userId="8f637c0ec9cdd908" providerId="LiveId" clId="{527F278E-E467-4DFD-AAAB-51C9DE9C05B1}" dt="2022-12-14T13:00:12.475" v="436"/>
        <pc:sldMkLst>
          <pc:docMk/>
          <pc:sldMk cId="2756583925" sldId="4212"/>
        </pc:sldMkLst>
      </pc:sldChg>
      <pc:sldChg chg="modTransition">
        <pc:chgData name="Ulisses Lima Messias" userId="8f637c0ec9cdd908" providerId="LiveId" clId="{527F278E-E467-4DFD-AAAB-51C9DE9C05B1}" dt="2022-12-14T13:00:12.475" v="436"/>
        <pc:sldMkLst>
          <pc:docMk/>
          <pc:sldMk cId="1474611141" sldId="4213"/>
        </pc:sldMkLst>
      </pc:sldChg>
      <pc:sldChg chg="modTransition">
        <pc:chgData name="Ulisses Lima Messias" userId="8f637c0ec9cdd908" providerId="LiveId" clId="{527F278E-E467-4DFD-AAAB-51C9DE9C05B1}" dt="2022-12-14T13:00:12.475" v="436"/>
        <pc:sldMkLst>
          <pc:docMk/>
          <pc:sldMk cId="3944564409" sldId="4214"/>
        </pc:sldMkLst>
      </pc:sldChg>
      <pc:sldChg chg="modTransition">
        <pc:chgData name="Ulisses Lima Messias" userId="8f637c0ec9cdd908" providerId="LiveId" clId="{527F278E-E467-4DFD-AAAB-51C9DE9C05B1}" dt="2022-12-14T13:00:12.475" v="436"/>
        <pc:sldMkLst>
          <pc:docMk/>
          <pc:sldMk cId="1831468695" sldId="4215"/>
        </pc:sldMkLst>
      </pc:sldChg>
      <pc:sldChg chg="modTransition">
        <pc:chgData name="Ulisses Lima Messias" userId="8f637c0ec9cdd908" providerId="LiveId" clId="{527F278E-E467-4DFD-AAAB-51C9DE9C05B1}" dt="2022-12-14T13:00:12.475" v="436"/>
        <pc:sldMkLst>
          <pc:docMk/>
          <pc:sldMk cId="3747916514" sldId="4216"/>
        </pc:sldMkLst>
      </pc:sldChg>
      <pc:sldChg chg="modTransition">
        <pc:chgData name="Ulisses Lima Messias" userId="8f637c0ec9cdd908" providerId="LiveId" clId="{527F278E-E467-4DFD-AAAB-51C9DE9C05B1}" dt="2022-12-14T13:00:12.475" v="436"/>
        <pc:sldMkLst>
          <pc:docMk/>
          <pc:sldMk cId="3470056540" sldId="4217"/>
        </pc:sldMkLst>
      </pc:sldChg>
      <pc:sldChg chg="addSp modSp modTransition">
        <pc:chgData name="Ulisses Lima Messias" userId="8f637c0ec9cdd908" providerId="LiveId" clId="{527F278E-E467-4DFD-AAAB-51C9DE9C05B1}" dt="2022-12-14T13:12:41.126" v="437"/>
        <pc:sldMkLst>
          <pc:docMk/>
          <pc:sldMk cId="3630951686" sldId="4218"/>
        </pc:sldMkLst>
        <pc:picChg chg="add mod">
          <ac:chgData name="Ulisses Lima Messias" userId="8f637c0ec9cdd908" providerId="LiveId" clId="{527F278E-E467-4DFD-AAAB-51C9DE9C05B1}" dt="2022-12-14T13:12:41.126" v="437"/>
          <ac:picMkLst>
            <pc:docMk/>
            <pc:sldMk cId="3630951686" sldId="4218"/>
            <ac:picMk id="4" creationId="{719BB4B7-0CCD-4001-3616-DCFE9DB6A7ED}"/>
          </ac:picMkLst>
        </pc:picChg>
      </pc:sldChg>
      <pc:sldChg chg="modTransition">
        <pc:chgData name="Ulisses Lima Messias" userId="8f637c0ec9cdd908" providerId="LiveId" clId="{527F278E-E467-4DFD-AAAB-51C9DE9C05B1}" dt="2022-12-14T13:00:12.475" v="436"/>
        <pc:sldMkLst>
          <pc:docMk/>
          <pc:sldMk cId="941149380" sldId="4219"/>
        </pc:sldMkLst>
      </pc:sldChg>
      <pc:sldChg chg="modTransition">
        <pc:chgData name="Ulisses Lima Messias" userId="8f637c0ec9cdd908" providerId="LiveId" clId="{527F278E-E467-4DFD-AAAB-51C9DE9C05B1}" dt="2022-12-14T13:00:12.475" v="436"/>
        <pc:sldMkLst>
          <pc:docMk/>
          <pc:sldMk cId="1088006002" sldId="4220"/>
        </pc:sldMkLst>
      </pc:sldChg>
      <pc:sldChg chg="modTransition">
        <pc:chgData name="Ulisses Lima Messias" userId="8f637c0ec9cdd908" providerId="LiveId" clId="{527F278E-E467-4DFD-AAAB-51C9DE9C05B1}" dt="2022-12-14T13:00:12.475" v="436"/>
        <pc:sldMkLst>
          <pc:docMk/>
          <pc:sldMk cId="3324057737" sldId="4221"/>
        </pc:sldMkLst>
      </pc:sldChg>
      <pc:sldChg chg="modTransition">
        <pc:chgData name="Ulisses Lima Messias" userId="8f637c0ec9cdd908" providerId="LiveId" clId="{527F278E-E467-4DFD-AAAB-51C9DE9C05B1}" dt="2022-12-14T13:00:12.475" v="436"/>
        <pc:sldMkLst>
          <pc:docMk/>
          <pc:sldMk cId="3862511446" sldId="4222"/>
        </pc:sldMkLst>
      </pc:sldChg>
      <pc:sldChg chg="modTransition">
        <pc:chgData name="Ulisses Lima Messias" userId="8f637c0ec9cdd908" providerId="LiveId" clId="{527F278E-E467-4DFD-AAAB-51C9DE9C05B1}" dt="2022-12-14T13:00:12.475" v="436"/>
        <pc:sldMkLst>
          <pc:docMk/>
          <pc:sldMk cId="3510973959" sldId="4223"/>
        </pc:sldMkLst>
      </pc:sldChg>
      <pc:sldChg chg="addSp delSp modSp add mod modTransition">
        <pc:chgData name="Ulisses Lima Messias" userId="8f637c0ec9cdd908" providerId="LiveId" clId="{527F278E-E467-4DFD-AAAB-51C9DE9C05B1}" dt="2022-12-14T13:12:41.126" v="437"/>
        <pc:sldMkLst>
          <pc:docMk/>
          <pc:sldMk cId="10479653" sldId="4224"/>
        </pc:sldMkLst>
        <pc:spChg chg="add mod">
          <ac:chgData name="Ulisses Lima Messias" userId="8f637c0ec9cdd908" providerId="LiveId" clId="{527F278E-E467-4DFD-AAAB-51C9DE9C05B1}" dt="2022-12-14T12:28:07.533" v="427" actId="1076"/>
          <ac:spMkLst>
            <pc:docMk/>
            <pc:sldMk cId="10479653" sldId="4224"/>
            <ac:spMk id="2" creationId="{5B5D5D34-1073-62F8-176E-C17BCA5B9F7F}"/>
          </ac:spMkLst>
        </pc:spChg>
        <pc:spChg chg="add mod">
          <ac:chgData name="Ulisses Lima Messias" userId="8f637c0ec9cdd908" providerId="LiveId" clId="{527F278E-E467-4DFD-AAAB-51C9DE9C05B1}" dt="2022-12-14T12:28:10.242" v="428" actId="1076"/>
          <ac:spMkLst>
            <pc:docMk/>
            <pc:sldMk cId="10479653" sldId="4224"/>
            <ac:spMk id="3" creationId="{0A9F2556-5047-B117-56E0-D00B56AD2495}"/>
          </ac:spMkLst>
        </pc:spChg>
        <pc:spChg chg="add mod">
          <ac:chgData name="Ulisses Lima Messias" userId="8f637c0ec9cdd908" providerId="LiveId" clId="{527F278E-E467-4DFD-AAAB-51C9DE9C05B1}" dt="2022-12-14T12:28:12.426" v="429" actId="1076"/>
          <ac:spMkLst>
            <pc:docMk/>
            <pc:sldMk cId="10479653" sldId="4224"/>
            <ac:spMk id="4" creationId="{285D79DD-BE24-B3F9-C888-E8C317C04C6D}"/>
          </ac:spMkLst>
        </pc:spChg>
        <pc:spChg chg="mod">
          <ac:chgData name="Ulisses Lima Messias" userId="8f637c0ec9cdd908" providerId="LiveId" clId="{527F278E-E467-4DFD-AAAB-51C9DE9C05B1}" dt="2022-12-14T12:25:55.131" v="408"/>
          <ac:spMkLst>
            <pc:docMk/>
            <pc:sldMk cId="10479653" sldId="4224"/>
            <ac:spMk id="60" creationId="{F7558040-E877-874F-A5E1-3C6AD1CE5F53}"/>
          </ac:spMkLst>
        </pc:spChg>
        <pc:spChg chg="del">
          <ac:chgData name="Ulisses Lima Messias" userId="8f637c0ec9cdd908" providerId="LiveId" clId="{527F278E-E467-4DFD-AAAB-51C9DE9C05B1}" dt="2022-12-14T12:19:22.150" v="22" actId="478"/>
          <ac:spMkLst>
            <pc:docMk/>
            <pc:sldMk cId="10479653" sldId="4224"/>
            <ac:spMk id="62" creationId="{0C4DC2C6-6298-4E7B-9CCB-3ABA7FA53028}"/>
          </ac:spMkLst>
        </pc:spChg>
        <pc:picChg chg="add mod">
          <ac:chgData name="Ulisses Lima Messias" userId="8f637c0ec9cdd908" providerId="LiveId" clId="{527F278E-E467-4DFD-AAAB-51C9DE9C05B1}" dt="2022-12-14T13:12:41.126" v="437"/>
          <ac:picMkLst>
            <pc:docMk/>
            <pc:sldMk cId="10479653" sldId="4224"/>
            <ac:picMk id="6" creationId="{7B917718-182A-638F-4E16-B0610B8EE820}"/>
          </ac:picMkLst>
        </pc:picChg>
        <pc:picChg chg="del mod">
          <ac:chgData name="Ulisses Lima Messias" userId="8f637c0ec9cdd908" providerId="LiveId" clId="{527F278E-E467-4DFD-AAAB-51C9DE9C05B1}" dt="2022-12-14T12:19:25.131" v="23" actId="478"/>
          <ac:picMkLst>
            <pc:docMk/>
            <pc:sldMk cId="10479653" sldId="4224"/>
            <ac:picMk id="28" creationId="{34A1FCF3-0164-4977-BE03-DE3861DEA40C}"/>
          </ac:picMkLst>
        </pc:picChg>
      </pc:sldChg>
    </pc:docChg>
  </pc:docChgLst>
  <pc:docChgLst>
    <pc:chgData name="Ulisses Lima Messias" userId="8f637c0ec9cdd908" providerId="LiveId" clId="{300EF7C6-7B4E-473A-B4D5-C30C72F83589}"/>
    <pc:docChg chg="undo custSel addSld delSld modSld sldOrd addMainMaster delMainMaster">
      <pc:chgData name="Ulisses Lima Messias" userId="8f637c0ec9cdd908" providerId="LiveId" clId="{300EF7C6-7B4E-473A-B4D5-C30C72F83589}" dt="2022-02-24T22:20:44.589" v="6518" actId="478"/>
      <pc:docMkLst>
        <pc:docMk/>
      </pc:docMkLst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2055403790" sldId="256"/>
        </pc:sldMkLst>
      </pc:sldChg>
      <pc:sldChg chg="modSp add mod">
        <pc:chgData name="Ulisses Lima Messias" userId="8f637c0ec9cdd908" providerId="LiveId" clId="{300EF7C6-7B4E-473A-B4D5-C30C72F83589}" dt="2022-02-07T11:56:34.910" v="86" actId="1035"/>
        <pc:sldMkLst>
          <pc:docMk/>
          <pc:sldMk cId="0" sldId="258"/>
        </pc:sldMkLst>
        <pc:spChg chg="mod">
          <ac:chgData name="Ulisses Lima Messias" userId="8f637c0ec9cdd908" providerId="LiveId" clId="{300EF7C6-7B4E-473A-B4D5-C30C72F83589}" dt="2022-02-07T11:56:07.943" v="66" actId="1038"/>
          <ac:spMkLst>
            <pc:docMk/>
            <pc:sldMk cId="0" sldId="258"/>
            <ac:spMk id="2" creationId="{6DD69466-243E-4F0F-985C-5424CB2B1834}"/>
          </ac:spMkLst>
        </pc:spChg>
        <pc:spChg chg="mod">
          <ac:chgData name="Ulisses Lima Messias" userId="8f637c0ec9cdd908" providerId="LiveId" clId="{300EF7C6-7B4E-473A-B4D5-C30C72F83589}" dt="2022-02-07T11:56:14.102" v="71" actId="1038"/>
          <ac:spMkLst>
            <pc:docMk/>
            <pc:sldMk cId="0" sldId="258"/>
            <ac:spMk id="63" creationId="{25BCB042-EA0B-41BF-B5CB-F31562A9E5C1}"/>
          </ac:spMkLst>
        </pc:spChg>
        <pc:spChg chg="mod">
          <ac:chgData name="Ulisses Lima Messias" userId="8f637c0ec9cdd908" providerId="LiveId" clId="{300EF7C6-7B4E-473A-B4D5-C30C72F83589}" dt="2022-02-07T11:56:21.527" v="76" actId="1038"/>
          <ac:spMkLst>
            <pc:docMk/>
            <pc:sldMk cId="0" sldId="258"/>
            <ac:spMk id="64" creationId="{AB2BED1D-53AC-4B5C-8392-CCE663949F11}"/>
          </ac:spMkLst>
        </pc:spChg>
        <pc:spChg chg="mod">
          <ac:chgData name="Ulisses Lima Messias" userId="8f637c0ec9cdd908" providerId="LiveId" clId="{300EF7C6-7B4E-473A-B4D5-C30C72F83589}" dt="2022-02-07T11:56:28.703" v="81" actId="1037"/>
          <ac:spMkLst>
            <pc:docMk/>
            <pc:sldMk cId="0" sldId="258"/>
            <ac:spMk id="65" creationId="{F6FDD73C-8201-4ABA-B6CA-1EA8876F023F}"/>
          </ac:spMkLst>
        </pc:spChg>
        <pc:spChg chg="mod">
          <ac:chgData name="Ulisses Lima Messias" userId="8f637c0ec9cdd908" providerId="LiveId" clId="{300EF7C6-7B4E-473A-B4D5-C30C72F83589}" dt="2022-02-07T11:56:34.910" v="86" actId="1035"/>
          <ac:spMkLst>
            <pc:docMk/>
            <pc:sldMk cId="0" sldId="258"/>
            <ac:spMk id="66" creationId="{1F1B732A-CDB0-41C1-8F37-851E9F7F0734}"/>
          </ac:spMkLst>
        </pc:spChg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935348389" sldId="261"/>
        </pc:sldMkLst>
      </pc:sldChg>
      <pc:sldChg chg="del">
        <pc:chgData name="Ulisses Lima Messias" userId="8f637c0ec9cdd908" providerId="LiveId" clId="{300EF7C6-7B4E-473A-B4D5-C30C72F83589}" dt="2022-02-07T12:11:55.509" v="264" actId="47"/>
        <pc:sldMkLst>
          <pc:docMk/>
          <pc:sldMk cId="602985598" sldId="264"/>
        </pc:sldMkLst>
      </pc:sldChg>
      <pc:sldChg chg="del">
        <pc:chgData name="Ulisses Lima Messias" userId="8f637c0ec9cdd908" providerId="LiveId" clId="{300EF7C6-7B4E-473A-B4D5-C30C72F83589}" dt="2022-02-07T12:49:37.565" v="719" actId="47"/>
        <pc:sldMkLst>
          <pc:docMk/>
          <pc:sldMk cId="1310402258" sldId="277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4101578889" sldId="278"/>
        </pc:sldMkLst>
      </pc:sldChg>
      <pc:sldChg chg="delSp modSp add mod delAnim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612639054" sldId="285"/>
        </pc:sldMkLst>
        <pc:spChg chg="mod">
          <ac:chgData name="Ulisses Lima Messias" userId="8f637c0ec9cdd908" providerId="LiveId" clId="{300EF7C6-7B4E-473A-B4D5-C30C72F83589}" dt="2022-02-11T10:13:12.365" v="4972" actId="1076"/>
          <ac:spMkLst>
            <pc:docMk/>
            <pc:sldMk cId="612639054" sldId="285"/>
            <ac:spMk id="2" creationId="{00000000-0000-0000-0000-000000000000}"/>
          </ac:spMkLst>
        </pc:spChg>
        <pc:spChg chg="mod">
          <ac:chgData name="Ulisses Lima Messias" userId="8f637c0ec9cdd908" providerId="LiveId" clId="{300EF7C6-7B4E-473A-B4D5-C30C72F83589}" dt="2022-02-11T10:15:58.543" v="5004" actId="1035"/>
          <ac:spMkLst>
            <pc:docMk/>
            <pc:sldMk cId="612639054" sldId="285"/>
            <ac:spMk id="5" creationId="{F95FDCC8-9A7E-4674-B86F-C1B490AB63DA}"/>
          </ac:spMkLst>
        </pc:spChg>
        <pc:spChg chg="mod">
          <ac:chgData name="Ulisses Lima Messias" userId="8f637c0ec9cdd908" providerId="LiveId" clId="{300EF7C6-7B4E-473A-B4D5-C30C72F83589}" dt="2022-02-11T10:14:34.619" v="4989" actId="207"/>
          <ac:spMkLst>
            <pc:docMk/>
            <pc:sldMk cId="612639054" sldId="285"/>
            <ac:spMk id="6" creationId="{CE9503B9-8913-40A9-A594-6CFA39B3A715}"/>
          </ac:spMkLst>
        </pc:spChg>
        <pc:spChg chg="del">
          <ac:chgData name="Ulisses Lima Messias" userId="8f637c0ec9cdd908" providerId="LiveId" clId="{300EF7C6-7B4E-473A-B4D5-C30C72F83589}" dt="2022-02-11T10:14:02.422" v="4981" actId="478"/>
          <ac:spMkLst>
            <pc:docMk/>
            <pc:sldMk cId="612639054" sldId="285"/>
            <ac:spMk id="7" creationId="{FF916C48-69EA-49BF-9E63-BE4170C45B20}"/>
          </ac:spMkLst>
        </pc:spChg>
        <pc:spChg chg="del">
          <ac:chgData name="Ulisses Lima Messias" userId="8f637c0ec9cdd908" providerId="LiveId" clId="{300EF7C6-7B4E-473A-B4D5-C30C72F83589}" dt="2022-02-11T10:13:08.791" v="4971" actId="478"/>
          <ac:spMkLst>
            <pc:docMk/>
            <pc:sldMk cId="612639054" sldId="285"/>
            <ac:spMk id="8" creationId="{97A676BD-77F8-4D18-BBB8-314E682C6E25}"/>
          </ac:spMkLst>
        </pc:spChg>
        <pc:spChg chg="mod">
          <ac:chgData name="Ulisses Lima Messias" userId="8f637c0ec9cdd908" providerId="LiveId" clId="{300EF7C6-7B4E-473A-B4D5-C30C72F83589}" dt="2022-02-11T10:15:25.684" v="5002" actId="207"/>
          <ac:spMkLst>
            <pc:docMk/>
            <pc:sldMk cId="612639054" sldId="285"/>
            <ac:spMk id="112" creationId="{1C5BBA0C-4A86-447C-8A25-1D4009C4E7A0}"/>
          </ac:spMkLst>
        </pc:spChg>
        <pc:grpChg chg="mod">
          <ac:chgData name="Ulisses Lima Messias" userId="8f637c0ec9cdd908" providerId="LiveId" clId="{300EF7C6-7B4E-473A-B4D5-C30C72F83589}" dt="2022-02-11T10:14:41.920" v="4991" actId="14100"/>
          <ac:grpSpMkLst>
            <pc:docMk/>
            <pc:sldMk cId="612639054" sldId="285"/>
            <ac:grpSpMk id="68" creationId="{00000000-0000-0000-0000-000000000000}"/>
          </ac:grpSpMkLst>
        </pc:grpChg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458935591" sldId="285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385019129" sldId="29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476491844" sldId="296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904770800" sldId="29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45071667" sldId="298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919129222" sldId="299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192285649" sldId="300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176944044" sldId="30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074059202" sldId="302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420061705" sldId="303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270235614" sldId="304"/>
        </pc:sldMkLst>
      </pc:sldChg>
      <pc:sldChg chg="add">
        <pc:chgData name="Ulisses Lima Messias" userId="8f637c0ec9cdd908" providerId="LiveId" clId="{300EF7C6-7B4E-473A-B4D5-C30C72F83589}" dt="2022-02-07T11:52:50.732" v="21"/>
        <pc:sldMkLst>
          <pc:docMk/>
          <pc:sldMk cId="4189617652" sldId="333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933714809" sldId="340"/>
        </pc:sldMkLst>
        <pc:spChg chg="add mod">
          <ac:chgData name="Ulisses Lima Messias" userId="8f637c0ec9cdd908" providerId="LiveId" clId="{300EF7C6-7B4E-473A-B4D5-C30C72F83589}" dt="2022-02-09T15:33:27.196" v="2555" actId="1076"/>
          <ac:spMkLst>
            <pc:docMk/>
            <pc:sldMk cId="3933714809" sldId="340"/>
            <ac:spMk id="2" creationId="{239840D3-6D43-4FBC-AC8B-3CA5D919C0BF}"/>
          </ac:spMkLst>
        </pc:spChg>
        <pc:picChg chg="del">
          <ac:chgData name="Ulisses Lima Messias" userId="8f637c0ec9cdd908" providerId="LiveId" clId="{300EF7C6-7B4E-473A-B4D5-C30C72F83589}" dt="2022-02-09T15:36:17.681" v="2560" actId="478"/>
          <ac:picMkLst>
            <pc:docMk/>
            <pc:sldMk cId="3933714809" sldId="340"/>
            <ac:picMk id="7" creationId="{8D762791-FC3F-4296-BD20-F5B1766753CE}"/>
          </ac:picMkLst>
        </pc:pic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086605831" sldId="365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375808384" sldId="376"/>
        </pc:sldMkLst>
        <pc:spChg chg="mod">
          <ac:chgData name="Ulisses Lima Messias" userId="8f637c0ec9cdd908" providerId="LiveId" clId="{300EF7C6-7B4E-473A-B4D5-C30C72F83589}" dt="2022-02-10T20:21:11.716" v="4756" actId="20577"/>
          <ac:spMkLst>
            <pc:docMk/>
            <pc:sldMk cId="1375808384" sldId="376"/>
            <ac:spMk id="2" creationId="{8F2ABE84-FA18-479F-9073-2338B8F9378A}"/>
          </ac:spMkLst>
        </pc:spChg>
        <pc:graphicFrameChg chg="mod modGraphic">
          <ac:chgData name="Ulisses Lima Messias" userId="8f637c0ec9cdd908" providerId="LiveId" clId="{300EF7C6-7B4E-473A-B4D5-C30C72F83589}" dt="2022-02-10T20:20:51.702" v="4715" actId="403"/>
          <ac:graphicFrameMkLst>
            <pc:docMk/>
            <pc:sldMk cId="1375808384" sldId="376"/>
            <ac:graphicFrameMk id="5" creationId="{E4F051B0-2547-4B57-BEED-5D14CA8E39CC}"/>
          </ac:graphicFrameMkLst>
        </pc:graphicFrameChg>
      </pc:sldChg>
      <pc:sldChg chg="del">
        <pc:chgData name="Ulisses Lima Messias" userId="8f637c0ec9cdd908" providerId="LiveId" clId="{300EF7C6-7B4E-473A-B4D5-C30C72F83589}" dt="2022-02-10T20:22:54.919" v="4780" actId="47"/>
        <pc:sldMkLst>
          <pc:docMk/>
          <pc:sldMk cId="6154284" sldId="37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15890951" sldId="387"/>
        </pc:sldMkLst>
      </pc:sldChg>
      <pc:sldChg chg="addSp delSp modSp add del mod delAnim">
        <pc:chgData name="Ulisses Lima Messias" userId="8f637c0ec9cdd908" providerId="LiveId" clId="{300EF7C6-7B4E-473A-B4D5-C30C72F83589}" dt="2022-02-07T18:36:34.655" v="1322" actId="47"/>
        <pc:sldMkLst>
          <pc:docMk/>
          <pc:sldMk cId="331765913" sldId="403"/>
        </pc:sldMkLst>
        <pc:spChg chg="mod">
          <ac:chgData name="Ulisses Lima Messias" userId="8f637c0ec9cdd908" providerId="LiveId" clId="{300EF7C6-7B4E-473A-B4D5-C30C72F83589}" dt="2022-02-07T18:32:11.608" v="1315" actId="1076"/>
          <ac:spMkLst>
            <pc:docMk/>
            <pc:sldMk cId="331765913" sldId="403"/>
            <ac:spMk id="2" creationId="{F8BB974E-1DBE-4475-A64C-C35F5817FDB8}"/>
          </ac:spMkLst>
        </pc:spChg>
        <pc:spChg chg="del">
          <ac:chgData name="Ulisses Lima Messias" userId="8f637c0ec9cdd908" providerId="LiveId" clId="{300EF7C6-7B4E-473A-B4D5-C30C72F83589}" dt="2022-02-07T18:31:58.345" v="1309" actId="478"/>
          <ac:spMkLst>
            <pc:docMk/>
            <pc:sldMk cId="331765913" sldId="403"/>
            <ac:spMk id="3" creationId="{B69088E4-0411-4FC5-990F-EB48B5504260}"/>
          </ac:spMkLst>
        </pc:spChg>
        <pc:spChg chg="del">
          <ac:chgData name="Ulisses Lima Messias" userId="8f637c0ec9cdd908" providerId="LiveId" clId="{300EF7C6-7B4E-473A-B4D5-C30C72F83589}" dt="2022-02-07T18:31:47.496" v="1304" actId="478"/>
          <ac:spMkLst>
            <pc:docMk/>
            <pc:sldMk cId="331765913" sldId="403"/>
            <ac:spMk id="5" creationId="{AB971C8E-8123-4909-A397-A628D8324B34}"/>
          </ac:spMkLst>
        </pc:spChg>
        <pc:spChg chg="del">
          <ac:chgData name="Ulisses Lima Messias" userId="8f637c0ec9cdd908" providerId="LiveId" clId="{300EF7C6-7B4E-473A-B4D5-C30C72F83589}" dt="2022-02-07T18:31:47.496" v="1304" actId="478"/>
          <ac:spMkLst>
            <pc:docMk/>
            <pc:sldMk cId="331765913" sldId="403"/>
            <ac:spMk id="6" creationId="{403B58F6-D17C-4C0F-AAE1-52BD58412AE6}"/>
          </ac:spMkLst>
        </pc:spChg>
        <pc:spChg chg="del">
          <ac:chgData name="Ulisses Lima Messias" userId="8f637c0ec9cdd908" providerId="LiveId" clId="{300EF7C6-7B4E-473A-B4D5-C30C72F83589}" dt="2022-02-07T18:31:47.496" v="1304" actId="478"/>
          <ac:spMkLst>
            <pc:docMk/>
            <pc:sldMk cId="331765913" sldId="403"/>
            <ac:spMk id="7" creationId="{CB22ED72-1DA1-4783-8C39-8209A9D1F2E3}"/>
          </ac:spMkLst>
        </pc:spChg>
        <pc:spChg chg="del">
          <ac:chgData name="Ulisses Lima Messias" userId="8f637c0ec9cdd908" providerId="LiveId" clId="{300EF7C6-7B4E-473A-B4D5-C30C72F83589}" dt="2022-02-07T18:32:00.066" v="1310" actId="478"/>
          <ac:spMkLst>
            <pc:docMk/>
            <pc:sldMk cId="331765913" sldId="403"/>
            <ac:spMk id="8" creationId="{FEEB6BC8-643A-40E8-A4C2-DFDF37DFDBA5}"/>
          </ac:spMkLst>
        </pc:spChg>
        <pc:spChg chg="del mod">
          <ac:chgData name="Ulisses Lima Messias" userId="8f637c0ec9cdd908" providerId="LiveId" clId="{300EF7C6-7B4E-473A-B4D5-C30C72F83589}" dt="2022-02-07T18:31:54.306" v="1307" actId="478"/>
          <ac:spMkLst>
            <pc:docMk/>
            <pc:sldMk cId="331765913" sldId="403"/>
            <ac:spMk id="10" creationId="{C0DD8AD1-898A-4718-9661-F7296A4BF92C}"/>
          </ac:spMkLst>
        </pc:spChg>
        <pc:spChg chg="add del mod">
          <ac:chgData name="Ulisses Lima Messias" userId="8f637c0ec9cdd908" providerId="LiveId" clId="{300EF7C6-7B4E-473A-B4D5-C30C72F83589}" dt="2022-02-07T18:31:50.102" v="1305" actId="478"/>
          <ac:spMkLst>
            <pc:docMk/>
            <pc:sldMk cId="331765913" sldId="403"/>
            <ac:spMk id="12" creationId="{738C4988-68BA-4373-9B08-CF33C36261B8}"/>
          </ac:spMkLst>
        </pc:spChg>
        <pc:picChg chg="mod">
          <ac:chgData name="Ulisses Lima Messias" userId="8f637c0ec9cdd908" providerId="LiveId" clId="{300EF7C6-7B4E-473A-B4D5-C30C72F83589}" dt="2022-02-07T18:32:04.849" v="1312" actId="14100"/>
          <ac:picMkLst>
            <pc:docMk/>
            <pc:sldMk cId="331765913" sldId="403"/>
            <ac:picMk id="4" creationId="{F60435AB-C989-4FB2-9684-4D5E3549BCFA}"/>
          </ac:picMkLst>
        </pc:picChg>
        <pc:cxnChg chg="del">
          <ac:chgData name="Ulisses Lima Messias" userId="8f637c0ec9cdd908" providerId="LiveId" clId="{300EF7C6-7B4E-473A-B4D5-C30C72F83589}" dt="2022-02-07T18:31:56.290" v="1308" actId="478"/>
          <ac:cxnSpMkLst>
            <pc:docMk/>
            <pc:sldMk cId="331765913" sldId="403"/>
            <ac:cxnSpMk id="9" creationId="{FCE79DF5-2F67-4581-A94E-56CB605B7D7C}"/>
          </ac:cxnSpMkLst>
        </pc:cxnChg>
      </pc:sldChg>
      <pc:sldChg chg="modSp del mod">
        <pc:chgData name="Ulisses Lima Messias" userId="8f637c0ec9cdd908" providerId="LiveId" clId="{300EF7C6-7B4E-473A-B4D5-C30C72F83589}" dt="2022-02-07T18:15:19.695" v="893" actId="2696"/>
        <pc:sldMkLst>
          <pc:docMk/>
          <pc:sldMk cId="518505812" sldId="403"/>
        </pc:sldMkLst>
        <pc:spChg chg="mod">
          <ac:chgData name="Ulisses Lima Messias" userId="8f637c0ec9cdd908" providerId="LiveId" clId="{300EF7C6-7B4E-473A-B4D5-C30C72F83589}" dt="2022-02-07T18:15:00.281" v="892" actId="20577"/>
          <ac:spMkLst>
            <pc:docMk/>
            <pc:sldMk cId="518505812" sldId="403"/>
            <ac:spMk id="7" creationId="{CB22ED72-1DA1-4783-8C39-8209A9D1F2E3}"/>
          </ac:spMkLst>
        </pc:spChg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1276138405" sldId="404"/>
        </pc:sldMkLst>
        <pc:spChg chg="del">
          <ac:chgData name="Ulisses Lima Messias" userId="8f637c0ec9cdd908" providerId="LiveId" clId="{300EF7C6-7B4E-473A-B4D5-C30C72F83589}" dt="2022-02-07T19:24:31.720" v="1861" actId="478"/>
          <ac:spMkLst>
            <pc:docMk/>
            <pc:sldMk cId="1276138405" sldId="404"/>
            <ac:spMk id="2" creationId="{8DD1ED7F-23D0-4997-B176-3095B0B315D1}"/>
          </ac:spMkLst>
        </pc:spChg>
        <pc:spChg chg="del">
          <ac:chgData name="Ulisses Lima Messias" userId="8f637c0ec9cdd908" providerId="LiveId" clId="{300EF7C6-7B4E-473A-B4D5-C30C72F83589}" dt="2022-02-07T19:24:26.067" v="1859" actId="478"/>
          <ac:spMkLst>
            <pc:docMk/>
            <pc:sldMk cId="1276138405" sldId="404"/>
            <ac:spMk id="3" creationId="{E99B0E8D-938D-43B7-A4FE-F27144786557}"/>
          </ac:spMkLst>
        </pc:spChg>
        <pc:spChg chg="add del mod">
          <ac:chgData name="Ulisses Lima Messias" userId="8f637c0ec9cdd908" providerId="LiveId" clId="{300EF7C6-7B4E-473A-B4D5-C30C72F83589}" dt="2022-02-07T19:24:28.739" v="1860" actId="478"/>
          <ac:spMkLst>
            <pc:docMk/>
            <pc:sldMk cId="1276138405" sldId="404"/>
            <ac:spMk id="6" creationId="{15AC98D7-B610-482A-999C-E3B4BA0F7147}"/>
          </ac:spMkLst>
        </pc:spChg>
        <pc:spChg chg="add del mod">
          <ac:chgData name="Ulisses Lima Messias" userId="8f637c0ec9cdd908" providerId="LiveId" clId="{300EF7C6-7B4E-473A-B4D5-C30C72F83589}" dt="2022-02-07T19:24:34.338" v="1862" actId="478"/>
          <ac:spMkLst>
            <pc:docMk/>
            <pc:sldMk cId="1276138405" sldId="404"/>
            <ac:spMk id="8" creationId="{86EDC93F-7C35-4B78-8984-978F23088A22}"/>
          </ac:spMkLst>
        </pc:spChg>
        <pc:spChg chg="add del mod">
          <ac:chgData name="Ulisses Lima Messias" userId="8f637c0ec9cdd908" providerId="LiveId" clId="{300EF7C6-7B4E-473A-B4D5-C30C72F83589}" dt="2022-02-07T19:59:09.964" v="2346" actId="478"/>
          <ac:spMkLst>
            <pc:docMk/>
            <pc:sldMk cId="1276138405" sldId="404"/>
            <ac:spMk id="10" creationId="{40041BF1-685B-48A5-9FAF-06018E73A36D}"/>
          </ac:spMkLst>
        </pc:spChg>
        <pc:spChg chg="add del mod">
          <ac:chgData name="Ulisses Lima Messias" userId="8f637c0ec9cdd908" providerId="LiveId" clId="{300EF7C6-7B4E-473A-B4D5-C30C72F83589}" dt="2022-02-07T19:59:14.147" v="2349" actId="478"/>
          <ac:spMkLst>
            <pc:docMk/>
            <pc:sldMk cId="1276138405" sldId="404"/>
            <ac:spMk id="11" creationId="{3122DB74-8655-4111-962B-85BC03A62AD7}"/>
          </ac:spMkLst>
        </pc:spChg>
        <pc:spChg chg="add del mod">
          <ac:chgData name="Ulisses Lima Messias" userId="8f637c0ec9cdd908" providerId="LiveId" clId="{300EF7C6-7B4E-473A-B4D5-C30C72F83589}" dt="2022-02-07T19:59:11.892" v="2348"/>
          <ac:spMkLst>
            <pc:docMk/>
            <pc:sldMk cId="1276138405" sldId="404"/>
            <ac:spMk id="13" creationId="{56C1AD35-D631-443F-89A9-642596DECE86}"/>
          </ac:spMkLst>
        </pc:spChg>
        <pc:spChg chg="add mod">
          <ac:chgData name="Ulisses Lima Messias" userId="8f637c0ec9cdd908" providerId="LiveId" clId="{300EF7C6-7B4E-473A-B4D5-C30C72F83589}" dt="2022-02-07T19:59:28.151" v="2377" actId="1076"/>
          <ac:spMkLst>
            <pc:docMk/>
            <pc:sldMk cId="1276138405" sldId="404"/>
            <ac:spMk id="14" creationId="{FA76461A-1E81-4D67-ADE8-58E5BC366684}"/>
          </ac:spMkLst>
        </pc:spChg>
        <pc:picChg chg="mod">
          <ac:chgData name="Ulisses Lima Messias" userId="8f637c0ec9cdd908" providerId="LiveId" clId="{300EF7C6-7B4E-473A-B4D5-C30C72F83589}" dt="2022-02-07T19:24:10.441" v="1858" actId="1076"/>
          <ac:picMkLst>
            <pc:docMk/>
            <pc:sldMk cId="1276138405" sldId="404"/>
            <ac:picMk id="4" creationId="{2FBB3B30-8274-4608-915A-E3496CDF78F9}"/>
          </ac:picMkLst>
        </pc:picChg>
        <pc:picChg chg="mod">
          <ac:chgData name="Ulisses Lima Messias" userId="8f637c0ec9cdd908" providerId="LiveId" clId="{300EF7C6-7B4E-473A-B4D5-C30C72F83589}" dt="2022-02-07T20:02:31.541" v="2380" actId="1076"/>
          <ac:picMkLst>
            <pc:docMk/>
            <pc:sldMk cId="1276138405" sldId="404"/>
            <ac:picMk id="30722" creationId="{3563BC7E-3C7A-48E9-A01C-73E5E326571B}"/>
          </ac:picMkLst>
        </pc:picChg>
      </pc:sldChg>
      <pc:sldChg chg="del">
        <pc:chgData name="Ulisses Lima Messias" userId="8f637c0ec9cdd908" providerId="LiveId" clId="{300EF7C6-7B4E-473A-B4D5-C30C72F83589}" dt="2022-02-07T19:20:17.025" v="1693" actId="47"/>
        <pc:sldMkLst>
          <pc:docMk/>
          <pc:sldMk cId="4291711249" sldId="407"/>
        </pc:sldMkLst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4264573077" sldId="408"/>
        </pc:sldMkLst>
        <pc:spChg chg="mod">
          <ac:chgData name="Ulisses Lima Messias" userId="8f637c0ec9cdd908" providerId="LiveId" clId="{300EF7C6-7B4E-473A-B4D5-C30C72F83589}" dt="2022-02-08T11:34:06.927" v="2418" actId="1076"/>
          <ac:spMkLst>
            <pc:docMk/>
            <pc:sldMk cId="4264573077" sldId="408"/>
            <ac:spMk id="2" creationId="{7BACC273-5CD8-4433-B82B-6EBF503A88D1}"/>
          </ac:spMkLst>
        </pc:spChg>
        <pc:spChg chg="del mod">
          <ac:chgData name="Ulisses Lima Messias" userId="8f637c0ec9cdd908" providerId="LiveId" clId="{300EF7C6-7B4E-473A-B4D5-C30C72F83589}" dt="2022-02-07T20:13:06.579" v="2411" actId="478"/>
          <ac:spMkLst>
            <pc:docMk/>
            <pc:sldMk cId="4264573077" sldId="408"/>
            <ac:spMk id="3" creationId="{BCDBA177-C85F-45C7-B98E-F9EBA0EDD60E}"/>
          </ac:spMkLst>
        </pc:spChg>
        <pc:spChg chg="add del mod">
          <ac:chgData name="Ulisses Lima Messias" userId="8f637c0ec9cdd908" providerId="LiveId" clId="{300EF7C6-7B4E-473A-B4D5-C30C72F83589}" dt="2022-02-07T20:13:09.288" v="2412" actId="478"/>
          <ac:spMkLst>
            <pc:docMk/>
            <pc:sldMk cId="4264573077" sldId="408"/>
            <ac:spMk id="8" creationId="{0BCEF2F8-2367-4851-A39B-5C344859C71D}"/>
          </ac:spMkLst>
        </pc:spChg>
        <pc:picChg chg="del">
          <ac:chgData name="Ulisses Lima Messias" userId="8f637c0ec9cdd908" providerId="LiveId" clId="{300EF7C6-7B4E-473A-B4D5-C30C72F83589}" dt="2022-02-07T20:12:55.757" v="2406" actId="478"/>
          <ac:picMkLst>
            <pc:docMk/>
            <pc:sldMk cId="4264573077" sldId="408"/>
            <ac:picMk id="5" creationId="{5C6273B6-6857-41ED-A6C1-B30D8DF5B8A4}"/>
          </ac:picMkLst>
        </pc:picChg>
        <pc:picChg chg="mod">
          <ac:chgData name="Ulisses Lima Messias" userId="8f637c0ec9cdd908" providerId="LiveId" clId="{300EF7C6-7B4E-473A-B4D5-C30C72F83589}" dt="2022-02-07T20:13:21.816" v="2416" actId="1076"/>
          <ac:picMkLst>
            <pc:docMk/>
            <pc:sldMk cId="4264573077" sldId="408"/>
            <ac:picMk id="6" creationId="{743F58C8-A636-402B-9DEB-16151CF44117}"/>
          </ac:picMkLst>
        </pc:picChg>
        <pc:picChg chg="del">
          <ac:chgData name="Ulisses Lima Messias" userId="8f637c0ec9cdd908" providerId="LiveId" clId="{300EF7C6-7B4E-473A-B4D5-C30C72F83589}" dt="2022-02-07T20:13:11.992" v="2413" actId="478"/>
          <ac:picMkLst>
            <pc:docMk/>
            <pc:sldMk cId="4264573077" sldId="408"/>
            <ac:picMk id="7" creationId="{195628AE-0697-4C72-88D4-BDA460CB5759}"/>
          </ac:picMkLst>
        </pc:picChg>
        <pc:picChg chg="mod">
          <ac:chgData name="Ulisses Lima Messias" userId="8f637c0ec9cdd908" providerId="LiveId" clId="{300EF7C6-7B4E-473A-B4D5-C30C72F83589}" dt="2022-02-08T11:34:24.963" v="2421" actId="692"/>
          <ac:picMkLst>
            <pc:docMk/>
            <pc:sldMk cId="4264573077" sldId="408"/>
            <ac:picMk id="9" creationId="{820CB071-4156-4659-A210-CD23E96E6FFC}"/>
          </ac:picMkLst>
        </pc:picChg>
      </pc:sldChg>
      <pc:sldChg chg="del">
        <pc:chgData name="Ulisses Lima Messias" userId="8f637c0ec9cdd908" providerId="LiveId" clId="{300EF7C6-7B4E-473A-B4D5-C30C72F83589}" dt="2022-02-07T11:52:52.751" v="22" actId="47"/>
        <pc:sldMkLst>
          <pc:docMk/>
          <pc:sldMk cId="955350203" sldId="422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178893578" sldId="423"/>
        </pc:sldMkLst>
        <pc:spChg chg="mod">
          <ac:chgData name="Ulisses Lima Messias" userId="8f637c0ec9cdd908" providerId="LiveId" clId="{300EF7C6-7B4E-473A-B4D5-C30C72F83589}" dt="2022-02-10T20:28:24.006" v="4882" actId="20577"/>
          <ac:spMkLst>
            <pc:docMk/>
            <pc:sldMk cId="2178893578" sldId="423"/>
            <ac:spMk id="2" creationId="{09DC9142-591C-4246-8EDC-B82E64B76127}"/>
          </ac:spMkLst>
        </pc:spChg>
      </pc:sldChg>
      <pc:sldChg chg="addSp delSp modSp mod ord modShow">
        <pc:chgData name="Ulisses Lima Messias" userId="8f637c0ec9cdd908" providerId="LiveId" clId="{300EF7C6-7B4E-473A-B4D5-C30C72F83589}" dt="2022-02-24T18:44:18.837" v="6357" actId="729"/>
        <pc:sldMkLst>
          <pc:docMk/>
          <pc:sldMk cId="343987435" sldId="524"/>
        </pc:sldMkLst>
        <pc:spChg chg="mod">
          <ac:chgData name="Ulisses Lima Messias" userId="8f637c0ec9cdd908" providerId="LiveId" clId="{300EF7C6-7B4E-473A-B4D5-C30C72F83589}" dt="2022-02-07T19:58:54.987" v="2345" actId="20577"/>
          <ac:spMkLst>
            <pc:docMk/>
            <pc:sldMk cId="343987435" sldId="524"/>
            <ac:spMk id="2" creationId="{109A82A6-15CA-4B62-B1CA-EF0E70B81D0F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8" creationId="{0E90FA16-5EC3-4D7B-988B-BF10C8FBB7F2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9" creationId="{182F8DC0-5807-450F-B4A9-858F9500042B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1" creationId="{FB1EF254-1427-425B-905C-2B1CF12175B1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2" creationId="{A76C8169-7718-4527-97F7-18C71E85DCAB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4" creationId="{A2722288-1299-43FC-8E0D-BC0516CA1B94}"/>
          </ac:spMkLst>
        </pc:spChg>
        <pc:spChg chg="del">
          <ac:chgData name="Ulisses Lima Messias" userId="8f637c0ec9cdd908" providerId="LiveId" clId="{300EF7C6-7B4E-473A-B4D5-C30C72F83589}" dt="2022-02-07T19:33:02.203" v="1940" actId="478"/>
          <ac:spMkLst>
            <pc:docMk/>
            <pc:sldMk cId="343987435" sldId="524"/>
            <ac:spMk id="17" creationId="{F2EDCB27-A804-45E9-8AFD-61A4B1EB220C}"/>
          </ac:spMkLst>
        </pc:spChg>
        <pc:spChg chg="del">
          <ac:chgData name="Ulisses Lima Messias" userId="8f637c0ec9cdd908" providerId="LiveId" clId="{300EF7C6-7B4E-473A-B4D5-C30C72F83589}" dt="2022-02-07T19:33:07.099" v="1941" actId="478"/>
          <ac:spMkLst>
            <pc:docMk/>
            <pc:sldMk cId="343987435" sldId="524"/>
            <ac:spMk id="18" creationId="{9A1E5EA2-E9B5-44FF-8FC5-D9C5A0858AC4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9" creationId="{C3E1AD7B-6D0E-4433-A321-46B268D42634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22" creationId="{53C1D74E-1FCA-405C-A9C9-9D3529DF4F81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23" creationId="{77D86C9A-7195-4694-973F-FB3D36F17400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4" creationId="{BB5B6DE0-BAB8-401C-B80B-62EFF902A093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5" creationId="{4D05AD61-6C2A-466A-97FB-4F731257DB1E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6" creationId="{816973B9-39DA-451F-8DEA-E9CEAB559088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7" creationId="{7057079A-244D-45A5-9EB3-CC9B407EFBC7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8" creationId="{843F31CE-77BA-4C41-BD75-C6DC066F8F03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9" creationId="{FCF8FED9-CD2F-4B3D-A574-C7B8D2A8AE59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33" creationId="{74792D35-0A0E-42B4-A38D-BEEB0BD0BD92}"/>
          </ac:spMkLst>
        </pc:spChg>
        <pc:spChg chg="del mod topLvl">
          <ac:chgData name="Ulisses Lima Messias" userId="8f637c0ec9cdd908" providerId="LiveId" clId="{300EF7C6-7B4E-473A-B4D5-C30C72F83589}" dt="2022-02-07T19:38:48.965" v="2011" actId="478"/>
          <ac:spMkLst>
            <pc:docMk/>
            <pc:sldMk cId="343987435" sldId="524"/>
            <ac:spMk id="34" creationId="{435BF3CA-1A3D-4DC8-BC5E-665B225BB737}"/>
          </ac:spMkLst>
        </pc:spChg>
        <pc:spChg chg="mod">
          <ac:chgData name="Ulisses Lima Messias" userId="8f637c0ec9cdd908" providerId="LiveId" clId="{300EF7C6-7B4E-473A-B4D5-C30C72F83589}" dt="2022-02-07T19:35:56.390" v="1952"/>
          <ac:spMkLst>
            <pc:docMk/>
            <pc:sldMk cId="343987435" sldId="524"/>
            <ac:spMk id="36" creationId="{A6C7A829-CF21-40E8-85B2-F6EB8EB8843C}"/>
          </ac:spMkLst>
        </pc:spChg>
        <pc:spChg chg="mod">
          <ac:chgData name="Ulisses Lima Messias" userId="8f637c0ec9cdd908" providerId="LiveId" clId="{300EF7C6-7B4E-473A-B4D5-C30C72F83589}" dt="2022-02-07T19:35:56.390" v="1952"/>
          <ac:spMkLst>
            <pc:docMk/>
            <pc:sldMk cId="343987435" sldId="524"/>
            <ac:spMk id="37" creationId="{951B87D8-4F17-4E38-82E5-1AF0E98ECC7A}"/>
          </ac:spMkLst>
        </pc:spChg>
        <pc:spChg chg="mod">
          <ac:chgData name="Ulisses Lima Messias" userId="8f637c0ec9cdd908" providerId="LiveId" clId="{300EF7C6-7B4E-473A-B4D5-C30C72F83589}" dt="2022-02-07T19:36:00.075" v="1954"/>
          <ac:spMkLst>
            <pc:docMk/>
            <pc:sldMk cId="343987435" sldId="524"/>
            <ac:spMk id="39" creationId="{DDEC7DF2-E7E8-4F0D-A317-0AD44002C433}"/>
          </ac:spMkLst>
        </pc:spChg>
        <pc:spChg chg="mod">
          <ac:chgData name="Ulisses Lima Messias" userId="8f637c0ec9cdd908" providerId="LiveId" clId="{300EF7C6-7B4E-473A-B4D5-C30C72F83589}" dt="2022-02-07T19:36:00.075" v="1954"/>
          <ac:spMkLst>
            <pc:docMk/>
            <pc:sldMk cId="343987435" sldId="524"/>
            <ac:spMk id="40" creationId="{2C203E9D-BF63-4A68-9F4F-BB08E0437FE1}"/>
          </ac:spMkLst>
        </pc:spChg>
        <pc:spChg chg="mod">
          <ac:chgData name="Ulisses Lima Messias" userId="8f637c0ec9cdd908" providerId="LiveId" clId="{300EF7C6-7B4E-473A-B4D5-C30C72F83589}" dt="2022-02-07T19:36:03.687" v="1956"/>
          <ac:spMkLst>
            <pc:docMk/>
            <pc:sldMk cId="343987435" sldId="524"/>
            <ac:spMk id="42" creationId="{451B0D18-BE2A-4D66-B9AA-52BDD3FE5C4A}"/>
          </ac:spMkLst>
        </pc:spChg>
        <pc:spChg chg="mod">
          <ac:chgData name="Ulisses Lima Messias" userId="8f637c0ec9cdd908" providerId="LiveId" clId="{300EF7C6-7B4E-473A-B4D5-C30C72F83589}" dt="2022-02-07T19:36:03.687" v="1956"/>
          <ac:spMkLst>
            <pc:docMk/>
            <pc:sldMk cId="343987435" sldId="524"/>
            <ac:spMk id="43" creationId="{5E755F7E-1273-4194-97AC-E0BF8F364009}"/>
          </ac:spMkLst>
        </pc:spChg>
        <pc:spChg chg="mod">
          <ac:chgData name="Ulisses Lima Messias" userId="8f637c0ec9cdd908" providerId="LiveId" clId="{300EF7C6-7B4E-473A-B4D5-C30C72F83589}" dt="2022-02-07T19:36:15.407" v="1958"/>
          <ac:spMkLst>
            <pc:docMk/>
            <pc:sldMk cId="343987435" sldId="524"/>
            <ac:spMk id="45" creationId="{98048298-75B8-4AE5-BEB8-D02021F82438}"/>
          </ac:spMkLst>
        </pc:spChg>
        <pc:spChg chg="mod">
          <ac:chgData name="Ulisses Lima Messias" userId="8f637c0ec9cdd908" providerId="LiveId" clId="{300EF7C6-7B4E-473A-B4D5-C30C72F83589}" dt="2022-02-07T19:36:15.407" v="1958"/>
          <ac:spMkLst>
            <pc:docMk/>
            <pc:sldMk cId="343987435" sldId="524"/>
            <ac:spMk id="46" creationId="{983F8B35-82FF-49E6-9314-30E34167F3DF}"/>
          </ac:spMkLst>
        </pc:spChg>
        <pc:spChg chg="mod">
          <ac:chgData name="Ulisses Lima Messias" userId="8f637c0ec9cdd908" providerId="LiveId" clId="{300EF7C6-7B4E-473A-B4D5-C30C72F83589}" dt="2022-02-07T19:36:19.888" v="1960"/>
          <ac:spMkLst>
            <pc:docMk/>
            <pc:sldMk cId="343987435" sldId="524"/>
            <ac:spMk id="48" creationId="{EE797600-B071-46CC-B8AD-53F4F7046F07}"/>
          </ac:spMkLst>
        </pc:spChg>
        <pc:spChg chg="mod">
          <ac:chgData name="Ulisses Lima Messias" userId="8f637c0ec9cdd908" providerId="LiveId" clId="{300EF7C6-7B4E-473A-B4D5-C30C72F83589}" dt="2022-02-07T19:36:19.888" v="1960"/>
          <ac:spMkLst>
            <pc:docMk/>
            <pc:sldMk cId="343987435" sldId="524"/>
            <ac:spMk id="49" creationId="{E1C209D5-591E-453E-B745-45EFF0F94F64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51" creationId="{2B0EF852-2FEE-4BAA-AD90-0D3015C83CEF}"/>
          </ac:spMkLst>
        </pc:spChg>
        <pc:spChg chg="del mod topLvl">
          <ac:chgData name="Ulisses Lima Messias" userId="8f637c0ec9cdd908" providerId="LiveId" clId="{300EF7C6-7B4E-473A-B4D5-C30C72F83589}" dt="2022-02-07T19:38:10.691" v="2006" actId="478"/>
          <ac:spMkLst>
            <pc:docMk/>
            <pc:sldMk cId="343987435" sldId="524"/>
            <ac:spMk id="52" creationId="{9B897D69-F798-4356-B159-DBA0EAAF066B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54" creationId="{D9EB4310-F9EC-4764-BF62-5582CE5B32B9}"/>
          </ac:spMkLst>
        </pc:spChg>
        <pc:spChg chg="del mod topLvl">
          <ac:chgData name="Ulisses Lima Messias" userId="8f637c0ec9cdd908" providerId="LiveId" clId="{300EF7C6-7B4E-473A-B4D5-C30C72F83589}" dt="2022-02-07T19:38:52.795" v="2012" actId="478"/>
          <ac:spMkLst>
            <pc:docMk/>
            <pc:sldMk cId="343987435" sldId="524"/>
            <ac:spMk id="55" creationId="{15575010-794F-4BC6-918E-5DB5778B7AAD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57" creationId="{B75D352F-305C-4FCC-B33A-4045C24D1A0F}"/>
          </ac:spMkLst>
        </pc:spChg>
        <pc:spChg chg="del mod topLvl">
          <ac:chgData name="Ulisses Lima Messias" userId="8f637c0ec9cdd908" providerId="LiveId" clId="{300EF7C6-7B4E-473A-B4D5-C30C72F83589}" dt="2022-02-07T19:38:20.315" v="2008" actId="478"/>
          <ac:spMkLst>
            <pc:docMk/>
            <pc:sldMk cId="343987435" sldId="524"/>
            <ac:spMk id="58" creationId="{AB157BAF-5BD2-4F0A-82AF-0BFA65393B08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60" creationId="{882BFD88-1725-404E-B15C-897931D8CD59}"/>
          </ac:spMkLst>
        </pc:spChg>
        <pc:spChg chg="del mod topLvl">
          <ac:chgData name="Ulisses Lima Messias" userId="8f637c0ec9cdd908" providerId="LiveId" clId="{300EF7C6-7B4E-473A-B4D5-C30C72F83589}" dt="2022-02-07T19:38:55.851" v="2013" actId="478"/>
          <ac:spMkLst>
            <pc:docMk/>
            <pc:sldMk cId="343987435" sldId="524"/>
            <ac:spMk id="61" creationId="{0447841D-C7EC-4247-BB9C-2B0A07849EC8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63" creationId="{4033BAA2-00AA-4D44-B9FB-FB297BB2179D}"/>
          </ac:spMkLst>
        </pc:spChg>
        <pc:spChg chg="del mod topLvl">
          <ac:chgData name="Ulisses Lima Messias" userId="8f637c0ec9cdd908" providerId="LiveId" clId="{300EF7C6-7B4E-473A-B4D5-C30C72F83589}" dt="2022-02-07T19:38:43.555" v="2010" actId="478"/>
          <ac:spMkLst>
            <pc:docMk/>
            <pc:sldMk cId="343987435" sldId="524"/>
            <ac:spMk id="64" creationId="{94183113-BD83-4790-8D3E-004F3CF5BB0F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66" creationId="{0C457516-F34C-4A3E-A406-4211ABB79705}"/>
          </ac:spMkLst>
        </pc:spChg>
        <pc:spChg chg="del mod topLvl">
          <ac:chgData name="Ulisses Lima Messias" userId="8f637c0ec9cdd908" providerId="LiveId" clId="{300EF7C6-7B4E-473A-B4D5-C30C72F83589}" dt="2022-02-07T19:38:58.868" v="2014" actId="478"/>
          <ac:spMkLst>
            <pc:docMk/>
            <pc:sldMk cId="343987435" sldId="524"/>
            <ac:spMk id="67" creationId="{8979E5D9-8512-4C82-9455-4813C8C7A5E9}"/>
          </ac:spMkLst>
        </pc:spChg>
        <pc:spChg chg="add mod">
          <ac:chgData name="Ulisses Lima Messias" userId="8f637c0ec9cdd908" providerId="LiveId" clId="{300EF7C6-7B4E-473A-B4D5-C30C72F83589}" dt="2022-02-07T19:55:45.636" v="2081" actId="1035"/>
          <ac:spMkLst>
            <pc:docMk/>
            <pc:sldMk cId="343987435" sldId="524"/>
            <ac:spMk id="68" creationId="{1011D779-7C1D-41BA-A48D-7608A817DD87}"/>
          </ac:spMkLst>
        </pc:spChg>
        <pc:spChg chg="add mod">
          <ac:chgData name="Ulisses Lima Messias" userId="8f637c0ec9cdd908" providerId="LiveId" clId="{300EF7C6-7B4E-473A-B4D5-C30C72F83589}" dt="2022-02-07T19:44:40.808" v="2036" actId="207"/>
          <ac:spMkLst>
            <pc:docMk/>
            <pc:sldMk cId="343987435" sldId="524"/>
            <ac:spMk id="69" creationId="{EB13B22C-CA66-4B6A-AF41-2685841495A6}"/>
          </ac:spMkLst>
        </pc:spChg>
        <pc:spChg chg="add mod">
          <ac:chgData name="Ulisses Lima Messias" userId="8f637c0ec9cdd908" providerId="LiveId" clId="{300EF7C6-7B4E-473A-B4D5-C30C72F83589}" dt="2022-02-07T19:43:25.748" v="2029" actId="1076"/>
          <ac:spMkLst>
            <pc:docMk/>
            <pc:sldMk cId="343987435" sldId="524"/>
            <ac:spMk id="70" creationId="{C8A20D27-F0F0-4CC7-8AC9-B62B87034C85}"/>
          </ac:spMkLst>
        </pc:spChg>
        <pc:spChg chg="add mod">
          <ac:chgData name="Ulisses Lima Messias" userId="8f637c0ec9cdd908" providerId="LiveId" clId="{300EF7C6-7B4E-473A-B4D5-C30C72F83589}" dt="2022-02-07T19:44:33.955" v="2035" actId="207"/>
          <ac:spMkLst>
            <pc:docMk/>
            <pc:sldMk cId="343987435" sldId="524"/>
            <ac:spMk id="71" creationId="{BDEAE481-2BC4-42E3-82B6-70507AA5179A}"/>
          </ac:spMkLst>
        </pc:spChg>
        <pc:spChg chg="add mod">
          <ac:chgData name="Ulisses Lima Messias" userId="8f637c0ec9cdd908" providerId="LiveId" clId="{300EF7C6-7B4E-473A-B4D5-C30C72F83589}" dt="2022-02-07T19:46:03.474" v="2050" actId="1035"/>
          <ac:spMkLst>
            <pc:docMk/>
            <pc:sldMk cId="343987435" sldId="524"/>
            <ac:spMk id="72" creationId="{67A42F4A-A951-49CB-AE14-6B6EE0C411BF}"/>
          </ac:spMkLst>
        </pc:spChg>
        <pc:spChg chg="add mod">
          <ac:chgData name="Ulisses Lima Messias" userId="8f637c0ec9cdd908" providerId="LiveId" clId="{300EF7C6-7B4E-473A-B4D5-C30C72F83589}" dt="2022-02-07T19:49:29.933" v="2069" actId="1038"/>
          <ac:spMkLst>
            <pc:docMk/>
            <pc:sldMk cId="343987435" sldId="524"/>
            <ac:spMk id="73" creationId="{98F9D242-3FB3-49DB-BDB1-78F34D889550}"/>
          </ac:spMkLst>
        </pc:spChg>
        <pc:spChg chg="add mod">
          <ac:chgData name="Ulisses Lima Messias" userId="8f637c0ec9cdd908" providerId="LiveId" clId="{300EF7C6-7B4E-473A-B4D5-C30C72F83589}" dt="2022-02-07T19:55:38.795" v="2080" actId="1035"/>
          <ac:spMkLst>
            <pc:docMk/>
            <pc:sldMk cId="343987435" sldId="524"/>
            <ac:spMk id="74" creationId="{AD55A6BE-32EC-43EC-A3B4-A0933F425C61}"/>
          </ac:spMkLst>
        </pc:spChg>
        <pc:spChg chg="add mod">
          <ac:chgData name="Ulisses Lima Messias" userId="8f637c0ec9cdd908" providerId="LiveId" clId="{300EF7C6-7B4E-473A-B4D5-C30C72F83589}" dt="2022-02-07T19:56:07.891" v="2096" actId="113"/>
          <ac:spMkLst>
            <pc:docMk/>
            <pc:sldMk cId="343987435" sldId="524"/>
            <ac:spMk id="75" creationId="{BB0F968B-F2E1-48DE-A65B-81E177EDD969}"/>
          </ac:spMkLst>
        </pc:spChg>
        <pc:spChg chg="add mod">
          <ac:chgData name="Ulisses Lima Messias" userId="8f637c0ec9cdd908" providerId="LiveId" clId="{300EF7C6-7B4E-473A-B4D5-C30C72F83589}" dt="2022-02-07T19:56:30.726" v="2143" actId="1038"/>
          <ac:spMkLst>
            <pc:docMk/>
            <pc:sldMk cId="343987435" sldId="524"/>
            <ac:spMk id="76" creationId="{ABDA2E0C-E925-4BA8-B2F6-D06339203838}"/>
          </ac:spMkLst>
        </pc:spChg>
        <pc:spChg chg="add mod">
          <ac:chgData name="Ulisses Lima Messias" userId="8f637c0ec9cdd908" providerId="LiveId" clId="{300EF7C6-7B4E-473A-B4D5-C30C72F83589}" dt="2022-02-07T19:56:56.026" v="2192" actId="1038"/>
          <ac:spMkLst>
            <pc:docMk/>
            <pc:sldMk cId="343987435" sldId="524"/>
            <ac:spMk id="77" creationId="{90B82BD9-3121-48B0-97BB-C050C12475FA}"/>
          </ac:spMkLst>
        </pc:spChg>
        <pc:spChg chg="add mod">
          <ac:chgData name="Ulisses Lima Messias" userId="8f637c0ec9cdd908" providerId="LiveId" clId="{300EF7C6-7B4E-473A-B4D5-C30C72F83589}" dt="2022-02-07T19:57:27.374" v="2219" actId="1076"/>
          <ac:spMkLst>
            <pc:docMk/>
            <pc:sldMk cId="343987435" sldId="524"/>
            <ac:spMk id="78" creationId="{C4C42E63-B3C6-480D-B6B2-CC1A0010BD87}"/>
          </ac:spMkLst>
        </pc:spChg>
        <pc:spChg chg="add mod">
          <ac:chgData name="Ulisses Lima Messias" userId="8f637c0ec9cdd908" providerId="LiveId" clId="{300EF7C6-7B4E-473A-B4D5-C30C72F83589}" dt="2022-02-07T19:57:48.163" v="2248" actId="1037"/>
          <ac:spMkLst>
            <pc:docMk/>
            <pc:sldMk cId="343987435" sldId="524"/>
            <ac:spMk id="79" creationId="{ED1805EB-6A97-4AC8-B013-5605DBCBFEEC}"/>
          </ac:spMkLst>
        </pc:spChg>
        <pc:spChg chg="add mod">
          <ac:chgData name="Ulisses Lima Messias" userId="8f637c0ec9cdd908" providerId="LiveId" clId="{300EF7C6-7B4E-473A-B4D5-C30C72F83589}" dt="2022-02-07T19:58:14.031" v="2294" actId="1038"/>
          <ac:spMkLst>
            <pc:docMk/>
            <pc:sldMk cId="343987435" sldId="524"/>
            <ac:spMk id="80" creationId="{E2C26B6F-288F-4E61-B581-7FA2BF42DBA5}"/>
          </ac:spMkLst>
        </pc:spChg>
        <pc:spChg chg="add mod">
          <ac:chgData name="Ulisses Lima Messias" userId="8f637c0ec9cdd908" providerId="LiveId" clId="{300EF7C6-7B4E-473A-B4D5-C30C72F83589}" dt="2022-02-07T19:58:44.331" v="2337" actId="1037"/>
          <ac:spMkLst>
            <pc:docMk/>
            <pc:sldMk cId="343987435" sldId="524"/>
            <ac:spMk id="81" creationId="{F129115C-687C-4C47-945A-50E4EDF32898}"/>
          </ac:spMkLst>
        </pc:s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7" creationId="{C48149E7-4B6A-4627-8E56-781ACE123674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10" creationId="{3C0556BC-EFE3-4E9D-B328-688E9DC03ABA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13" creationId="{6FAE9DEC-B604-4806-A67D-3EA4E1638119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16" creationId="{A40063F6-4A01-4BB1-AD08-02BFF5FBCA66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21" creationId="{7B83E614-5EFE-45E2-9712-10F01582E824}"/>
          </ac:grpSpMkLst>
        </pc:grpChg>
        <pc:grpChg chg="add del mod">
          <ac:chgData name="Ulisses Lima Messias" userId="8f637c0ec9cdd908" providerId="LiveId" clId="{300EF7C6-7B4E-473A-B4D5-C30C72F83589}" dt="2022-02-07T19:38:48.965" v="2011" actId="478"/>
          <ac:grpSpMkLst>
            <pc:docMk/>
            <pc:sldMk cId="343987435" sldId="524"/>
            <ac:grpSpMk id="32" creationId="{FB30ED96-1C54-4EA3-A125-C1796F9C0016}"/>
          </ac:grpSpMkLst>
        </pc:grpChg>
        <pc:grpChg chg="add del mod">
          <ac:chgData name="Ulisses Lima Messias" userId="8f637c0ec9cdd908" providerId="LiveId" clId="{300EF7C6-7B4E-473A-B4D5-C30C72F83589}" dt="2022-02-07T19:36:27.622" v="1966" actId="478"/>
          <ac:grpSpMkLst>
            <pc:docMk/>
            <pc:sldMk cId="343987435" sldId="524"/>
            <ac:grpSpMk id="35" creationId="{97AD1C4C-987B-4ACF-8DAC-A9569A2FAD23}"/>
          </ac:grpSpMkLst>
        </pc:grpChg>
        <pc:grpChg chg="add del mod">
          <ac:chgData name="Ulisses Lima Messias" userId="8f637c0ec9cdd908" providerId="LiveId" clId="{300EF7C6-7B4E-473A-B4D5-C30C72F83589}" dt="2022-02-07T19:36:26.918" v="1965" actId="478"/>
          <ac:grpSpMkLst>
            <pc:docMk/>
            <pc:sldMk cId="343987435" sldId="524"/>
            <ac:grpSpMk id="38" creationId="{04479E4A-C2D1-41C8-95DE-53D740CA10E7}"/>
          </ac:grpSpMkLst>
        </pc:grpChg>
        <pc:grpChg chg="add del mod">
          <ac:chgData name="Ulisses Lima Messias" userId="8f637c0ec9cdd908" providerId="LiveId" clId="{300EF7C6-7B4E-473A-B4D5-C30C72F83589}" dt="2022-02-07T19:36:26.346" v="1964" actId="478"/>
          <ac:grpSpMkLst>
            <pc:docMk/>
            <pc:sldMk cId="343987435" sldId="524"/>
            <ac:grpSpMk id="41" creationId="{8D427C7D-00E4-40C3-9C58-020F28EEE927}"/>
          </ac:grpSpMkLst>
        </pc:grpChg>
        <pc:grpChg chg="add del mod">
          <ac:chgData name="Ulisses Lima Messias" userId="8f637c0ec9cdd908" providerId="LiveId" clId="{300EF7C6-7B4E-473A-B4D5-C30C72F83589}" dt="2022-02-07T19:36:25.603" v="1963" actId="478"/>
          <ac:grpSpMkLst>
            <pc:docMk/>
            <pc:sldMk cId="343987435" sldId="524"/>
            <ac:grpSpMk id="44" creationId="{1FEDA807-DF33-4B51-B1D8-279D9E32C460}"/>
          </ac:grpSpMkLst>
        </pc:grpChg>
        <pc:grpChg chg="add del mod">
          <ac:chgData name="Ulisses Lima Messias" userId="8f637c0ec9cdd908" providerId="LiveId" clId="{300EF7C6-7B4E-473A-B4D5-C30C72F83589}" dt="2022-02-07T19:36:24.675" v="1962" actId="478"/>
          <ac:grpSpMkLst>
            <pc:docMk/>
            <pc:sldMk cId="343987435" sldId="524"/>
            <ac:grpSpMk id="47" creationId="{6EA498FA-5E40-43FD-93AF-0CBD9876FD99}"/>
          </ac:grpSpMkLst>
        </pc:grpChg>
        <pc:grpChg chg="add del mod">
          <ac:chgData name="Ulisses Lima Messias" userId="8f637c0ec9cdd908" providerId="LiveId" clId="{300EF7C6-7B4E-473A-B4D5-C30C72F83589}" dt="2022-02-07T19:38:10.691" v="2006" actId="478"/>
          <ac:grpSpMkLst>
            <pc:docMk/>
            <pc:sldMk cId="343987435" sldId="524"/>
            <ac:grpSpMk id="50" creationId="{B6732E98-03FC-433B-A523-C902AD5D7929}"/>
          </ac:grpSpMkLst>
        </pc:grpChg>
        <pc:grpChg chg="add del mod">
          <ac:chgData name="Ulisses Lima Messias" userId="8f637c0ec9cdd908" providerId="LiveId" clId="{300EF7C6-7B4E-473A-B4D5-C30C72F83589}" dt="2022-02-07T19:38:52.795" v="2012" actId="478"/>
          <ac:grpSpMkLst>
            <pc:docMk/>
            <pc:sldMk cId="343987435" sldId="524"/>
            <ac:grpSpMk id="53" creationId="{BA34B975-6C1F-4F81-9875-AA3C116C9FD9}"/>
          </ac:grpSpMkLst>
        </pc:grpChg>
        <pc:grpChg chg="add del mod">
          <ac:chgData name="Ulisses Lima Messias" userId="8f637c0ec9cdd908" providerId="LiveId" clId="{300EF7C6-7B4E-473A-B4D5-C30C72F83589}" dt="2022-02-07T19:38:20.315" v="2008" actId="478"/>
          <ac:grpSpMkLst>
            <pc:docMk/>
            <pc:sldMk cId="343987435" sldId="524"/>
            <ac:grpSpMk id="56" creationId="{5B86039B-817D-4445-83DF-D67DE52E737C}"/>
          </ac:grpSpMkLst>
        </pc:grpChg>
        <pc:grpChg chg="add del mod">
          <ac:chgData name="Ulisses Lima Messias" userId="8f637c0ec9cdd908" providerId="LiveId" clId="{300EF7C6-7B4E-473A-B4D5-C30C72F83589}" dt="2022-02-07T19:38:55.851" v="2013" actId="478"/>
          <ac:grpSpMkLst>
            <pc:docMk/>
            <pc:sldMk cId="343987435" sldId="524"/>
            <ac:grpSpMk id="59" creationId="{E6878CE2-1282-46A6-ACC1-949CEF0593C9}"/>
          </ac:grpSpMkLst>
        </pc:grpChg>
        <pc:grpChg chg="add del mod">
          <ac:chgData name="Ulisses Lima Messias" userId="8f637c0ec9cdd908" providerId="LiveId" clId="{300EF7C6-7B4E-473A-B4D5-C30C72F83589}" dt="2022-02-07T19:38:43.555" v="2010" actId="478"/>
          <ac:grpSpMkLst>
            <pc:docMk/>
            <pc:sldMk cId="343987435" sldId="524"/>
            <ac:grpSpMk id="62" creationId="{262C2342-AF4B-4630-909A-7CBB26B7D4C7}"/>
          </ac:grpSpMkLst>
        </pc:grpChg>
        <pc:grpChg chg="add del mod">
          <ac:chgData name="Ulisses Lima Messias" userId="8f637c0ec9cdd908" providerId="LiveId" clId="{300EF7C6-7B4E-473A-B4D5-C30C72F83589}" dt="2022-02-07T19:38:58.868" v="2014" actId="478"/>
          <ac:grpSpMkLst>
            <pc:docMk/>
            <pc:sldMk cId="343987435" sldId="524"/>
            <ac:grpSpMk id="65" creationId="{6823DF7B-6B37-4699-8312-262A9A1DCE33}"/>
          </ac:grpSpMkLst>
        </pc:grpChg>
        <pc:picChg chg="del">
          <ac:chgData name="Ulisses Lima Messias" userId="8f637c0ec9cdd908" providerId="LiveId" clId="{300EF7C6-7B4E-473A-B4D5-C30C72F83589}" dt="2022-02-07T19:32:55.819" v="1938" actId="478"/>
          <ac:picMkLst>
            <pc:docMk/>
            <pc:sldMk cId="343987435" sldId="524"/>
            <ac:picMk id="3" creationId="{F4983942-F70F-4317-BDEF-03DEC7A82517}"/>
          </ac:picMkLst>
        </pc:picChg>
        <pc:picChg chg="mod">
          <ac:chgData name="Ulisses Lima Messias" userId="8f637c0ec9cdd908" providerId="LiveId" clId="{300EF7C6-7B4E-473A-B4D5-C30C72F83589}" dt="2022-02-07T19:30:03.166" v="1937" actId="1076"/>
          <ac:picMkLst>
            <pc:docMk/>
            <pc:sldMk cId="343987435" sldId="524"/>
            <ac:picMk id="6" creationId="{DBFB3C78-8011-4594-AC6F-9D9BC68E488E}"/>
          </ac:picMkLst>
        </pc:picChg>
        <pc:picChg chg="mod">
          <ac:chgData name="Ulisses Lima Messias" userId="8f637c0ec9cdd908" providerId="LiveId" clId="{300EF7C6-7B4E-473A-B4D5-C30C72F83589}" dt="2022-02-07T19:33:47.787" v="1942"/>
          <ac:picMkLst>
            <pc:docMk/>
            <pc:sldMk cId="343987435" sldId="524"/>
            <ac:picMk id="15" creationId="{F1AC0B49-21C9-4E83-8895-65851A11809F}"/>
          </ac:picMkLst>
        </pc:picChg>
        <pc:picChg chg="mod">
          <ac:chgData name="Ulisses Lima Messias" userId="8f637c0ec9cdd908" providerId="LiveId" clId="{300EF7C6-7B4E-473A-B4D5-C30C72F83589}" dt="2022-02-07T19:33:47.787" v="1942"/>
          <ac:picMkLst>
            <pc:docMk/>
            <pc:sldMk cId="343987435" sldId="524"/>
            <ac:picMk id="20" creationId="{62FF28CE-C7DD-4D7C-AE3F-8260371AD8F4}"/>
          </ac:picMkLst>
        </pc:picChg>
        <pc:cxnChg chg="add del mod">
          <ac:chgData name="Ulisses Lima Messias" userId="8f637c0ec9cdd908" providerId="LiveId" clId="{300EF7C6-7B4E-473A-B4D5-C30C72F83589}" dt="2022-02-07T19:34:19.787" v="1945"/>
          <ac:cxnSpMkLst>
            <pc:docMk/>
            <pc:sldMk cId="343987435" sldId="524"/>
            <ac:cxnSpMk id="30" creationId="{3F30DA14-3ACA-447A-8C52-7D4917F216B7}"/>
          </ac:cxnSpMkLst>
        </pc:cxnChg>
        <pc:cxnChg chg="add del mod">
          <ac:chgData name="Ulisses Lima Messias" userId="8f637c0ec9cdd908" providerId="LiveId" clId="{300EF7C6-7B4E-473A-B4D5-C30C72F83589}" dt="2022-02-07T19:34:19.787" v="1945"/>
          <ac:cxnSpMkLst>
            <pc:docMk/>
            <pc:sldMk cId="343987435" sldId="524"/>
            <ac:cxnSpMk id="31" creationId="{36BF11D6-C51B-4E07-8936-8D4980A3E2E6}"/>
          </ac:cxnSpMkLst>
        </pc:cxnChg>
      </pc:sldChg>
      <pc:sldChg chg="del">
        <pc:chgData name="Ulisses Lima Messias" userId="8f637c0ec9cdd908" providerId="LiveId" clId="{300EF7C6-7B4E-473A-B4D5-C30C72F83589}" dt="2022-02-07T18:08:52.964" v="842" actId="47"/>
        <pc:sldMkLst>
          <pc:docMk/>
          <pc:sldMk cId="3055575713" sldId="52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508933291" sldId="557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482188021" sldId="558"/>
        </pc:sldMkLst>
      </pc:sldChg>
      <pc:sldChg chg="addSp delSp mod modShow">
        <pc:chgData name="Ulisses Lima Messias" userId="8f637c0ec9cdd908" providerId="LiveId" clId="{300EF7C6-7B4E-473A-B4D5-C30C72F83589}" dt="2022-02-24T22:20:44.589" v="6518" actId="478"/>
        <pc:sldMkLst>
          <pc:docMk/>
          <pc:sldMk cId="938224378" sldId="574"/>
        </pc:sldMkLst>
        <pc:picChg chg="add del">
          <ac:chgData name="Ulisses Lima Messias" userId="8f637c0ec9cdd908" providerId="LiveId" clId="{300EF7C6-7B4E-473A-B4D5-C30C72F83589}" dt="2022-02-24T22:20:44.589" v="6518" actId="478"/>
          <ac:picMkLst>
            <pc:docMk/>
            <pc:sldMk cId="938224378" sldId="574"/>
            <ac:picMk id="4" creationId="{31391D2F-CF35-4FDC-B2AD-498B2BB6E016}"/>
          </ac:picMkLst>
        </pc:pic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1664333439" sldId="591"/>
        </pc:sldMkLst>
        <pc:spChg chg="mod">
          <ac:chgData name="Ulisses Lima Messias" userId="8f637c0ec9cdd908" providerId="LiveId" clId="{300EF7C6-7B4E-473A-B4D5-C30C72F83589}" dt="2022-02-07T11:47:27.776" v="7" actId="20577"/>
          <ac:spMkLst>
            <pc:docMk/>
            <pc:sldMk cId="1664333439" sldId="591"/>
            <ac:spMk id="2" creationId="{A201BD7E-865E-491A-8485-C41F492099F1}"/>
          </ac:spMkLst>
        </pc:spChg>
      </pc:sldChg>
      <pc:sldChg chg="addSp delSp modSp mod modAnim">
        <pc:chgData name="Ulisses Lima Messias" userId="8f637c0ec9cdd908" providerId="LiveId" clId="{300EF7C6-7B4E-473A-B4D5-C30C72F83589}" dt="2022-02-15T19:22:27.905" v="5543" actId="20577"/>
        <pc:sldMkLst>
          <pc:docMk/>
          <pc:sldMk cId="631617250" sldId="594"/>
        </pc:sldMkLst>
        <pc:spChg chg="add mod">
          <ac:chgData name="Ulisses Lima Messias" userId="8f637c0ec9cdd908" providerId="LiveId" clId="{300EF7C6-7B4E-473A-B4D5-C30C72F83589}" dt="2022-02-07T12:07:26.069" v="235" actId="1076"/>
          <ac:spMkLst>
            <pc:docMk/>
            <pc:sldMk cId="631617250" sldId="594"/>
            <ac:spMk id="3" creationId="{BFF26A2A-0034-4A97-9674-9674992E3A92}"/>
          </ac:spMkLst>
        </pc:spChg>
        <pc:spChg chg="add mod">
          <ac:chgData name="Ulisses Lima Messias" userId="8f637c0ec9cdd908" providerId="LiveId" clId="{300EF7C6-7B4E-473A-B4D5-C30C72F83589}" dt="2022-02-15T19:22:27.905" v="5543" actId="20577"/>
          <ac:spMkLst>
            <pc:docMk/>
            <pc:sldMk cId="631617250" sldId="594"/>
            <ac:spMk id="5" creationId="{6E292D63-8D92-4C4C-82D0-2986116F9AE3}"/>
          </ac:spMkLst>
        </pc:spChg>
        <pc:spChg chg="add mod">
          <ac:chgData name="Ulisses Lima Messias" userId="8f637c0ec9cdd908" providerId="LiveId" clId="{300EF7C6-7B4E-473A-B4D5-C30C72F83589}" dt="2022-02-07T12:07:28.855" v="236" actId="1076"/>
          <ac:spMkLst>
            <pc:docMk/>
            <pc:sldMk cId="631617250" sldId="594"/>
            <ac:spMk id="6" creationId="{D84B218C-FF8E-47A4-BB1D-8C5B650C3E73}"/>
          </ac:spMkLst>
        </pc:spChg>
        <pc:spChg chg="add mod">
          <ac:chgData name="Ulisses Lima Messias" userId="8f637c0ec9cdd908" providerId="LiveId" clId="{300EF7C6-7B4E-473A-B4D5-C30C72F83589}" dt="2022-02-07T12:07:52.326" v="258" actId="1076"/>
          <ac:spMkLst>
            <pc:docMk/>
            <pc:sldMk cId="631617250" sldId="594"/>
            <ac:spMk id="11" creationId="{D0DF5280-F984-42AA-A0F2-EF02F69843BB}"/>
          </ac:spMkLst>
        </pc:spChg>
        <pc:spChg chg="add mod">
          <ac:chgData name="Ulisses Lima Messias" userId="8f637c0ec9cdd908" providerId="LiveId" clId="{300EF7C6-7B4E-473A-B4D5-C30C72F83589}" dt="2022-02-07T12:07:26.069" v="235" actId="1076"/>
          <ac:spMkLst>
            <pc:docMk/>
            <pc:sldMk cId="631617250" sldId="594"/>
            <ac:spMk id="16" creationId="{D739CE79-8E14-47A9-9377-9285B99A911E}"/>
          </ac:spMkLst>
        </pc:spChg>
        <pc:spChg chg="mod">
          <ac:chgData name="Ulisses Lima Messias" userId="8f637c0ec9cdd908" providerId="LiveId" clId="{300EF7C6-7B4E-473A-B4D5-C30C72F83589}" dt="2022-02-07T12:00:16.005" v="132" actId="1038"/>
          <ac:spMkLst>
            <pc:docMk/>
            <pc:sldMk cId="631617250" sldId="594"/>
            <ac:spMk id="27" creationId="{98914D48-CD45-4520-9D79-7554FF3118EB}"/>
          </ac:spMkLst>
        </pc:spChg>
        <pc:grpChg chg="del">
          <ac:chgData name="Ulisses Lima Messias" userId="8f637c0ec9cdd908" providerId="LiveId" clId="{300EF7C6-7B4E-473A-B4D5-C30C72F83589}" dt="2022-02-07T12:00:05.711" v="104" actId="478"/>
          <ac:grpSpMkLst>
            <pc:docMk/>
            <pc:sldMk cId="631617250" sldId="594"/>
            <ac:grpSpMk id="25" creationId="{B3F5CDDC-D0DA-4D04-8F87-EAE3449DD63F}"/>
          </ac:grpSpMkLst>
        </pc:grpChg>
        <pc:grpChg chg="del">
          <ac:chgData name="Ulisses Lima Messias" userId="8f637c0ec9cdd908" providerId="LiveId" clId="{300EF7C6-7B4E-473A-B4D5-C30C72F83589}" dt="2022-02-07T12:00:05.711" v="104" actId="478"/>
          <ac:grpSpMkLst>
            <pc:docMk/>
            <pc:sldMk cId="631617250" sldId="594"/>
            <ac:grpSpMk id="26" creationId="{1ED1BA9B-BA1E-4D96-B511-CCE7ADAF6A24}"/>
          </ac:grpSpMkLst>
        </pc:grpChg>
        <pc:grpChg chg="del mod">
          <ac:chgData name="Ulisses Lima Messias" userId="8f637c0ec9cdd908" providerId="LiveId" clId="{300EF7C6-7B4E-473A-B4D5-C30C72F83589}" dt="2022-02-07T12:00:05.711" v="104" actId="478"/>
          <ac:grpSpMkLst>
            <pc:docMk/>
            <pc:sldMk cId="631617250" sldId="594"/>
            <ac:grpSpMk id="28" creationId="{2D3BE922-CB2D-49C2-A2AD-CD478C6B3FC6}"/>
          </ac:grpSpMkLst>
        </pc:grpChg>
        <pc:graphicFrameChg chg="add mod">
          <ac:chgData name="Ulisses Lima Messias" userId="8f637c0ec9cdd908" providerId="LiveId" clId="{300EF7C6-7B4E-473A-B4D5-C30C72F83589}" dt="2022-02-07T12:07:19.717" v="234" actId="1076"/>
          <ac:graphicFrameMkLst>
            <pc:docMk/>
            <pc:sldMk cId="631617250" sldId="594"/>
            <ac:graphicFrameMk id="14" creationId="{F6A62A26-A73B-4383-B4CD-17BAE0973C1F}"/>
          </ac:graphicFrameMkLst>
        </pc:graphicFrameChg>
        <pc:picChg chg="del">
          <ac:chgData name="Ulisses Lima Messias" userId="8f637c0ec9cdd908" providerId="LiveId" clId="{300EF7C6-7B4E-473A-B4D5-C30C72F83589}" dt="2022-02-07T12:00:05.711" v="104" actId="478"/>
          <ac:picMkLst>
            <pc:docMk/>
            <pc:sldMk cId="631617250" sldId="594"/>
            <ac:picMk id="4" creationId="{15E5F734-C768-419B-967A-0E23A3EB3818}"/>
          </ac:picMkLst>
        </pc:picChg>
        <pc:cxnChg chg="mod">
          <ac:chgData name="Ulisses Lima Messias" userId="8f637c0ec9cdd908" providerId="LiveId" clId="{300EF7C6-7B4E-473A-B4D5-C30C72F83589}" dt="2022-02-07T11:59:13.343" v="88" actId="14100"/>
          <ac:cxnSpMkLst>
            <pc:docMk/>
            <pc:sldMk cId="631617250" sldId="594"/>
            <ac:cxnSpMk id="29" creationId="{33D3B59D-AF8D-4CF3-B697-C6B01B17A6D1}"/>
          </ac:cxnSpMkLst>
        </pc:cxnChg>
      </pc:sldChg>
      <pc:sldChg chg="modSp del mod">
        <pc:chgData name="Ulisses Lima Messias" userId="8f637c0ec9cdd908" providerId="LiveId" clId="{300EF7C6-7B4E-473A-B4D5-C30C72F83589}" dt="2022-02-07T12:31:18.262" v="278" actId="47"/>
        <pc:sldMkLst>
          <pc:docMk/>
          <pc:sldMk cId="1929044080" sldId="596"/>
        </pc:sldMkLst>
        <pc:picChg chg="mod">
          <ac:chgData name="Ulisses Lima Messias" userId="8f637c0ec9cdd908" providerId="LiveId" clId="{300EF7C6-7B4E-473A-B4D5-C30C72F83589}" dt="2022-02-07T12:24:07.063" v="267" actId="1076"/>
          <ac:picMkLst>
            <pc:docMk/>
            <pc:sldMk cId="1929044080" sldId="596"/>
            <ac:picMk id="8" creationId="{062BFDCC-AAA8-4D5C-AC17-2EE1EDD403FD}"/>
          </ac:picMkLst>
        </pc:picChg>
      </pc:sldChg>
      <pc:sldChg chg="del">
        <pc:chgData name="Ulisses Lima Messias" userId="8f637c0ec9cdd908" providerId="LiveId" clId="{300EF7C6-7B4E-473A-B4D5-C30C72F83589}" dt="2022-02-10T20:21:14.839" v="4757" actId="47"/>
        <pc:sldMkLst>
          <pc:docMk/>
          <pc:sldMk cId="2717306511" sldId="653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4105965472" sldId="710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399185757" sldId="71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043479956" sldId="712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578748398" sldId="714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491773602" sldId="71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904972847" sldId="882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694481632" sldId="883"/>
        </pc:sldMkLst>
        <pc:spChg chg="mod">
          <ac:chgData name="Ulisses Lima Messias" userId="8f637c0ec9cdd908" providerId="LiveId" clId="{300EF7C6-7B4E-473A-B4D5-C30C72F83589}" dt="2022-02-10T20:23:29.656" v="4789" actId="20577"/>
          <ac:spMkLst>
            <pc:docMk/>
            <pc:sldMk cId="1694481632" sldId="883"/>
            <ac:spMk id="17" creationId="{418E9B26-4C00-4A5A-B53F-A53C2545D5B9}"/>
          </ac:spMkLst>
        </pc:spChg>
        <pc:spChg chg="mod">
          <ac:chgData name="Ulisses Lima Messias" userId="8f637c0ec9cdd908" providerId="LiveId" clId="{300EF7C6-7B4E-473A-B4D5-C30C72F83589}" dt="2022-02-10T20:23:47.454" v="4801" actId="20577"/>
          <ac:spMkLst>
            <pc:docMk/>
            <pc:sldMk cId="1694481632" sldId="883"/>
            <ac:spMk id="18" creationId="{4FBA4120-5BAC-47EE-8A69-9A5D0F9C92E0}"/>
          </ac:spMkLst>
        </pc:spChg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886584269" sldId="897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810433178" sldId="898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085440621" sldId="900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623047329" sldId="90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521631866" sldId="906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278452658" sldId="907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883597744" sldId="909"/>
        </pc:sldMkLst>
        <pc:graphicFrameChg chg="mod modGraphic">
          <ac:chgData name="Ulisses Lima Messias" userId="8f637c0ec9cdd908" providerId="LiveId" clId="{300EF7C6-7B4E-473A-B4D5-C30C72F83589}" dt="2022-02-10T20:21:27.730" v="4762" actId="404"/>
          <ac:graphicFrameMkLst>
            <pc:docMk/>
            <pc:sldMk cId="2883597744" sldId="909"/>
            <ac:graphicFrameMk id="4" creationId="{03D927D5-DB73-446E-B9AF-7E019D031362}"/>
          </ac:graphicFrameMkLst>
        </pc:graphicFrameChg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121888732" sldId="910"/>
        </pc:sldMkLst>
        <pc:graphicFrameChg chg="mod modGraphic">
          <ac:chgData name="Ulisses Lima Messias" userId="8f637c0ec9cdd908" providerId="LiveId" clId="{300EF7C6-7B4E-473A-B4D5-C30C72F83589}" dt="2022-02-10T20:22:30.377" v="4779" actId="404"/>
          <ac:graphicFrameMkLst>
            <pc:docMk/>
            <pc:sldMk cId="3121888732" sldId="910"/>
            <ac:graphicFrameMk id="6" creationId="{10D8F1BC-FFF9-4402-8B56-9C71432754A8}"/>
          </ac:graphicFrameMkLst>
        </pc:graphicFrameChg>
      </pc:sldChg>
      <pc:sldChg chg="del">
        <pc:chgData name="Ulisses Lima Messias" userId="8f637c0ec9cdd908" providerId="LiveId" clId="{300EF7C6-7B4E-473A-B4D5-C30C72F83589}" dt="2022-02-10T20:22:05.368" v="4772" actId="47"/>
        <pc:sldMkLst>
          <pc:docMk/>
          <pc:sldMk cId="2648556541" sldId="915"/>
        </pc:sldMkLst>
      </pc:sldChg>
      <pc:sldChg chg="del">
        <pc:chgData name="Ulisses Lima Messias" userId="8f637c0ec9cdd908" providerId="LiveId" clId="{300EF7C6-7B4E-473A-B4D5-C30C72F83589}" dt="2022-02-10T20:21:58.736" v="4770" actId="47"/>
        <pc:sldMkLst>
          <pc:docMk/>
          <pc:sldMk cId="1250423574" sldId="916"/>
        </pc:sldMkLst>
      </pc:sldChg>
      <pc:sldChg chg="del">
        <pc:chgData name="Ulisses Lima Messias" userId="8f637c0ec9cdd908" providerId="LiveId" clId="{300EF7C6-7B4E-473A-B4D5-C30C72F83589}" dt="2022-02-10T20:22:09.846" v="4774" actId="47"/>
        <pc:sldMkLst>
          <pc:docMk/>
          <pc:sldMk cId="4036515581" sldId="917"/>
        </pc:sldMkLst>
      </pc:sldChg>
      <pc:sldChg chg="del">
        <pc:chgData name="Ulisses Lima Messias" userId="8f637c0ec9cdd908" providerId="LiveId" clId="{300EF7C6-7B4E-473A-B4D5-C30C72F83589}" dt="2022-02-10T20:22:02.377" v="4771" actId="47"/>
        <pc:sldMkLst>
          <pc:docMk/>
          <pc:sldMk cId="4240349552" sldId="929"/>
        </pc:sldMkLst>
      </pc:sldChg>
      <pc:sldChg chg="del">
        <pc:chgData name="Ulisses Lima Messias" userId="8f637c0ec9cdd908" providerId="LiveId" clId="{300EF7C6-7B4E-473A-B4D5-C30C72F83589}" dt="2022-02-10T20:21:38.095" v="4763" actId="47"/>
        <pc:sldMkLst>
          <pc:docMk/>
          <pc:sldMk cId="1666806904" sldId="934"/>
        </pc:sldMkLst>
      </pc:sldChg>
      <pc:sldChg chg="del">
        <pc:chgData name="Ulisses Lima Messias" userId="8f637c0ec9cdd908" providerId="LiveId" clId="{300EF7C6-7B4E-473A-B4D5-C30C72F83589}" dt="2022-02-10T20:22:07.139" v="4773" actId="47"/>
        <pc:sldMkLst>
          <pc:docMk/>
          <pc:sldMk cId="1172032824" sldId="935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795440863" sldId="939"/>
        </pc:sldMkLst>
        <pc:graphicFrameChg chg="mod modGraphic">
          <ac:chgData name="Ulisses Lima Messias" userId="8f637c0ec9cdd908" providerId="LiveId" clId="{300EF7C6-7B4E-473A-B4D5-C30C72F83589}" dt="2022-02-10T20:21:49.409" v="4769" actId="404"/>
          <ac:graphicFrameMkLst>
            <pc:docMk/>
            <pc:sldMk cId="1795440863" sldId="939"/>
            <ac:graphicFrameMk id="6" creationId="{540EB615-84CC-4E18-B0E1-2FC0F7E5C2B6}"/>
          </ac:graphicFrameMkLst>
        </pc:graphicFrameChg>
      </pc:sldChg>
      <pc:sldChg chg="del">
        <pc:chgData name="Ulisses Lima Messias" userId="8f637c0ec9cdd908" providerId="LiveId" clId="{300EF7C6-7B4E-473A-B4D5-C30C72F83589}" dt="2022-02-10T20:23:58.901" v="4802" actId="47"/>
        <pc:sldMkLst>
          <pc:docMk/>
          <pc:sldMk cId="232852261" sldId="946"/>
        </pc:sldMkLst>
      </pc:sldChg>
      <pc:sldChg chg="del">
        <pc:chgData name="Ulisses Lima Messias" userId="8f637c0ec9cdd908" providerId="LiveId" clId="{300EF7C6-7B4E-473A-B4D5-C30C72F83589}" dt="2022-02-10T20:24:00.033" v="4803" actId="47"/>
        <pc:sldMkLst>
          <pc:docMk/>
          <pc:sldMk cId="2397465763" sldId="947"/>
        </pc:sldMkLst>
      </pc:sldChg>
      <pc:sldChg chg="del">
        <pc:chgData name="Ulisses Lima Messias" userId="8f637c0ec9cdd908" providerId="LiveId" clId="{300EF7C6-7B4E-473A-B4D5-C30C72F83589}" dt="2022-02-10T20:24:00.632" v="4804" actId="47"/>
        <pc:sldMkLst>
          <pc:docMk/>
          <pc:sldMk cId="1849499515" sldId="948"/>
        </pc:sldMkLst>
      </pc:sldChg>
      <pc:sldChg chg="del">
        <pc:chgData name="Ulisses Lima Messias" userId="8f637c0ec9cdd908" providerId="LiveId" clId="{300EF7C6-7B4E-473A-B4D5-C30C72F83589}" dt="2022-02-10T20:24:03.255" v="4805" actId="47"/>
        <pc:sldMkLst>
          <pc:docMk/>
          <pc:sldMk cId="1575414211" sldId="949"/>
        </pc:sldMkLst>
      </pc:sldChg>
      <pc:sldChg chg="del">
        <pc:chgData name="Ulisses Lima Messias" userId="8f637c0ec9cdd908" providerId="LiveId" clId="{300EF7C6-7B4E-473A-B4D5-C30C72F83589}" dt="2022-02-10T20:24:05.777" v="4806" actId="47"/>
        <pc:sldMkLst>
          <pc:docMk/>
          <pc:sldMk cId="3763668062" sldId="950"/>
        </pc:sldMkLst>
      </pc:sldChg>
      <pc:sldChg chg="del">
        <pc:chgData name="Ulisses Lima Messias" userId="8f637c0ec9cdd908" providerId="LiveId" clId="{300EF7C6-7B4E-473A-B4D5-C30C72F83589}" dt="2022-02-10T20:24:07.234" v="4807" actId="47"/>
        <pc:sldMkLst>
          <pc:docMk/>
          <pc:sldMk cId="2052645876" sldId="951"/>
        </pc:sldMkLst>
      </pc:sldChg>
      <pc:sldChg chg="del">
        <pc:chgData name="Ulisses Lima Messias" userId="8f637c0ec9cdd908" providerId="LiveId" clId="{300EF7C6-7B4E-473A-B4D5-C30C72F83589}" dt="2022-02-07T18:10:56.828" v="872" actId="47"/>
        <pc:sldMkLst>
          <pc:docMk/>
          <pc:sldMk cId="312076518" sldId="977"/>
        </pc:sldMkLst>
      </pc:sldChg>
      <pc:sldChg chg="del">
        <pc:chgData name="Ulisses Lima Messias" userId="8f637c0ec9cdd908" providerId="LiveId" clId="{300EF7C6-7B4E-473A-B4D5-C30C72F83589}" dt="2022-02-07T18:10:56.828" v="872" actId="47"/>
        <pc:sldMkLst>
          <pc:docMk/>
          <pc:sldMk cId="3552570864" sldId="978"/>
        </pc:sldMkLst>
      </pc:sldChg>
      <pc:sldChg chg="del">
        <pc:chgData name="Ulisses Lima Messias" userId="8f637c0ec9cdd908" providerId="LiveId" clId="{300EF7C6-7B4E-473A-B4D5-C30C72F83589}" dt="2022-02-10T20:24:14.934" v="4808" actId="47"/>
        <pc:sldMkLst>
          <pc:docMk/>
          <pc:sldMk cId="1404716659" sldId="102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303118078" sldId="1049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1744529723" sldId="1087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489111087" sldId="1088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1947720744" sldId="1089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4224751312" sldId="1090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3638844744" sldId="1091"/>
        </pc:sldMkLst>
      </pc:sldChg>
      <pc:sldChg chg="addSp delSp modSp mod delAnim modShow">
        <pc:chgData name="Ulisses Lima Messias" userId="8f637c0ec9cdd908" providerId="LiveId" clId="{300EF7C6-7B4E-473A-B4D5-C30C72F83589}" dt="2022-02-15T19:23:09.052" v="5545" actId="729"/>
        <pc:sldMkLst>
          <pc:docMk/>
          <pc:sldMk cId="4189558398" sldId="1094"/>
        </pc:sldMkLst>
        <pc:spChg chg="add mod">
          <ac:chgData name="Ulisses Lima Messias" userId="8f637c0ec9cdd908" providerId="LiveId" clId="{300EF7C6-7B4E-473A-B4D5-C30C72F83589}" dt="2022-02-10T11:26:19.097" v="2814" actId="207"/>
          <ac:spMkLst>
            <pc:docMk/>
            <pc:sldMk cId="4189558398" sldId="1094"/>
            <ac:spMk id="2" creationId="{D0BB1999-7358-4160-8061-A2CC647EFDA7}"/>
          </ac:spMkLst>
        </pc:spChg>
        <pc:spChg chg="del">
          <ac:chgData name="Ulisses Lima Messias" userId="8f637c0ec9cdd908" providerId="LiveId" clId="{300EF7C6-7B4E-473A-B4D5-C30C72F83589}" dt="2022-02-10T11:19:25.086" v="2725" actId="478"/>
          <ac:spMkLst>
            <pc:docMk/>
            <pc:sldMk cId="4189558398" sldId="1094"/>
            <ac:spMk id="13" creationId="{8AB91E9A-E416-4D2C-97DA-4AE0FEFFD05E}"/>
          </ac:spMkLst>
        </pc:spChg>
        <pc:spChg chg="del">
          <ac:chgData name="Ulisses Lima Messias" userId="8f637c0ec9cdd908" providerId="LiveId" clId="{300EF7C6-7B4E-473A-B4D5-C30C72F83589}" dt="2022-02-10T11:19:04.371" v="2724" actId="478"/>
          <ac:spMkLst>
            <pc:docMk/>
            <pc:sldMk cId="4189558398" sldId="1094"/>
            <ac:spMk id="14" creationId="{43915A42-2D2C-46AE-A9D2-2014FC9F6955}"/>
          </ac:spMkLst>
        </pc:spChg>
        <pc:spChg chg="mod">
          <ac:chgData name="Ulisses Lima Messias" userId="8f637c0ec9cdd908" providerId="LiveId" clId="{300EF7C6-7B4E-473A-B4D5-C30C72F83589}" dt="2022-02-10T11:25:57.561" v="2792" actId="1076"/>
          <ac:spMkLst>
            <pc:docMk/>
            <pc:sldMk cId="4189558398" sldId="1094"/>
            <ac:spMk id="15" creationId="{B31BC0B6-BA1A-4517-89E3-42C727AF6463}"/>
          </ac:spMkLst>
        </pc:spChg>
        <pc:graphicFrameChg chg="del">
          <ac:chgData name="Ulisses Lima Messias" userId="8f637c0ec9cdd908" providerId="LiveId" clId="{300EF7C6-7B4E-473A-B4D5-C30C72F83589}" dt="2022-02-10T11:19:25.086" v="2725" actId="478"/>
          <ac:graphicFrameMkLst>
            <pc:docMk/>
            <pc:sldMk cId="4189558398" sldId="1094"/>
            <ac:graphicFrameMk id="8" creationId="{68D53E3B-AF5F-40B0-945E-7B0BEB03B084}"/>
          </ac:graphicFrameMkLst>
        </pc:graphicFrameChg>
        <pc:graphicFrameChg chg="add mod">
          <ac:chgData name="Ulisses Lima Messias" userId="8f637c0ec9cdd908" providerId="LiveId" clId="{300EF7C6-7B4E-473A-B4D5-C30C72F83589}" dt="2022-02-10T11:27:00.171" v="2821"/>
          <ac:graphicFrameMkLst>
            <pc:docMk/>
            <pc:sldMk cId="4189558398" sldId="1094"/>
            <ac:graphicFrameMk id="10" creationId="{66111C53-5C4E-4A1D-A400-1BB9F1BD18DE}"/>
          </ac:graphicFrameMkLst>
        </pc:graphicFrameChg>
        <pc:picChg chg="del">
          <ac:chgData name="Ulisses Lima Messias" userId="8f637c0ec9cdd908" providerId="LiveId" clId="{300EF7C6-7B4E-473A-B4D5-C30C72F83589}" dt="2022-02-10T11:19:25.086" v="2725" actId="478"/>
          <ac:picMkLst>
            <pc:docMk/>
            <pc:sldMk cId="4189558398" sldId="1094"/>
            <ac:picMk id="7" creationId="{CD1612C4-B608-4E89-BF35-79124DCF2DBC}"/>
          </ac:picMkLst>
        </pc:picChg>
        <pc:picChg chg="del">
          <ac:chgData name="Ulisses Lima Messias" userId="8f637c0ec9cdd908" providerId="LiveId" clId="{300EF7C6-7B4E-473A-B4D5-C30C72F83589}" dt="2022-02-10T11:19:02.482" v="2723" actId="478"/>
          <ac:picMkLst>
            <pc:docMk/>
            <pc:sldMk cId="4189558398" sldId="1094"/>
            <ac:picMk id="9" creationId="{D50A968B-B72F-43AC-93F3-99C2612FAB14}"/>
          </ac:picMkLst>
        </pc:picChg>
      </pc:sldChg>
      <pc:sldChg chg="addSp delSp modSp mod ord delAnim modShow">
        <pc:chgData name="Ulisses Lima Messias" userId="8f637c0ec9cdd908" providerId="LiveId" clId="{300EF7C6-7B4E-473A-B4D5-C30C72F83589}" dt="2022-02-15T19:23:09.052" v="5545" actId="729"/>
        <pc:sldMkLst>
          <pc:docMk/>
          <pc:sldMk cId="2579103548" sldId="1095"/>
        </pc:sldMkLst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2" creationId="{8FC253D0-071B-4F52-95C6-18F6F40446EB}"/>
          </ac:spMkLst>
        </pc:spChg>
        <pc:spChg chg="add del">
          <ac:chgData name="Ulisses Lima Messias" userId="8f637c0ec9cdd908" providerId="LiveId" clId="{300EF7C6-7B4E-473A-B4D5-C30C72F83589}" dt="2022-02-09T15:48:57.969" v="2611" actId="478"/>
          <ac:spMkLst>
            <pc:docMk/>
            <pc:sldMk cId="2579103548" sldId="1095"/>
            <ac:spMk id="3" creationId="{D80EB05B-5A3B-43C8-BD07-8978D32F5443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4" creationId="{C88A17DE-199C-4D4F-A5B6-6271826DAF9E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0" creationId="{80F3FD8E-BA5C-4DE0-BC49-410767CA0349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1" creationId="{C461B7E0-145C-4D3A-B31D-21ACCA3E8A80}"/>
          </ac:spMkLst>
        </pc:spChg>
        <pc:spChg chg="del">
          <ac:chgData name="Ulisses Lima Messias" userId="8f637c0ec9cdd908" providerId="LiveId" clId="{300EF7C6-7B4E-473A-B4D5-C30C72F83589}" dt="2022-02-09T15:41:24.390" v="2564" actId="478"/>
          <ac:spMkLst>
            <pc:docMk/>
            <pc:sldMk cId="2579103548" sldId="1095"/>
            <ac:spMk id="13" creationId="{8AB91E9A-E416-4D2C-97DA-4AE0FEFFD05E}"/>
          </ac:spMkLst>
        </pc:spChg>
        <pc:spChg chg="del">
          <ac:chgData name="Ulisses Lima Messias" userId="8f637c0ec9cdd908" providerId="LiveId" clId="{300EF7C6-7B4E-473A-B4D5-C30C72F83589}" dt="2022-02-09T15:41:22.881" v="2563" actId="478"/>
          <ac:spMkLst>
            <pc:docMk/>
            <pc:sldMk cId="2579103548" sldId="1095"/>
            <ac:spMk id="14" creationId="{43915A42-2D2C-46AE-A9D2-2014FC9F6955}"/>
          </ac:spMkLst>
        </pc:spChg>
        <pc:spChg chg="mod">
          <ac:chgData name="Ulisses Lima Messias" userId="8f637c0ec9cdd908" providerId="LiveId" clId="{300EF7C6-7B4E-473A-B4D5-C30C72F83589}" dt="2022-02-09T15:56:05.337" v="2716" actId="1076"/>
          <ac:spMkLst>
            <pc:docMk/>
            <pc:sldMk cId="2579103548" sldId="1095"/>
            <ac:spMk id="15" creationId="{B31BC0B6-BA1A-4517-89E3-42C727AF6463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6" creationId="{B56E9708-852A-4BE6-A46D-365DAD938084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7" creationId="{EF8A2FF3-DD1C-4133-B326-C8943D8C0F59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8" creationId="{65A668C8-1BF8-454A-BCD4-7464AB80FB7E}"/>
          </ac:spMkLst>
        </pc:spChg>
        <pc:graphicFrameChg chg="del">
          <ac:chgData name="Ulisses Lima Messias" userId="8f637c0ec9cdd908" providerId="LiveId" clId="{300EF7C6-7B4E-473A-B4D5-C30C72F83589}" dt="2022-02-09T15:41:27.988" v="2565" actId="478"/>
          <ac:graphicFrameMkLst>
            <pc:docMk/>
            <pc:sldMk cId="2579103548" sldId="1095"/>
            <ac:graphicFrameMk id="12" creationId="{FC5AC60C-2178-4CC8-BD6C-75F1BB4D4B6F}"/>
          </ac:graphicFrameMkLst>
        </pc:graphicFrameChg>
        <pc:graphicFrameChg chg="add mod">
          <ac:chgData name="Ulisses Lima Messias" userId="8f637c0ec9cdd908" providerId="LiveId" clId="{300EF7C6-7B4E-473A-B4D5-C30C72F83589}" dt="2022-02-09T15:56:16.761" v="2717" actId="1076"/>
          <ac:graphicFrameMkLst>
            <pc:docMk/>
            <pc:sldMk cId="2579103548" sldId="1095"/>
            <ac:graphicFrameMk id="19" creationId="{D94F057B-11F2-4E6A-9E1D-062CC0AE85E9}"/>
          </ac:graphicFrameMkLst>
        </pc:graphicFrameChg>
        <pc:graphicFrameChg chg="add mod">
          <ac:chgData name="Ulisses Lima Messias" userId="8f637c0ec9cdd908" providerId="LiveId" clId="{300EF7C6-7B4E-473A-B4D5-C30C72F83589}" dt="2022-02-09T15:55:45.917" v="2712" actId="1076"/>
          <ac:graphicFrameMkLst>
            <pc:docMk/>
            <pc:sldMk cId="2579103548" sldId="1095"/>
            <ac:graphicFrameMk id="20" creationId="{C9E33DA8-C99C-43B6-A1F0-B0C0F29B8B39}"/>
          </ac:graphicFrameMkLst>
        </pc:graphicFrameChg>
        <pc:graphicFrameChg chg="add mod">
          <ac:chgData name="Ulisses Lima Messias" userId="8f637c0ec9cdd908" providerId="LiveId" clId="{300EF7C6-7B4E-473A-B4D5-C30C72F83589}" dt="2022-02-09T15:56:30.487" v="2720" actId="1076"/>
          <ac:graphicFrameMkLst>
            <pc:docMk/>
            <pc:sldMk cId="2579103548" sldId="1095"/>
            <ac:graphicFrameMk id="21" creationId="{DFF30B13-5BC0-49EF-A5D0-F4A68798EBE8}"/>
          </ac:graphicFrameMkLst>
        </pc:graphicFrameChg>
        <pc:picChg chg="del">
          <ac:chgData name="Ulisses Lima Messias" userId="8f637c0ec9cdd908" providerId="LiveId" clId="{300EF7C6-7B4E-473A-B4D5-C30C72F83589}" dt="2022-02-09T15:36:22.146" v="2561" actId="478"/>
          <ac:picMkLst>
            <pc:docMk/>
            <pc:sldMk cId="2579103548" sldId="1095"/>
            <ac:picMk id="7" creationId="{E568B985-C689-4C36-9048-606B117F97F6}"/>
          </ac:picMkLst>
        </pc:picChg>
        <pc:picChg chg="del">
          <ac:chgData name="Ulisses Lima Messias" userId="8f637c0ec9cdd908" providerId="LiveId" clId="{300EF7C6-7B4E-473A-B4D5-C30C72F83589}" dt="2022-02-09T15:41:20.547" v="2562" actId="478"/>
          <ac:picMkLst>
            <pc:docMk/>
            <pc:sldMk cId="2579103548" sldId="1095"/>
            <ac:picMk id="8" creationId="{BFAE4CB4-9C15-44C9-BC96-A2059EAA6408}"/>
          </ac:picMkLst>
        </pc:picChg>
        <pc:picChg chg="add del mod">
          <ac:chgData name="Ulisses Lima Messias" userId="8f637c0ec9cdd908" providerId="LiveId" clId="{300EF7C6-7B4E-473A-B4D5-C30C72F83589}" dt="2022-02-09T15:55:17.668" v="2706" actId="478"/>
          <ac:picMkLst>
            <pc:docMk/>
            <pc:sldMk cId="2579103548" sldId="1095"/>
            <ac:picMk id="9" creationId="{A3685D7C-92F7-49D2-8D5A-B82E352DA74A}"/>
          </ac:picMkLst>
        </pc:picChg>
      </pc:sldChg>
      <pc:sldChg chg="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1165283739" sldId="1102"/>
        </pc:sldMkLst>
        <pc:spChg chg="del">
          <ac:chgData name="Ulisses Lima Messias" userId="8f637c0ec9cdd908" providerId="LiveId" clId="{300EF7C6-7B4E-473A-B4D5-C30C72F83589}" dt="2022-02-07T18:32:43.739" v="1316" actId="478"/>
          <ac:spMkLst>
            <pc:docMk/>
            <pc:sldMk cId="1165283739" sldId="1102"/>
            <ac:spMk id="5" creationId="{E04411BA-4B11-44FF-8A67-AF1D3D9FB2D8}"/>
          </ac:spMkLst>
        </pc:spChg>
        <pc:spChg chg="mod">
          <ac:chgData name="Ulisses Lima Messias" userId="8f637c0ec9cdd908" providerId="LiveId" clId="{300EF7C6-7B4E-473A-B4D5-C30C72F83589}" dt="2022-02-07T18:32:53.141" v="1320" actId="1076"/>
          <ac:spMkLst>
            <pc:docMk/>
            <pc:sldMk cId="1165283739" sldId="1102"/>
            <ac:spMk id="10" creationId="{CDD80272-8B88-4ADC-A506-18615E311154}"/>
          </ac:spMkLst>
        </pc:spChg>
        <pc:spChg chg="mod">
          <ac:chgData name="Ulisses Lima Messias" userId="8f637c0ec9cdd908" providerId="LiveId" clId="{300EF7C6-7B4E-473A-B4D5-C30C72F83589}" dt="2022-02-07T18:32:46.551" v="1317" actId="1076"/>
          <ac:spMkLst>
            <pc:docMk/>
            <pc:sldMk cId="1165283739" sldId="1102"/>
            <ac:spMk id="14" creationId="{07EC6331-90DC-4D14-9B4F-C87BA731CD43}"/>
          </ac:spMkLst>
        </pc:spChg>
        <pc:cxnChg chg="mod">
          <ac:chgData name="Ulisses Lima Messias" userId="8f637c0ec9cdd908" providerId="LiveId" clId="{300EF7C6-7B4E-473A-B4D5-C30C72F83589}" dt="2022-02-07T18:32:50.591" v="1319" actId="1076"/>
          <ac:cxnSpMkLst>
            <pc:docMk/>
            <pc:sldMk cId="1165283739" sldId="1102"/>
            <ac:cxnSpMk id="9" creationId="{782B39C7-FD6A-4595-8C30-02CE54C54F0F}"/>
          </ac:cxnSpMkLst>
        </pc:cxnChg>
      </pc:sldChg>
      <pc:sldChg chg="add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350645313" sldId="1104"/>
        </pc:sldMkLst>
        <pc:spChg chg="add mod">
          <ac:chgData name="Ulisses Lima Messias" userId="8f637c0ec9cdd908" providerId="LiveId" clId="{300EF7C6-7B4E-473A-B4D5-C30C72F83589}" dt="2022-02-07T18:58:27.350" v="1666" actId="1076"/>
          <ac:spMkLst>
            <pc:docMk/>
            <pc:sldMk cId="350645313" sldId="1104"/>
            <ac:spMk id="117" creationId="{740BC49A-E628-4633-9B26-9E9ED008AC3F}"/>
          </ac:spMkLst>
        </pc:spChg>
      </pc:sldChg>
      <pc:sldChg chg="del">
        <pc:chgData name="Ulisses Lima Messias" userId="8f637c0ec9cdd908" providerId="LiveId" clId="{300EF7C6-7B4E-473A-B4D5-C30C72F83589}" dt="2022-02-07T12:49:38.819" v="720" actId="47"/>
        <pc:sldMkLst>
          <pc:docMk/>
          <pc:sldMk cId="1987469231" sldId="1112"/>
        </pc:sldMkLst>
      </pc:sldChg>
      <pc:sldChg chg="del">
        <pc:chgData name="Ulisses Lima Messias" userId="8f637c0ec9cdd908" providerId="LiveId" clId="{300EF7C6-7B4E-473A-B4D5-C30C72F83589}" dt="2022-02-07T12:50:20.114" v="721" actId="47"/>
        <pc:sldMkLst>
          <pc:docMk/>
          <pc:sldMk cId="2273905685" sldId="1115"/>
        </pc:sldMkLst>
      </pc:sldChg>
      <pc:sldChg chg="del">
        <pc:chgData name="Ulisses Lima Messias" userId="8f637c0ec9cdd908" providerId="LiveId" clId="{300EF7C6-7B4E-473A-B4D5-C30C72F83589}" dt="2022-02-07T17:38:56.980" v="776" actId="47"/>
        <pc:sldMkLst>
          <pc:docMk/>
          <pc:sldMk cId="2361422571" sldId="1117"/>
        </pc:sldMkLst>
      </pc:sldChg>
      <pc:sldChg chg="del">
        <pc:chgData name="Ulisses Lima Messias" userId="8f637c0ec9cdd908" providerId="LiveId" clId="{300EF7C6-7B4E-473A-B4D5-C30C72F83589}" dt="2022-02-07T17:38:57.544" v="777" actId="47"/>
        <pc:sldMkLst>
          <pc:docMk/>
          <pc:sldMk cId="3942626057" sldId="1118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747075362" sldId="1119"/>
        </pc:sldMkLst>
      </pc:sldChg>
      <pc:sldChg chg="addSp delSp modSp mod modAnim modShow">
        <pc:chgData name="Ulisses Lima Messias" userId="8f637c0ec9cdd908" providerId="LiveId" clId="{300EF7C6-7B4E-473A-B4D5-C30C72F83589}" dt="2022-02-24T18:44:18.837" v="6357" actId="729"/>
        <pc:sldMkLst>
          <pc:docMk/>
          <pc:sldMk cId="4132086797" sldId="1120"/>
        </pc:sldMkLst>
        <pc:spChg chg="mod">
          <ac:chgData name="Ulisses Lima Messias" userId="8f637c0ec9cdd908" providerId="LiveId" clId="{300EF7C6-7B4E-473A-B4D5-C30C72F83589}" dt="2022-02-07T12:47:59.591" v="714" actId="26606"/>
          <ac:spMkLst>
            <pc:docMk/>
            <pc:sldMk cId="4132086797" sldId="1120"/>
            <ac:spMk id="2" creationId="{C03446DC-E068-444B-9257-EC7907997D5A}"/>
          </ac:spMkLst>
        </pc:spChg>
        <pc:spChg chg="del">
          <ac:chgData name="Ulisses Lima Messias" userId="8f637c0ec9cdd908" providerId="LiveId" clId="{300EF7C6-7B4E-473A-B4D5-C30C72F83589}" dt="2022-02-07T12:39:41.004" v="385" actId="478"/>
          <ac:spMkLst>
            <pc:docMk/>
            <pc:sldMk cId="4132086797" sldId="1120"/>
            <ac:spMk id="3" creationId="{63930D2B-DAC1-40F2-8F89-920642D294CF}"/>
          </ac:spMkLst>
        </pc:spChg>
        <pc:spChg chg="del">
          <ac:chgData name="Ulisses Lima Messias" userId="8f637c0ec9cdd908" providerId="LiveId" clId="{300EF7C6-7B4E-473A-B4D5-C30C72F83589}" dt="2022-02-07T12:39:38.043" v="384" actId="478"/>
          <ac:spMkLst>
            <pc:docMk/>
            <pc:sldMk cId="4132086797" sldId="1120"/>
            <ac:spMk id="4" creationId="{560894A5-AB0A-4C31-A3B5-EE7AF23428EC}"/>
          </ac:spMkLst>
        </pc:spChg>
        <pc:spChg chg="add del mod">
          <ac:chgData name="Ulisses Lima Messias" userId="8f637c0ec9cdd908" providerId="LiveId" clId="{300EF7C6-7B4E-473A-B4D5-C30C72F83589}" dt="2022-02-07T12:39:43.810" v="386" actId="478"/>
          <ac:spMkLst>
            <pc:docMk/>
            <pc:sldMk cId="4132086797" sldId="1120"/>
            <ac:spMk id="7" creationId="{C6431ED6-F28E-43B4-A983-A3A1B3AEE9E5}"/>
          </ac:spMkLst>
        </pc:spChg>
        <pc:spChg chg="add mod">
          <ac:chgData name="Ulisses Lima Messias" userId="8f637c0ec9cdd908" providerId="LiveId" clId="{300EF7C6-7B4E-473A-B4D5-C30C72F83589}" dt="2022-02-08T19:05:47.437" v="2489" actId="20577"/>
          <ac:spMkLst>
            <pc:docMk/>
            <pc:sldMk cId="4132086797" sldId="1120"/>
            <ac:spMk id="8" creationId="{EB48799C-06E3-4C86-A0F2-51A12D612A72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9" creationId="{D0D44771-25E9-47DA-A757-79E038AB2078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0" creationId="{F080C43D-3B06-495F-B9CA-4B2AA3BEC733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1" creationId="{7FC1E19F-9209-4A44-9ED6-CE9F07D58D54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2" creationId="{65165258-A71C-4590-AE6B-9759EB083D75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3" creationId="{8099C8E8-4657-4DC5-BEA1-0F9D02EE1A05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4" creationId="{7CD67760-C4E5-4F22-B286-0750D83F691A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5" creationId="{3288369D-43E6-4966-9146-7145E23B7FB7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6" creationId="{B6DE7D25-14FB-4B70-A6C0-A571983E9117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7" creationId="{FE5A14A7-1081-4E9D-B0B6-554CC6F8ADDC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8" creationId="{3BA5A5B1-0399-46CA-BA49-6AD3B7C891E7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9" creationId="{85A34C9B-9F4D-43D5-BF4B-4D358DE43AE1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20" creationId="{BECB062A-BD3C-43AA-8AED-768A5C0CC1D3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21" creationId="{629B8D05-7906-440D-A23C-1088357E3CCF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22" creationId="{85B0379C-08AD-419B-88D2-E7DB9ED62412}"/>
          </ac:spMkLst>
        </pc:spChg>
        <pc:spChg chg="add mod">
          <ac:chgData name="Ulisses Lima Messias" userId="8f637c0ec9cdd908" providerId="LiveId" clId="{300EF7C6-7B4E-473A-B4D5-C30C72F83589}" dt="2022-02-07T12:50:57.215" v="773" actId="207"/>
          <ac:spMkLst>
            <pc:docMk/>
            <pc:sldMk cId="4132086797" sldId="1120"/>
            <ac:spMk id="24" creationId="{F30453D0-2628-4F84-8A24-A54C83FDFF9F}"/>
          </ac:spMkLst>
        </pc:spChg>
        <pc:picChg chg="mod">
          <ac:chgData name="Ulisses Lima Messias" userId="8f637c0ec9cdd908" providerId="LiveId" clId="{300EF7C6-7B4E-473A-B4D5-C30C72F83589}" dt="2022-02-07T12:48:03.461" v="715" actId="27614"/>
          <ac:picMkLst>
            <pc:docMk/>
            <pc:sldMk cId="4132086797" sldId="1120"/>
            <ac:picMk id="23" creationId="{164AEEE4-C54A-4879-ABE4-928290708B9B}"/>
          </ac:picMkLst>
        </pc:picChg>
        <pc:cxnChg chg="del mod">
          <ac:chgData name="Ulisses Lima Messias" userId="8f637c0ec9cdd908" providerId="LiveId" clId="{300EF7C6-7B4E-473A-B4D5-C30C72F83589}" dt="2022-02-07T12:39:52.907" v="389" actId="478"/>
          <ac:cxnSpMkLst>
            <pc:docMk/>
            <pc:sldMk cId="4132086797" sldId="1120"/>
            <ac:cxnSpMk id="6" creationId="{5079977C-E8A3-44DB-91FA-4A838B4A6F48}"/>
          </ac:cxnSpMkLst>
        </pc:cxnChg>
        <pc:cxnChg chg="add">
          <ac:chgData name="Ulisses Lima Messias" userId="8f637c0ec9cdd908" providerId="LiveId" clId="{300EF7C6-7B4E-473A-B4D5-C30C72F83589}" dt="2022-02-07T12:47:59.591" v="714" actId="26606"/>
          <ac:cxnSpMkLst>
            <pc:docMk/>
            <pc:sldMk cId="4132086797" sldId="1120"/>
            <ac:cxnSpMk id="28" creationId="{A7F400EE-A8A5-48AF-B4D6-291B52C6F0B0}"/>
          </ac:cxnSpMkLst>
        </pc:cxnChg>
      </pc:sldChg>
      <pc:sldChg chg="del">
        <pc:chgData name="Ulisses Lima Messias" userId="8f637c0ec9cdd908" providerId="LiveId" clId="{300EF7C6-7B4E-473A-B4D5-C30C72F83589}" dt="2022-02-07T12:49:04.443" v="718" actId="47"/>
        <pc:sldMkLst>
          <pc:docMk/>
          <pc:sldMk cId="1917219532" sldId="1121"/>
        </pc:sldMkLst>
      </pc:sldChg>
      <pc:sldChg chg="del">
        <pc:chgData name="Ulisses Lima Messias" userId="8f637c0ec9cdd908" providerId="LiveId" clId="{300EF7C6-7B4E-473A-B4D5-C30C72F83589}" dt="2022-02-07T12:11:54.587" v="263" actId="47"/>
        <pc:sldMkLst>
          <pc:docMk/>
          <pc:sldMk cId="4244044714" sldId="1122"/>
        </pc:sldMkLst>
      </pc:sldChg>
      <pc:sldChg chg="modSp mod ord">
        <pc:chgData name="Ulisses Lima Messias" userId="8f637c0ec9cdd908" providerId="LiveId" clId="{300EF7C6-7B4E-473A-B4D5-C30C72F83589}" dt="2022-02-07T12:33:55.163" v="287" actId="207"/>
        <pc:sldMkLst>
          <pc:docMk/>
          <pc:sldMk cId="596709414" sldId="1123"/>
        </pc:sldMkLst>
        <pc:spChg chg="mod">
          <ac:chgData name="Ulisses Lima Messias" userId="8f637c0ec9cdd908" providerId="LiveId" clId="{300EF7C6-7B4E-473A-B4D5-C30C72F83589}" dt="2022-02-07T12:33:55.163" v="287" actId="207"/>
          <ac:spMkLst>
            <pc:docMk/>
            <pc:sldMk cId="596709414" sldId="1123"/>
            <ac:spMk id="7" creationId="{959DFE26-ADD6-41DA-A8CE-C7B185A85C84}"/>
          </ac:spMkLst>
        </pc:spChg>
      </pc:sldChg>
      <pc:sldChg chg="modSp mod">
        <pc:chgData name="Ulisses Lima Messias" userId="8f637c0ec9cdd908" providerId="LiveId" clId="{300EF7C6-7B4E-473A-B4D5-C30C72F83589}" dt="2022-02-07T12:35:46.061" v="383" actId="20577"/>
        <pc:sldMkLst>
          <pc:docMk/>
          <pc:sldMk cId="1391708169" sldId="1124"/>
        </pc:sldMkLst>
        <pc:spChg chg="mod">
          <ac:chgData name="Ulisses Lima Messias" userId="8f637c0ec9cdd908" providerId="LiveId" clId="{300EF7C6-7B4E-473A-B4D5-C30C72F83589}" dt="2022-02-07T12:35:46.061" v="383" actId="20577"/>
          <ac:spMkLst>
            <pc:docMk/>
            <pc:sldMk cId="1391708169" sldId="1124"/>
            <ac:spMk id="2" creationId="{D05C274A-14D1-4F13-A2D9-DC30C75EF10D}"/>
          </ac:spMkLst>
        </pc:spChg>
        <pc:spChg chg="mod">
          <ac:chgData name="Ulisses Lima Messias" userId="8f637c0ec9cdd908" providerId="LiveId" clId="{300EF7C6-7B4E-473A-B4D5-C30C72F83589}" dt="2022-02-07T12:35:27.019" v="364" actId="20577"/>
          <ac:spMkLst>
            <pc:docMk/>
            <pc:sldMk cId="1391708169" sldId="1124"/>
            <ac:spMk id="4" creationId="{9EEC743E-BC24-4453-BF76-4B4055F958FF}"/>
          </ac:spMkLst>
        </pc:spChg>
        <pc:spChg chg="mod">
          <ac:chgData name="Ulisses Lima Messias" userId="8f637c0ec9cdd908" providerId="LiveId" clId="{300EF7C6-7B4E-473A-B4D5-C30C72F83589}" dt="2022-02-07T12:34:17.875" v="302" actId="6549"/>
          <ac:spMkLst>
            <pc:docMk/>
            <pc:sldMk cId="1391708169" sldId="1124"/>
            <ac:spMk id="5" creationId="{FC7450C7-BA7C-466B-8BA5-AD6B47BDF74B}"/>
          </ac:spMkLst>
        </pc:spChg>
        <pc:spChg chg="mod">
          <ac:chgData name="Ulisses Lima Messias" userId="8f637c0ec9cdd908" providerId="LiveId" clId="{300EF7C6-7B4E-473A-B4D5-C30C72F83589}" dt="2022-02-07T12:34:49.882" v="321" actId="20577"/>
          <ac:spMkLst>
            <pc:docMk/>
            <pc:sldMk cId="1391708169" sldId="1124"/>
            <ac:spMk id="6" creationId="{AA637C65-A1ED-4997-84D8-76777CCC78C1}"/>
          </ac:spMkLst>
        </pc:spChg>
        <pc:spChg chg="mod">
          <ac:chgData name="Ulisses Lima Messias" userId="8f637c0ec9cdd908" providerId="LiveId" clId="{300EF7C6-7B4E-473A-B4D5-C30C72F83589}" dt="2022-02-07T12:34:31.261" v="320" actId="27636"/>
          <ac:spMkLst>
            <pc:docMk/>
            <pc:sldMk cId="1391708169" sldId="1124"/>
            <ac:spMk id="8" creationId="{77379934-6F25-433E-96C9-C7CF50A489E8}"/>
          </ac:spMkLst>
        </pc:spChg>
      </pc:sldChg>
      <pc:sldChg chg="del">
        <pc:chgData name="Ulisses Lima Messias" userId="8f637c0ec9cdd908" providerId="LiveId" clId="{300EF7C6-7B4E-473A-B4D5-C30C72F83589}" dt="2022-02-07T18:06:49.580" v="834" actId="47"/>
        <pc:sldMkLst>
          <pc:docMk/>
          <pc:sldMk cId="3739771442" sldId="1125"/>
        </pc:sldMkLst>
      </pc:sldChg>
      <pc:sldChg chg="del">
        <pc:chgData name="Ulisses Lima Messias" userId="8f637c0ec9cdd908" providerId="LiveId" clId="{300EF7C6-7B4E-473A-B4D5-C30C72F83589}" dt="2022-02-07T18:06:49.580" v="834" actId="47"/>
        <pc:sldMkLst>
          <pc:docMk/>
          <pc:sldMk cId="4085673114" sldId="1126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701822552" sldId="1127"/>
        </pc:sldMkLst>
      </pc:sldChg>
      <pc:sldChg chg="modSp del mod">
        <pc:chgData name="Ulisses Lima Messias" userId="8f637c0ec9cdd908" providerId="LiveId" clId="{300EF7C6-7B4E-473A-B4D5-C30C72F83589}" dt="2022-02-07T18:13:05.849" v="875" actId="47"/>
        <pc:sldMkLst>
          <pc:docMk/>
          <pc:sldMk cId="614691587" sldId="1128"/>
        </pc:sldMkLst>
        <pc:spChg chg="mod">
          <ac:chgData name="Ulisses Lima Messias" userId="8f637c0ec9cdd908" providerId="LiveId" clId="{300EF7C6-7B4E-473A-B4D5-C30C72F83589}" dt="2022-02-07T18:08:32.889" v="841" actId="1076"/>
          <ac:spMkLst>
            <pc:docMk/>
            <pc:sldMk cId="614691587" sldId="1128"/>
            <ac:spMk id="2" creationId="{351E0D95-C2BF-49D3-BFF1-94413ADE8F34}"/>
          </ac:spMkLst>
        </pc:spChg>
      </pc:sldChg>
      <pc:sldChg chg="modSp del mod">
        <pc:chgData name="Ulisses Lima Messias" userId="8f637c0ec9cdd908" providerId="LiveId" clId="{300EF7C6-7B4E-473A-B4D5-C30C72F83589}" dt="2022-02-07T18:13:06.552" v="876" actId="47"/>
        <pc:sldMkLst>
          <pc:docMk/>
          <pc:sldMk cId="2462151339" sldId="1129"/>
        </pc:sldMkLst>
        <pc:spChg chg="mod">
          <ac:chgData name="Ulisses Lima Messias" userId="8f637c0ec9cdd908" providerId="LiveId" clId="{300EF7C6-7B4E-473A-B4D5-C30C72F83589}" dt="2022-02-07T18:08:04.013" v="837" actId="20577"/>
          <ac:spMkLst>
            <pc:docMk/>
            <pc:sldMk cId="2462151339" sldId="1129"/>
            <ac:spMk id="2" creationId="{351E0D95-C2BF-49D3-BFF1-94413ADE8F34}"/>
          </ac:spMkLst>
        </pc:spChg>
      </pc:sldChg>
      <pc:sldChg chg="modSp mod ord setBg modShow">
        <pc:chgData name="Ulisses Lima Messias" userId="8f637c0ec9cdd908" providerId="LiveId" clId="{300EF7C6-7B4E-473A-B4D5-C30C72F83589}" dt="2022-02-24T18:44:18.837" v="6357" actId="729"/>
        <pc:sldMkLst>
          <pc:docMk/>
          <pc:sldMk cId="1340904000" sldId="1130"/>
        </pc:sldMkLst>
        <pc:spChg chg="mod">
          <ac:chgData name="Ulisses Lima Messias" userId="8f637c0ec9cdd908" providerId="LiveId" clId="{300EF7C6-7B4E-473A-B4D5-C30C72F83589}" dt="2022-02-07T18:09:49.444" v="871" actId="20577"/>
          <ac:spMkLst>
            <pc:docMk/>
            <pc:sldMk cId="1340904000" sldId="1130"/>
            <ac:spMk id="2" creationId="{92016E7C-E395-4580-BCFF-F73CF55A3D9A}"/>
          </ac:spMkLst>
        </pc:spChg>
        <pc:spChg chg="mod">
          <ac:chgData name="Ulisses Lima Messias" userId="8f637c0ec9cdd908" providerId="LiveId" clId="{300EF7C6-7B4E-473A-B4D5-C30C72F83589}" dt="2022-02-09T15:28:15.780" v="2547" actId="1076"/>
          <ac:spMkLst>
            <pc:docMk/>
            <pc:sldMk cId="1340904000" sldId="1130"/>
            <ac:spMk id="3" creationId="{559063E1-80E8-4E5A-9D2B-CACD9DE1B059}"/>
          </ac:spMkLst>
        </pc:spChg>
      </pc:sldChg>
      <pc:sldChg chg="addSp delSp modSp mod setBg addAnim delAnim modAnim modShow">
        <pc:chgData name="Ulisses Lima Messias" userId="8f637c0ec9cdd908" providerId="LiveId" clId="{300EF7C6-7B4E-473A-B4D5-C30C72F83589}" dt="2022-02-24T18:44:18.837" v="6357" actId="729"/>
        <pc:sldMkLst>
          <pc:docMk/>
          <pc:sldMk cId="3755848935" sldId="1131"/>
        </pc:sldMkLst>
        <pc:spChg chg="mod">
          <ac:chgData name="Ulisses Lima Messias" userId="8f637c0ec9cdd908" providerId="LiveId" clId="{300EF7C6-7B4E-473A-B4D5-C30C72F83589}" dt="2022-02-07T18:26:52.843" v="1070" actId="14100"/>
          <ac:spMkLst>
            <pc:docMk/>
            <pc:sldMk cId="3755848935" sldId="1131"/>
            <ac:spMk id="2" creationId="{3DFDF48E-A2F4-481F-AF90-621F5F52D1C6}"/>
          </ac:spMkLst>
        </pc:spChg>
        <pc:spChg chg="add del">
          <ac:chgData name="Ulisses Lima Messias" userId="8f637c0ec9cdd908" providerId="LiveId" clId="{300EF7C6-7B4E-473A-B4D5-C30C72F83589}" dt="2022-02-07T18:20:49.725" v="908" actId="478"/>
          <ac:spMkLst>
            <pc:docMk/>
            <pc:sldMk cId="3755848935" sldId="1131"/>
            <ac:spMk id="3" creationId="{02C74B2A-C8E7-4FA7-AB72-2779113A4069}"/>
          </ac:spMkLst>
        </pc:spChg>
        <pc:spChg chg="del">
          <ac:chgData name="Ulisses Lima Messias" userId="8f637c0ec9cdd908" providerId="LiveId" clId="{300EF7C6-7B4E-473A-B4D5-C30C72F83589}" dt="2022-02-07T18:21:37.382" v="911" actId="478"/>
          <ac:spMkLst>
            <pc:docMk/>
            <pc:sldMk cId="3755848935" sldId="1131"/>
            <ac:spMk id="4" creationId="{462BAC34-451D-4CA4-9D8C-9F9A98DF38C0}"/>
          </ac:spMkLst>
        </pc:spChg>
        <pc:spChg chg="add del mod">
          <ac:chgData name="Ulisses Lima Messias" userId="8f637c0ec9cdd908" providerId="LiveId" clId="{300EF7C6-7B4E-473A-B4D5-C30C72F83589}" dt="2022-02-07T18:20:23.619" v="907" actId="478"/>
          <ac:spMkLst>
            <pc:docMk/>
            <pc:sldMk cId="3755848935" sldId="1131"/>
            <ac:spMk id="6" creationId="{CAEF845A-F540-4EC3-AECB-D0F0E8FA09EC}"/>
          </ac:spMkLst>
        </pc:spChg>
        <pc:spChg chg="add del mod">
          <ac:chgData name="Ulisses Lima Messias" userId="8f637c0ec9cdd908" providerId="LiveId" clId="{300EF7C6-7B4E-473A-B4D5-C30C72F83589}" dt="2022-02-07T18:20:58.299" v="910" actId="478"/>
          <ac:spMkLst>
            <pc:docMk/>
            <pc:sldMk cId="3755848935" sldId="1131"/>
            <ac:spMk id="8" creationId="{E3233B14-CC62-4F5A-9355-9F6E7B506643}"/>
          </ac:spMkLst>
        </pc:spChg>
        <pc:spChg chg="add mod">
          <ac:chgData name="Ulisses Lima Messias" userId="8f637c0ec9cdd908" providerId="LiveId" clId="{300EF7C6-7B4E-473A-B4D5-C30C72F83589}" dt="2022-02-07T18:27:07.220" v="1096" actId="2085"/>
          <ac:spMkLst>
            <pc:docMk/>
            <pc:sldMk cId="3755848935" sldId="1131"/>
            <ac:spMk id="9" creationId="{87E38AC1-B8AF-40EC-B9E2-10D6BC68555C}"/>
          </ac:spMkLst>
        </pc:spChg>
        <pc:spChg chg="add mod">
          <ac:chgData name="Ulisses Lima Messias" userId="8f637c0ec9cdd908" providerId="LiveId" clId="{300EF7C6-7B4E-473A-B4D5-C30C72F83589}" dt="2022-02-07T18:28:26.642" v="1163" actId="1037"/>
          <ac:spMkLst>
            <pc:docMk/>
            <pc:sldMk cId="3755848935" sldId="1131"/>
            <ac:spMk id="10" creationId="{8580064D-1B20-4E85-A4D6-B891645B728E}"/>
          </ac:spMkLst>
        </pc:spChg>
        <pc:spChg chg="add mod">
          <ac:chgData name="Ulisses Lima Messias" userId="8f637c0ec9cdd908" providerId="LiveId" clId="{300EF7C6-7B4E-473A-B4D5-C30C72F83589}" dt="2022-02-07T18:30:52.609" v="1273" actId="20577"/>
          <ac:spMkLst>
            <pc:docMk/>
            <pc:sldMk cId="3755848935" sldId="1131"/>
            <ac:spMk id="11" creationId="{FE24BB5B-52DE-4291-B2CA-EE5DA56C141F}"/>
          </ac:spMkLst>
        </pc:sp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366854764" sldId="1163"/>
        </pc:sldMkLst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3838489330" sldId="1164"/>
        </pc:sldMkLst>
        <pc:picChg chg="add del mod">
          <ac:chgData name="Ulisses Lima Messias" userId="8f637c0ec9cdd908" providerId="LiveId" clId="{300EF7C6-7B4E-473A-B4D5-C30C72F83589}" dt="2022-02-08T11:42:10.299" v="2423" actId="478"/>
          <ac:picMkLst>
            <pc:docMk/>
            <pc:sldMk cId="3838489330" sldId="1164"/>
            <ac:picMk id="13" creationId="{1B3F5092-D21D-4937-815F-1141644266BB}"/>
          </ac:picMkLst>
        </pc:pic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2027657577" sldId="1175"/>
        </pc:sldMkLst>
      </pc:sldChg>
      <pc:sldChg chg="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3427735610" sldId="1176"/>
        </pc:sldMkLst>
        <pc:spChg chg="mod">
          <ac:chgData name="Ulisses Lima Messias" userId="8f637c0ec9cdd908" providerId="LiveId" clId="{300EF7C6-7B4E-473A-B4D5-C30C72F83589}" dt="2022-02-11T17:36:40.820" v="5019" actId="20577"/>
          <ac:spMkLst>
            <pc:docMk/>
            <pc:sldMk cId="3427735610" sldId="1176"/>
            <ac:spMk id="2" creationId="{C03446DC-E068-444B-9257-EC7907997D5A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800650609" sldId="1177"/>
        </pc:sldMkLst>
      </pc:sldChg>
      <pc:sldChg chg="delSp modSp mod delAnim modShow">
        <pc:chgData name="Ulisses Lima Messias" userId="8f637c0ec9cdd908" providerId="LiveId" clId="{300EF7C6-7B4E-473A-B4D5-C30C72F83589}" dt="2022-02-24T18:44:18.837" v="6357" actId="729"/>
        <pc:sldMkLst>
          <pc:docMk/>
          <pc:sldMk cId="282347455" sldId="1178"/>
        </pc:sldMkLst>
        <pc:spChg chg="mod">
          <ac:chgData name="Ulisses Lima Messias" userId="8f637c0ec9cdd908" providerId="LiveId" clId="{300EF7C6-7B4E-473A-B4D5-C30C72F83589}" dt="2022-02-07T18:45:22.955" v="1661" actId="1076"/>
          <ac:spMkLst>
            <pc:docMk/>
            <pc:sldMk cId="282347455" sldId="1178"/>
            <ac:spMk id="2" creationId="{9202B6D4-3461-413E-8FF6-E3FC43C38308}"/>
          </ac:spMkLst>
        </pc:spChg>
        <pc:spChg chg="del">
          <ac:chgData name="Ulisses Lima Messias" userId="8f637c0ec9cdd908" providerId="LiveId" clId="{300EF7C6-7B4E-473A-B4D5-C30C72F83589}" dt="2022-02-07T18:44:56.637" v="1657" actId="478"/>
          <ac:spMkLst>
            <pc:docMk/>
            <pc:sldMk cId="282347455" sldId="1178"/>
            <ac:spMk id="3" creationId="{6538DC01-62C0-4B3D-AC1B-216BF16772C5}"/>
          </ac:spMkLst>
        </pc:spChg>
        <pc:graphicFrameChg chg="mod">
          <ac:chgData name="Ulisses Lima Messias" userId="8f637c0ec9cdd908" providerId="LiveId" clId="{300EF7C6-7B4E-473A-B4D5-C30C72F83589}" dt="2022-02-07T18:45:20.451" v="1660" actId="1076"/>
          <ac:graphicFrameMkLst>
            <pc:docMk/>
            <pc:sldMk cId="282347455" sldId="1178"/>
            <ac:graphicFrameMk id="4" creationId="{A119AE5E-6B44-48E1-8EEC-8DD98B20AC9B}"/>
          </ac:graphicFrameMkLst>
        </pc:graphicFrame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145061122" sldId="1179"/>
        </pc:sldMkLst>
      </pc:sldChg>
      <pc:sldChg chg="del">
        <pc:chgData name="Ulisses Lima Messias" userId="8f637c0ec9cdd908" providerId="LiveId" clId="{300EF7C6-7B4E-473A-B4D5-C30C72F83589}" dt="2022-02-07T20:12:09.441" v="2405" actId="47"/>
        <pc:sldMkLst>
          <pc:docMk/>
          <pc:sldMk cId="3136960868" sldId="1180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422836134" sldId="1184"/>
        </pc:sldMkLst>
      </pc:sldChg>
      <pc:sldChg chg="del">
        <pc:chgData name="Ulisses Lima Messias" userId="8f637c0ec9cdd908" providerId="LiveId" clId="{300EF7C6-7B4E-473A-B4D5-C30C72F83589}" dt="2022-02-10T20:25:11.863" v="4809" actId="47"/>
        <pc:sldMkLst>
          <pc:docMk/>
          <pc:sldMk cId="3729816094" sldId="118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985991940" sldId="1187"/>
        </pc:sldMkLst>
      </pc:sldChg>
      <pc:sldChg chg="modSp mod modShow">
        <pc:chgData name="Ulisses Lima Messias" userId="8f637c0ec9cdd908" providerId="LiveId" clId="{300EF7C6-7B4E-473A-B4D5-C30C72F83589}" dt="2022-02-24T18:52:19.531" v="6410" actId="729"/>
        <pc:sldMkLst>
          <pc:docMk/>
          <pc:sldMk cId="846364684" sldId="1189"/>
        </pc:sldMkLst>
        <pc:spChg chg="mod">
          <ac:chgData name="Ulisses Lima Messias" userId="8f637c0ec9cdd908" providerId="LiveId" clId="{300EF7C6-7B4E-473A-B4D5-C30C72F83589}" dt="2022-02-10T20:00:02.976" v="4407" actId="20577"/>
          <ac:spMkLst>
            <pc:docMk/>
            <pc:sldMk cId="846364684" sldId="1189"/>
            <ac:spMk id="24" creationId="{4E29448B-C714-4F7E-9F63-49AE9B481E9B}"/>
          </ac:spMkLst>
        </pc:spChg>
      </pc:sldChg>
      <pc:sldChg chg="mod modShow">
        <pc:chgData name="Ulisses Lima Messias" userId="8f637c0ec9cdd908" providerId="LiveId" clId="{300EF7C6-7B4E-473A-B4D5-C30C72F83589}" dt="2022-02-24T18:52:19.531" v="6410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421848858" sldId="1191"/>
        </pc:sldMkLst>
      </pc:sldChg>
      <pc:sldChg chg="modSp mod modShow">
        <pc:chgData name="Ulisses Lima Messias" userId="8f637c0ec9cdd908" providerId="LiveId" clId="{300EF7C6-7B4E-473A-B4D5-C30C72F83589}" dt="2022-02-24T18:53:01.669" v="6411" actId="729"/>
        <pc:sldMkLst>
          <pc:docMk/>
          <pc:sldMk cId="1623978495" sldId="1192"/>
        </pc:sldMkLst>
        <pc:spChg chg="mod">
          <ac:chgData name="Ulisses Lima Messias" userId="8f637c0ec9cdd908" providerId="LiveId" clId="{300EF7C6-7B4E-473A-B4D5-C30C72F83589}" dt="2022-02-10T20:01:48.163" v="4458" actId="20577"/>
          <ac:spMkLst>
            <pc:docMk/>
            <pc:sldMk cId="1623978495" sldId="1192"/>
            <ac:spMk id="25" creationId="{55F17B43-210A-4AB8-A8EF-EFD13181B9B3}"/>
          </ac:spMkLst>
        </pc:spChg>
      </pc:sldChg>
      <pc:sldChg chg="mod modShow">
        <pc:chgData name="Ulisses Lima Messias" userId="8f637c0ec9cdd908" providerId="LiveId" clId="{300EF7C6-7B4E-473A-B4D5-C30C72F83589}" dt="2022-02-24T18:53:01.669" v="6411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300EF7C6-7B4E-473A-B4D5-C30C72F83589}" dt="2022-02-24T18:53:01.669" v="6411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300EF7C6-7B4E-473A-B4D5-C30C72F83589}" dt="2022-02-24T18:57:08.531" v="6444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300EF7C6-7B4E-473A-B4D5-C30C72F83589}" dt="2022-02-24T18:57:08.531" v="6444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644890656" sldId="1209"/>
        </pc:sldMkLst>
      </pc:sldChg>
      <pc:sldChg chg="delSp del mod ord">
        <pc:chgData name="Ulisses Lima Messias" userId="8f637c0ec9cdd908" providerId="LiveId" clId="{300EF7C6-7B4E-473A-B4D5-C30C72F83589}" dt="2022-02-10T19:25:09.901" v="3631" actId="47"/>
        <pc:sldMkLst>
          <pc:docMk/>
          <pc:sldMk cId="4290024494" sldId="1210"/>
        </pc:sldMkLst>
        <pc:spChg chg="del">
          <ac:chgData name="Ulisses Lima Messias" userId="8f637c0ec9cdd908" providerId="LiveId" clId="{300EF7C6-7B4E-473A-B4D5-C30C72F83589}" dt="2022-02-10T19:01:34.103" v="3031" actId="478"/>
          <ac:spMkLst>
            <pc:docMk/>
            <pc:sldMk cId="4290024494" sldId="1210"/>
            <ac:spMk id="9" creationId="{532CF148-E546-456D-A92C-D02C7C14B992}"/>
          </ac:spMkLst>
        </pc:spChg>
        <pc:spChg chg="del">
          <ac:chgData name="Ulisses Lima Messias" userId="8f637c0ec9cdd908" providerId="LiveId" clId="{300EF7C6-7B4E-473A-B4D5-C30C72F83589}" dt="2022-02-10T19:01:34.103" v="3031" actId="478"/>
          <ac:spMkLst>
            <pc:docMk/>
            <pc:sldMk cId="4290024494" sldId="1210"/>
            <ac:spMk id="23" creationId="{CFE54EA4-E150-4E19-B8D4-B65B6F9F709D}"/>
          </ac:spMkLst>
        </pc:spChg>
        <pc:picChg chg="del">
          <ac:chgData name="Ulisses Lima Messias" userId="8f637c0ec9cdd908" providerId="LiveId" clId="{300EF7C6-7B4E-473A-B4D5-C30C72F83589}" dt="2022-02-10T19:01:34.103" v="3031" actId="478"/>
          <ac:picMkLst>
            <pc:docMk/>
            <pc:sldMk cId="4290024494" sldId="1210"/>
            <ac:picMk id="10" creationId="{FF6BB4A9-58D6-42C0-9E23-BC005D96AEC7}"/>
          </ac:picMkLst>
        </pc:picChg>
        <pc:cxnChg chg="del">
          <ac:chgData name="Ulisses Lima Messias" userId="8f637c0ec9cdd908" providerId="LiveId" clId="{300EF7C6-7B4E-473A-B4D5-C30C72F83589}" dt="2022-02-10T19:01:34.103" v="3031" actId="478"/>
          <ac:cxnSpMkLst>
            <pc:docMk/>
            <pc:sldMk cId="4290024494" sldId="1210"/>
            <ac:cxnSpMk id="22" creationId="{6F54D8F1-9545-435C-ABF2-FF357BD91297}"/>
          </ac:cxnSpMkLst>
        </pc:cxnChg>
      </pc:sldChg>
      <pc:sldChg chg="del">
        <pc:chgData name="Ulisses Lima Messias" userId="8f637c0ec9cdd908" providerId="LiveId" clId="{300EF7C6-7B4E-473A-B4D5-C30C72F83589}" dt="2022-02-10T19:01:36.784" v="3032" actId="47"/>
        <pc:sldMkLst>
          <pc:docMk/>
          <pc:sldMk cId="2232290913" sldId="1211"/>
        </pc:sldMkLst>
      </pc:sldChg>
      <pc:sldChg chg="del">
        <pc:chgData name="Ulisses Lima Messias" userId="8f637c0ec9cdd908" providerId="LiveId" clId="{300EF7C6-7B4E-473A-B4D5-C30C72F83589}" dt="2022-02-10T19:01:38.195" v="3033" actId="47"/>
        <pc:sldMkLst>
          <pc:docMk/>
          <pc:sldMk cId="3969527097" sldId="1212"/>
        </pc:sldMkLst>
      </pc:sldChg>
      <pc:sldChg chg="del">
        <pc:chgData name="Ulisses Lima Messias" userId="8f637c0ec9cdd908" providerId="LiveId" clId="{300EF7C6-7B4E-473A-B4D5-C30C72F83589}" dt="2022-02-10T19:01:39.916" v="3034" actId="47"/>
        <pc:sldMkLst>
          <pc:docMk/>
          <pc:sldMk cId="3298452455" sldId="1213"/>
        </pc:sldMkLst>
      </pc:sldChg>
      <pc:sldChg chg="del">
        <pc:chgData name="Ulisses Lima Messias" userId="8f637c0ec9cdd908" providerId="LiveId" clId="{300EF7C6-7B4E-473A-B4D5-C30C72F83589}" dt="2022-02-10T19:01:40.367" v="3035" actId="47"/>
        <pc:sldMkLst>
          <pc:docMk/>
          <pc:sldMk cId="2963692812" sldId="1214"/>
        </pc:sldMkLst>
      </pc:sldChg>
      <pc:sldChg chg="del">
        <pc:chgData name="Ulisses Lima Messias" userId="8f637c0ec9cdd908" providerId="LiveId" clId="{300EF7C6-7B4E-473A-B4D5-C30C72F83589}" dt="2022-02-10T19:01:41.415" v="3036" actId="47"/>
        <pc:sldMkLst>
          <pc:docMk/>
          <pc:sldMk cId="2811471328" sldId="1215"/>
        </pc:sldMkLst>
      </pc:sldChg>
      <pc:sldChg chg="del">
        <pc:chgData name="Ulisses Lima Messias" userId="8f637c0ec9cdd908" providerId="LiveId" clId="{300EF7C6-7B4E-473A-B4D5-C30C72F83589}" dt="2022-02-10T19:01:42.413" v="3037" actId="47"/>
        <pc:sldMkLst>
          <pc:docMk/>
          <pc:sldMk cId="178370230" sldId="1216"/>
        </pc:sldMkLst>
      </pc:sldChg>
      <pc:sldChg chg="del">
        <pc:chgData name="Ulisses Lima Messias" userId="8f637c0ec9cdd908" providerId="LiveId" clId="{300EF7C6-7B4E-473A-B4D5-C30C72F83589}" dt="2022-02-10T19:01:44.726" v="3038" actId="47"/>
        <pc:sldMkLst>
          <pc:docMk/>
          <pc:sldMk cId="3044187010" sldId="1217"/>
        </pc:sldMkLst>
      </pc:sldChg>
      <pc:sldChg chg="del">
        <pc:chgData name="Ulisses Lima Messias" userId="8f637c0ec9cdd908" providerId="LiveId" clId="{300EF7C6-7B4E-473A-B4D5-C30C72F83589}" dt="2022-02-10T19:01:45.895" v="3039" actId="47"/>
        <pc:sldMkLst>
          <pc:docMk/>
          <pc:sldMk cId="3866002527" sldId="121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55859433" sldId="1219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345029502" sldId="1220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1642514136" sldId="1221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306761577" sldId="1225"/>
        </pc:sldMkLst>
      </pc:sldChg>
      <pc:sldChg chg="del">
        <pc:chgData name="Ulisses Lima Messias" userId="8f637c0ec9cdd908" providerId="LiveId" clId="{300EF7C6-7B4E-473A-B4D5-C30C72F83589}" dt="2022-02-10T19:51:16.050" v="4280" actId="47"/>
        <pc:sldMkLst>
          <pc:docMk/>
          <pc:sldMk cId="2463465369" sldId="1226"/>
        </pc:sldMkLst>
      </pc:sldChg>
      <pc:sldChg chg="del">
        <pc:chgData name="Ulisses Lima Messias" userId="8f637c0ec9cdd908" providerId="LiveId" clId="{300EF7C6-7B4E-473A-B4D5-C30C72F83589}" dt="2022-02-10T19:51:16.832" v="4281" actId="47"/>
        <pc:sldMkLst>
          <pc:docMk/>
          <pc:sldMk cId="1056407407" sldId="1227"/>
        </pc:sldMkLst>
      </pc:sldChg>
      <pc:sldChg chg="del">
        <pc:chgData name="Ulisses Lima Messias" userId="8f637c0ec9cdd908" providerId="LiveId" clId="{300EF7C6-7B4E-473A-B4D5-C30C72F83589}" dt="2022-02-10T20:02:26.601" v="4460" actId="47"/>
        <pc:sldMkLst>
          <pc:docMk/>
          <pc:sldMk cId="86681557" sldId="1228"/>
        </pc:sldMkLst>
      </pc:sldChg>
      <pc:sldChg chg="del">
        <pc:chgData name="Ulisses Lima Messias" userId="8f637c0ec9cdd908" providerId="LiveId" clId="{300EF7C6-7B4E-473A-B4D5-C30C72F83589}" dt="2022-02-10T19:56:58.929" v="4320" actId="47"/>
        <pc:sldMkLst>
          <pc:docMk/>
          <pc:sldMk cId="1595070005" sldId="122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95078789" sldId="1230"/>
        </pc:sldMkLst>
      </pc:sldChg>
      <pc:sldChg chg="del">
        <pc:chgData name="Ulisses Lima Messias" userId="8f637c0ec9cdd908" providerId="LiveId" clId="{300EF7C6-7B4E-473A-B4D5-C30C72F83589}" dt="2022-02-10T19:52:55.220" v="4291" actId="47"/>
        <pc:sldMkLst>
          <pc:docMk/>
          <pc:sldMk cId="105766332" sldId="1231"/>
        </pc:sldMkLst>
      </pc:sldChg>
      <pc:sldChg chg="del">
        <pc:chgData name="Ulisses Lima Messias" userId="8f637c0ec9cdd908" providerId="LiveId" clId="{300EF7C6-7B4E-473A-B4D5-C30C72F83589}" dt="2022-02-10T19:52:53.617" v="4290" actId="47"/>
        <pc:sldMkLst>
          <pc:docMk/>
          <pc:sldMk cId="3980280780" sldId="1232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204370388" sldId="1233"/>
        </pc:sldMkLst>
        <pc:spChg chg="mod">
          <ac:chgData name="Ulisses Lima Messias" userId="8f637c0ec9cdd908" providerId="LiveId" clId="{300EF7C6-7B4E-473A-B4D5-C30C72F83589}" dt="2022-02-10T19:57:44.146" v="4338" actId="20577"/>
          <ac:spMkLst>
            <pc:docMk/>
            <pc:sldMk cId="1204370388" sldId="1233"/>
            <ac:spMk id="15" creationId="{18A2D569-691E-47A4-B97A-5FEE9C0FF286}"/>
          </ac:spMkLst>
        </pc:spChg>
        <pc:spChg chg="mod">
          <ac:chgData name="Ulisses Lima Messias" userId="8f637c0ec9cdd908" providerId="LiveId" clId="{300EF7C6-7B4E-473A-B4D5-C30C72F83589}" dt="2022-02-11T18:00:44.598" v="5510" actId="20577"/>
          <ac:spMkLst>
            <pc:docMk/>
            <pc:sldMk cId="1204370388" sldId="1233"/>
            <ac:spMk id="23" creationId="{CFE54EA4-E150-4E19-B8D4-B65B6F9F709D}"/>
          </ac:spMkLst>
        </pc:spChg>
      </pc:sldChg>
      <pc:sldChg chg="del">
        <pc:chgData name="Ulisses Lima Messias" userId="8f637c0ec9cdd908" providerId="LiveId" clId="{300EF7C6-7B4E-473A-B4D5-C30C72F83589}" dt="2022-02-10T19:52:56.825" v="4292" actId="47"/>
        <pc:sldMkLst>
          <pc:docMk/>
          <pc:sldMk cId="670881544" sldId="123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99563180" sldId="1240"/>
        </pc:sldMkLst>
      </pc:sldChg>
      <pc:sldChg chg="del">
        <pc:chgData name="Ulisses Lima Messias" userId="8f637c0ec9cdd908" providerId="LiveId" clId="{300EF7C6-7B4E-473A-B4D5-C30C72F83589}" dt="2022-02-10T19:51:41.368" v="4286" actId="47"/>
        <pc:sldMkLst>
          <pc:docMk/>
          <pc:sldMk cId="1764256357" sldId="124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291104601" sldId="1247"/>
        </pc:sldMkLst>
      </pc:sldChg>
      <pc:sldChg chg="del">
        <pc:chgData name="Ulisses Lima Messias" userId="8f637c0ec9cdd908" providerId="LiveId" clId="{300EF7C6-7B4E-473A-B4D5-C30C72F83589}" dt="2022-02-10T20:02:23.305" v="4459" actId="47"/>
        <pc:sldMkLst>
          <pc:docMk/>
          <pc:sldMk cId="3090394895" sldId="124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211893067" sldId="1249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556669929" sldId="1250"/>
        </pc:sldMkLst>
      </pc:sldChg>
      <pc:sldChg chg="del">
        <pc:chgData name="Ulisses Lima Messias" userId="8f637c0ec9cdd908" providerId="LiveId" clId="{300EF7C6-7B4E-473A-B4D5-C30C72F83589}" dt="2022-02-10T19:56:57.372" v="4319" actId="47"/>
        <pc:sldMkLst>
          <pc:docMk/>
          <pc:sldMk cId="4215552762" sldId="1251"/>
        </pc:sldMkLst>
      </pc:sldChg>
      <pc:sldChg chg="del">
        <pc:chgData name="Ulisses Lima Messias" userId="8f637c0ec9cdd908" providerId="LiveId" clId="{300EF7C6-7B4E-473A-B4D5-C30C72F83589}" dt="2022-02-10T20:02:28.367" v="4461" actId="47"/>
        <pc:sldMkLst>
          <pc:docMk/>
          <pc:sldMk cId="1719016127" sldId="1252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507393998" sldId="1253"/>
        </pc:sldMkLst>
      </pc:sldChg>
      <pc:sldChg chg="del">
        <pc:chgData name="Ulisses Lima Messias" userId="8f637c0ec9cdd908" providerId="LiveId" clId="{300EF7C6-7B4E-473A-B4D5-C30C72F83589}" dt="2022-02-10T20:02:41.362" v="4462" actId="47"/>
        <pc:sldMkLst>
          <pc:docMk/>
          <pc:sldMk cId="3957655908" sldId="1254"/>
        </pc:sldMkLst>
      </pc:sldChg>
      <pc:sldChg chg="del ord">
        <pc:chgData name="Ulisses Lima Messias" userId="8f637c0ec9cdd908" providerId="LiveId" clId="{300EF7C6-7B4E-473A-B4D5-C30C72F83589}" dt="2022-02-09T15:51:19.206" v="2689" actId="47"/>
        <pc:sldMkLst>
          <pc:docMk/>
          <pc:sldMk cId="2584215581" sldId="1255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262340866" sldId="1257"/>
        </pc:sldMkLst>
      </pc:sldChg>
      <pc:sldChg chg="modSp mod modShow">
        <pc:chgData name="Ulisses Lima Messias" userId="8f637c0ec9cdd908" providerId="LiveId" clId="{300EF7C6-7B4E-473A-B4D5-C30C72F83589}" dt="2022-02-24T18:50:21.501" v="6406" actId="403"/>
        <pc:sldMkLst>
          <pc:docMk/>
          <pc:sldMk cId="3927543541" sldId="1258"/>
        </pc:sldMkLst>
        <pc:graphicFrameChg chg="mod">
          <ac:chgData name="Ulisses Lima Messias" userId="8f637c0ec9cdd908" providerId="LiveId" clId="{300EF7C6-7B4E-473A-B4D5-C30C72F83589}" dt="2022-02-24T18:50:21.501" v="6406" actId="403"/>
          <ac:graphicFrameMkLst>
            <pc:docMk/>
            <pc:sldMk cId="3927543541" sldId="1258"/>
            <ac:graphicFrameMk id="4" creationId="{689F8682-34A9-41EC-86DA-60B77D9917A8}"/>
          </ac:graphicFrameMkLst>
        </pc:graphicFrame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478708358" sldId="1260"/>
        </pc:sldMkLst>
        <pc:spChg chg="mod">
          <ac:chgData name="Ulisses Lima Messias" userId="8f637c0ec9cdd908" providerId="LiveId" clId="{300EF7C6-7B4E-473A-B4D5-C30C72F83589}" dt="2022-02-07T11:47:41.645" v="11" actId="20577"/>
          <ac:spMkLst>
            <pc:docMk/>
            <pc:sldMk cId="478708358" sldId="1260"/>
            <ac:spMk id="2" creationId="{A201BD7E-865E-491A-8485-C41F492099F1}"/>
          </ac:spMkLst>
        </pc:sp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3805918409" sldId="1261"/>
        </pc:sldMkLst>
        <pc:spChg chg="mod">
          <ac:chgData name="Ulisses Lima Messias" userId="8f637c0ec9cdd908" providerId="LiveId" clId="{300EF7C6-7B4E-473A-B4D5-C30C72F83589}" dt="2022-02-07T11:47:48.909" v="15" actId="20577"/>
          <ac:spMkLst>
            <pc:docMk/>
            <pc:sldMk cId="3805918409" sldId="1261"/>
            <ac:spMk id="2" creationId="{A201BD7E-865E-491A-8485-C41F492099F1}"/>
          </ac:spMkLst>
        </pc:sp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3442967503" sldId="1262"/>
        </pc:sldMkLst>
        <pc:spChg chg="mod">
          <ac:chgData name="Ulisses Lima Messias" userId="8f637c0ec9cdd908" providerId="LiveId" clId="{300EF7C6-7B4E-473A-B4D5-C30C72F83589}" dt="2022-02-07T11:47:54.079" v="19" actId="20577"/>
          <ac:spMkLst>
            <pc:docMk/>
            <pc:sldMk cId="3442967503" sldId="1262"/>
            <ac:spMk id="6" creationId="{881F2B14-A7B0-4A35-BA2E-F07B91036596}"/>
          </ac:spMkLst>
        </pc:spChg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2512346267" sldId="1264"/>
        </pc:sldMkLst>
      </pc:sldChg>
      <pc:sldChg chg="del">
        <pc:chgData name="Ulisses Lima Messias" userId="8f637c0ec9cdd908" providerId="LiveId" clId="{300EF7C6-7B4E-473A-B4D5-C30C72F83589}" dt="2022-02-11T17:37:33.997" v="5020" actId="47"/>
        <pc:sldMkLst>
          <pc:docMk/>
          <pc:sldMk cId="624427686" sldId="1265"/>
        </pc:sldMkLst>
      </pc:sldChg>
      <pc:sldChg chg="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746613378" sldId="1267"/>
        </pc:sldMkLst>
      </pc:sldChg>
      <pc:sldChg chg="del">
        <pc:chgData name="Ulisses Lima Messias" userId="8f637c0ec9cdd908" providerId="LiveId" clId="{300EF7C6-7B4E-473A-B4D5-C30C72F83589}" dt="2022-02-10T20:09:26.253" v="4615" actId="47"/>
        <pc:sldMkLst>
          <pc:docMk/>
          <pc:sldMk cId="1079260148" sldId="1270"/>
        </pc:sldMkLst>
      </pc:sldChg>
      <pc:sldChg chg="del">
        <pc:chgData name="Ulisses Lima Messias" userId="8f637c0ec9cdd908" providerId="LiveId" clId="{300EF7C6-7B4E-473A-B4D5-C30C72F83589}" dt="2022-02-10T20:09:28.271" v="4616" actId="47"/>
        <pc:sldMkLst>
          <pc:docMk/>
          <pc:sldMk cId="1288216046" sldId="127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08698083" sldId="1272"/>
        </pc:sldMkLst>
      </pc:sldChg>
      <pc:sldChg chg="del">
        <pc:chgData name="Ulisses Lima Messias" userId="8f637c0ec9cdd908" providerId="LiveId" clId="{300EF7C6-7B4E-473A-B4D5-C30C72F83589}" dt="2022-02-10T20:12:27.406" v="4641" actId="47"/>
        <pc:sldMkLst>
          <pc:docMk/>
          <pc:sldMk cId="1116888833" sldId="1273"/>
        </pc:sldMkLst>
      </pc:sldChg>
      <pc:sldChg chg="modSp del mod modShow">
        <pc:chgData name="Ulisses Lima Messias" userId="8f637c0ec9cdd908" providerId="LiveId" clId="{300EF7C6-7B4E-473A-B4D5-C30C72F83589}" dt="2022-02-22T11:08:54.254" v="5835" actId="47"/>
        <pc:sldMkLst>
          <pc:docMk/>
          <pc:sldMk cId="1875482346" sldId="1274"/>
        </pc:sldMkLst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" creationId="{D3F3EBB1-0A15-42F5-8EB1-FDCB8721B91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" creationId="{01D73EF8-511B-4C3D-92CD-0945C5C941A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" creationId="{ABC30B7D-3C89-41B7-9357-B4991B8CD26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" creationId="{B5AB5B81-5CBA-45E8-A004-E3751DE4DF1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4" creationId="{57FB5483-D00D-4777-B8F9-8AA9D9411F0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5" creationId="{493E64B5-0E65-4A61-ABE3-0994D15149E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6" creationId="{18EF536C-4512-436F-9106-B5F13003831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7" creationId="{E6D091DD-ABF5-4B05-8A22-47EE111AA41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8" creationId="{1882CA7D-9582-4DE7-8BD7-7100C2594FA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9" creationId="{1FB0CBA5-B67B-4B97-B925-E47C46AC70EB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0" creationId="{BC4BC206-7376-463B-84C9-2351AE453E6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1" creationId="{00D074D0-6178-4504-A8D1-9679C363A77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3" creationId="{B6011F9D-9FBE-442F-A953-BD3462E3EA2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5" creationId="{66451E3C-BA7B-43C7-958D-2CD6AD79384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6" creationId="{395CD63E-ABC5-43A8-AAD2-AA6C45FAE8A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7" creationId="{A161C0CF-B155-4EC0-AE85-FD52005045B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8" creationId="{E59C0821-4354-401B-97B3-2BD9492D051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9" creationId="{03D5EF35-DE8D-4A1E-8DA5-9EAE350CA19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0" creationId="{DE7C7EDD-6BFA-420B-BB76-CD820CCBF68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1" creationId="{922947EF-ACC7-48F2-B10E-18D6B3CA4B0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3" creationId="{9B317B95-0D9F-4B1B-9939-1FE950579B6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4" creationId="{CC6CB5BE-C41E-4EAF-8110-17FA4362CB0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5" creationId="{CDD41299-86AB-468C-BC50-657D71EC5C3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6" creationId="{E617138E-AEB5-4676-9E99-4C2F5DE1DF1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8" creationId="{FE008158-3806-4C07-8783-329F2E68B95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9" creationId="{E31F911C-773B-497C-B9FD-75263A01FFC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0" creationId="{75D9E6FD-BD7B-4848-AA45-418F9884937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1" creationId="{E82D3368-EE92-4252-9F44-E344EE3D627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2" creationId="{BF525BE9-9BA8-4505-8958-EC1CCC90C8BB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3" creationId="{1E72D9A5-5DB5-4E1A-9678-B9B1906C2AA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4" creationId="{ECE209F1-4F4B-4825-8820-F57721B5F36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5" creationId="{B401823D-9B07-4030-BFA0-70F437544FF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6" creationId="{2CF9CCD6-A1E4-4F94-AFBE-DF7905F1EF5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7" creationId="{AAAEC0BF-535A-4214-94FD-B34367684F9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8" creationId="{B664E09E-0344-419A-AC06-A8BC73F91AE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9" creationId="{3C49706A-20AB-4CFA-B9A8-479DF1FD81E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0" creationId="{6D642F09-8907-4920-9255-D9DC5D80E4D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1" creationId="{BF19A729-F451-4E74-B1BF-A4666550A29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2" creationId="{126C6A70-43A2-4110-A9E1-37DCF2142ED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3" creationId="{0B22F4A8-3BD5-42E0-A4C3-4A96D105021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4" creationId="{66C8B904-A3CA-4162-BE37-1874E1BC509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5" creationId="{42AC5F6C-231C-4EC9-B614-1AE6EFCE461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6" creationId="{DE497BE2-57F8-4DEA-8072-AC1F85922E8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7" creationId="{97FD6452-077F-42B2-BEE9-5124955257B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8" creationId="{51132C6A-A1D0-4B9E-85E9-7BC3FB3CA64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9" creationId="{FF695ECF-78B8-4761-AB0F-D4A13EB8ACC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0" creationId="{CC88DC7B-6086-4357-8AD9-A6C442FFB2B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1" creationId="{8FB213EA-874E-45E3-A635-DB05FC1EA1B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2" creationId="{CE8C3CFD-9BF5-4370-9B8C-1D50AC409EB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3" creationId="{56F5CDA6-377D-4467-98DA-98FEDA4864D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4" creationId="{8358ACD4-355C-42DB-A5D6-6D8FAD13607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5" creationId="{B287164F-EBD2-438D-929E-82780998A18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6" creationId="{EC5A3AFF-C0D9-4F9F-9BA0-D447D9543D6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7" creationId="{BD25464B-E46B-4A2B-A587-B58851AF2CA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8" creationId="{FC040105-AA2E-43B6-8585-C9A42B34D2D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9" creationId="{6D557BF0-6C12-4B40-B6AD-DF1E9AE1BD0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0" creationId="{04BF7DCD-590B-406C-B4D4-7FE7A0D678F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1" creationId="{7350FBA5-C667-4135-8793-7B1A5326C17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2" creationId="{0C1AB941-8D5D-46F4-A892-BCAFF8A39FA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3" creationId="{8B5B0C1F-0E21-45CB-8EAD-2355786C72F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4" creationId="{9715BB17-11BC-45C4-9EF2-0D360D2571E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5" creationId="{4747FAF3-2F01-4070-919D-BA3C1746047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6" creationId="{A5B84AF1-7FEE-4D6D-AEDF-B21934C71C4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7" creationId="{E71053EB-542A-4E93-AA22-BD58CC930EB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8" creationId="{61E2F402-67C3-4A65-8CB0-7567FB661F7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9" creationId="{797C6146-FB52-47E5-9B5C-20B946C4E5F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0" creationId="{DACF0283-41BC-4004-BF67-2DF2323639C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1" creationId="{3BDCE3A3-A1AE-4480-9C9F-6DEB78C4AC2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2" creationId="{4EFFAA06-DDFD-436E-A045-249059DA8B8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3" creationId="{F817EDA5-4C75-45FC-9953-ACCFA836162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4" creationId="{3BE23A60-BB2F-433A-8B82-99076CFEE53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5" creationId="{D6B6E56F-D384-4F38-BC81-37A3ADAB9D5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6" creationId="{21D62419-AE74-4D42-8754-AF2E356A099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7" creationId="{3E4C3F3E-CFE3-4BB9-A257-951D6886049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8" creationId="{F05DF758-A33E-4F5C-BA84-0D49A758D75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9" creationId="{35640D1E-2933-4961-AE68-447F9D8B7E2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0" creationId="{783C8C1F-4E31-4543-BAF2-3CCFB533E07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1" creationId="{98DCC0B7-700C-45E7-AC55-8E7883CD961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2" creationId="{9227D9D0-3679-449F-892E-8CF95113BA9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3" creationId="{2B0BC010-23CD-4FA0-AD43-0DE69B91830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4" creationId="{B332B743-5546-4C80-9E78-1E6A8C399FC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5" creationId="{F9ED5369-4937-4F0B-BF85-F22FAAD1113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6" creationId="{438E00D3-C31B-4720-85AF-180F8167F42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7" creationId="{F86482BD-DE34-45D6-8B66-01CE605A1D4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8" creationId="{0BEE9F97-5815-4B99-8EFB-C23524B7AF7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9" creationId="{A21C2B20-240A-44C6-A8FD-8E030D6E66E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0" creationId="{A32A2C02-0BDB-45CA-B625-45A5CD43E12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1" creationId="{2A29B127-A149-4F81-A730-37D1B9F74E3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2" creationId="{66DDCAE3-E5B5-42E8-A00E-D2456CD108D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3" creationId="{152D0A3E-4E43-4D2A-A91E-9992BEE8DB3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4" creationId="{96DAFA77-9692-4A22-AEE6-D88B13D1AA9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5" creationId="{D3A7D21F-7B6C-43FE-8749-9ACF2BA13D6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6" creationId="{4A9718B1-7D55-4078-BCD6-531EF94B94C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7" creationId="{7AB1E130-3E33-477E-BDC0-18046BD57D0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8" creationId="{28658EDF-9071-44C9-893E-198D2AB7A9A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9" creationId="{CECEBD23-500A-4444-A860-1F125C3F1A7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0" creationId="{170D82B6-30AB-4F61-A563-57E8BCA0B20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1" creationId="{01318647-615F-4B5C-ACAE-5F49CCE6075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2" creationId="{A6EC82E0-116D-422B-B969-1CF92745D0D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3" creationId="{12CFDCC0-2BAD-481C-A6B9-E30188040CC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4" creationId="{A556EC09-F8E2-45EE-A649-47662B7B9DF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5" creationId="{F8F34815-F653-4197-B8C7-A2E30F8B791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6" creationId="{DFFC7429-05D6-4C06-BF03-E958EAD8FAB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7" creationId="{D16B3ADD-A707-4D4F-A29A-3AE8F235851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8" creationId="{F263D506-41A5-4374-9B61-B36DF10AC5B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9" creationId="{37ED5A0C-849C-4620-93B1-707D2C708BE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0" creationId="{87452B66-547B-43A7-A42B-1A870C4ACD1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1" creationId="{53E808C5-7AA4-4C55-B967-0E86D79869F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2" creationId="{5ADA0D6B-D61B-4DE9-81EF-C11DB28C42D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3" creationId="{AE696243-E3C9-4646-8888-CAB360D99ED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4" creationId="{92B1D689-1743-41F4-8BC3-E0384070955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5" creationId="{8D366183-8228-4480-9606-0C769CCD6B6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6" creationId="{BAB1DE58-447E-4C2E-AFC1-9DF661CAAC9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8" creationId="{72954B59-74ED-4273-B88F-9037772F62D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9" creationId="{3EE5BF23-4020-466C-8219-F82E9F37F22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0" creationId="{54770A18-4C31-418D-B44D-11F1F1CEECB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1" creationId="{01BCB43C-8E8E-4C0E-BC3B-941A97B079E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2" creationId="{EC29F573-D24E-4230-A7F6-C9F2CF4C8C0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3" creationId="{643AFF01-4FAD-4529-AC64-469F060C461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4" creationId="{91B84BCB-272C-4866-B8FA-C87A43E2FD5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5" creationId="{A003B3C1-F063-4E84-9A17-13D06DC6C37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6" creationId="{565A2F1B-BDC8-400C-8F6A-0C4B4CF068C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7" creationId="{1458656B-66A4-4A8F-9817-2266836F265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8" creationId="{01F4B5F3-E424-41B7-84FD-4B32BA7683E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9" creationId="{471A0C7B-C95F-4220-99A2-41D4FD03791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40" creationId="{AD62C7C7-FAA5-4695-AC74-6605F122C02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41" creationId="{4ED1436A-7BE3-43CD-AF30-673F052ED3B0}"/>
          </ac:spMkLst>
        </pc:spChg>
        <pc:grpChg chg="mod">
          <ac:chgData name="Ulisses Lima Messias" userId="8f637c0ec9cdd908" providerId="LiveId" clId="{300EF7C6-7B4E-473A-B4D5-C30C72F83589}" dt="2022-02-22T10:52:44.480" v="5746" actId="1037"/>
          <ac:grpSpMkLst>
            <pc:docMk/>
            <pc:sldMk cId="1875482346" sldId="1274"/>
            <ac:grpSpMk id="6" creationId="{5F3C4F55-1B4E-4EE7-844C-A117D50DA2DC}"/>
          </ac:grpSpMkLst>
        </pc:gr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00087090" sldId="1276"/>
        </pc:sldMkLst>
      </pc:sldChg>
      <pc:sldChg chg="del">
        <pc:chgData name="Ulisses Lima Messias" userId="8f637c0ec9cdd908" providerId="LiveId" clId="{300EF7C6-7B4E-473A-B4D5-C30C72F83589}" dt="2022-02-10T20:06:59.201" v="4594" actId="47"/>
        <pc:sldMkLst>
          <pc:docMk/>
          <pc:sldMk cId="2328725512" sldId="1277"/>
        </pc:sldMkLst>
      </pc:sldChg>
      <pc:sldChg chg="del">
        <pc:chgData name="Ulisses Lima Messias" userId="8f637c0ec9cdd908" providerId="LiveId" clId="{300EF7C6-7B4E-473A-B4D5-C30C72F83589}" dt="2022-02-10T20:07:01.760" v="4595" actId="47"/>
        <pc:sldMkLst>
          <pc:docMk/>
          <pc:sldMk cId="3683843278" sldId="1278"/>
        </pc:sldMkLst>
      </pc:sldChg>
      <pc:sldChg chg="del">
        <pc:chgData name="Ulisses Lima Messias" userId="8f637c0ec9cdd908" providerId="LiveId" clId="{300EF7C6-7B4E-473A-B4D5-C30C72F83589}" dt="2022-02-10T20:10:21.773" v="4619" actId="47"/>
        <pc:sldMkLst>
          <pc:docMk/>
          <pc:sldMk cId="2717310599" sldId="1279"/>
        </pc:sldMkLst>
      </pc:sldChg>
      <pc:sldChg chg="del">
        <pc:chgData name="Ulisses Lima Messias" userId="8f637c0ec9cdd908" providerId="LiveId" clId="{300EF7C6-7B4E-473A-B4D5-C30C72F83589}" dt="2022-02-10T20:10:21.773" v="4619" actId="47"/>
        <pc:sldMkLst>
          <pc:docMk/>
          <pc:sldMk cId="1700431857" sldId="1280"/>
        </pc:sldMkLst>
      </pc:sldChg>
      <pc:sldChg chg="del">
        <pc:chgData name="Ulisses Lima Messias" userId="8f637c0ec9cdd908" providerId="LiveId" clId="{300EF7C6-7B4E-473A-B4D5-C30C72F83589}" dt="2022-02-10T20:09:29.458" v="4617" actId="47"/>
        <pc:sldMkLst>
          <pc:docMk/>
          <pc:sldMk cId="1013298133" sldId="128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790932716" sldId="1282"/>
        </pc:sldMkLst>
      </pc:sldChg>
      <pc:sldChg chg="del">
        <pc:chgData name="Ulisses Lima Messias" userId="8f637c0ec9cdd908" providerId="LiveId" clId="{300EF7C6-7B4E-473A-B4D5-C30C72F83589}" dt="2022-02-10T20:09:21.559" v="4613" actId="47"/>
        <pc:sldMkLst>
          <pc:docMk/>
          <pc:sldMk cId="2569112447" sldId="1283"/>
        </pc:sldMkLst>
      </pc:sldChg>
      <pc:sldChg chg="del">
        <pc:chgData name="Ulisses Lima Messias" userId="8f637c0ec9cdd908" providerId="LiveId" clId="{300EF7C6-7B4E-473A-B4D5-C30C72F83589}" dt="2022-02-10T20:09:22.562" v="4614" actId="47"/>
        <pc:sldMkLst>
          <pc:docMk/>
          <pc:sldMk cId="4153356165" sldId="1284"/>
        </pc:sldMkLst>
      </pc:sldChg>
      <pc:sldChg chg="del">
        <pc:chgData name="Ulisses Lima Messias" userId="8f637c0ec9cdd908" providerId="LiveId" clId="{300EF7C6-7B4E-473A-B4D5-C30C72F83589}" dt="2022-02-10T20:12:22.904" v="4640" actId="47"/>
        <pc:sldMkLst>
          <pc:docMk/>
          <pc:sldMk cId="1360565709" sldId="1285"/>
        </pc:sldMkLst>
      </pc:sldChg>
      <pc:sldChg chg="del">
        <pc:chgData name="Ulisses Lima Messias" userId="8f637c0ec9cdd908" providerId="LiveId" clId="{300EF7C6-7B4E-473A-B4D5-C30C72F83589}" dt="2022-02-10T20:12:30.488" v="4642" actId="47"/>
        <pc:sldMkLst>
          <pc:docMk/>
          <pc:sldMk cId="4220979361" sldId="1286"/>
        </pc:sldMkLst>
      </pc:sldChg>
      <pc:sldChg chg="delSp modSp del mod modAnim modShow">
        <pc:chgData name="Ulisses Lima Messias" userId="8f637c0ec9cdd908" providerId="LiveId" clId="{300EF7C6-7B4E-473A-B4D5-C30C72F83589}" dt="2022-02-22T18:44:55.437" v="6337" actId="47"/>
        <pc:sldMkLst>
          <pc:docMk/>
          <pc:sldMk cId="1483859670" sldId="1288"/>
        </pc:sldMkLst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2" creationId="{37747534-46FC-478E-8502-5FEED3A9D92B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" creationId="{D3F3EBB1-0A15-42F5-8EB1-FDCB8721B91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" creationId="{01D73EF8-511B-4C3D-92CD-0945C5C941A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" creationId="{ABC30B7D-3C89-41B7-9357-B4991B8CD26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" creationId="{B5AB5B81-5CBA-45E8-A004-E3751DE4DF1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4" creationId="{57FB5483-D00D-4777-B8F9-8AA9D9411F0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5" creationId="{493E64B5-0E65-4A61-ABE3-0994D15149E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6" creationId="{18EF536C-4512-436F-9106-B5F13003831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7" creationId="{E6D091DD-ABF5-4B05-8A22-47EE111AA41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8" creationId="{1882CA7D-9582-4DE7-8BD7-7100C2594FA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9" creationId="{1FB0CBA5-B67B-4B97-B925-E47C46AC70EB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0" creationId="{BC4BC206-7376-463B-84C9-2351AE453E6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1" creationId="{00D074D0-6178-4504-A8D1-9679C363A77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3" creationId="{B6011F9D-9FBE-442F-A953-BD3462E3EA26}"/>
          </ac:spMkLst>
        </pc:spChg>
        <pc:spChg chg="mod">
          <ac:chgData name="Ulisses Lima Messias" userId="8f637c0ec9cdd908" providerId="LiveId" clId="{300EF7C6-7B4E-473A-B4D5-C30C72F83589}" dt="2022-02-22T11:09:12.405" v="5844" actId="20577"/>
          <ac:spMkLst>
            <pc:docMk/>
            <pc:sldMk cId="1483859670" sldId="1288"/>
            <ac:spMk id="24" creationId="{0FA9FC5E-2F18-49F0-ACFB-07624FD4D9B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5" creationId="{66451E3C-BA7B-43C7-958D-2CD6AD79384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6" creationId="{395CD63E-ABC5-43A8-AAD2-AA6C45FAE8A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7" creationId="{A161C0CF-B155-4EC0-AE85-FD52005045B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8" creationId="{E59C0821-4354-401B-97B3-2BD9492D051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9" creationId="{03D5EF35-DE8D-4A1E-8DA5-9EAE350CA19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0" creationId="{DE7C7EDD-6BFA-420B-BB76-CD820CCBF68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1" creationId="{922947EF-ACC7-48F2-B10E-18D6B3CA4B0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3" creationId="{9B317B95-0D9F-4B1B-9939-1FE950579B6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4" creationId="{CC6CB5BE-C41E-4EAF-8110-17FA4362CB0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5" creationId="{CDD41299-86AB-468C-BC50-657D71EC5C3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6" creationId="{E617138E-AEB5-4676-9E99-4C2F5DE1DF1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8" creationId="{FE008158-3806-4C07-8783-329F2E68B95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9" creationId="{E31F911C-773B-497C-B9FD-75263A01FFC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0" creationId="{75D9E6FD-BD7B-4848-AA45-418F9884937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1" creationId="{E82D3368-EE92-4252-9F44-E344EE3D627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2" creationId="{BF525BE9-9BA8-4505-8958-EC1CCC90C8BB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3" creationId="{1E72D9A5-5DB5-4E1A-9678-B9B1906C2AA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4" creationId="{ECE209F1-4F4B-4825-8820-F57721B5F36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5" creationId="{B401823D-9B07-4030-BFA0-70F437544FF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6" creationId="{2CF9CCD6-A1E4-4F94-AFBE-DF7905F1EF5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7" creationId="{AAAEC0BF-535A-4214-94FD-B34367684F9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8" creationId="{B664E09E-0344-419A-AC06-A8BC73F91AE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9" creationId="{3C49706A-20AB-4CFA-B9A8-479DF1FD81E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0" creationId="{6D642F09-8907-4920-9255-D9DC5D80E4D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1" creationId="{BF19A729-F451-4E74-B1BF-A4666550A29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2" creationId="{126C6A70-43A2-4110-A9E1-37DCF2142ED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3" creationId="{0B22F4A8-3BD5-42E0-A4C3-4A96D105021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4" creationId="{66C8B904-A3CA-4162-BE37-1874E1BC509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5" creationId="{42AC5F6C-231C-4EC9-B614-1AE6EFCE461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6" creationId="{DE497BE2-57F8-4DEA-8072-AC1F85922E8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7" creationId="{97FD6452-077F-42B2-BEE9-5124955257B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8" creationId="{51132C6A-A1D0-4B9E-85E9-7BC3FB3CA64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9" creationId="{FF695ECF-78B8-4761-AB0F-D4A13EB8ACC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0" creationId="{CC88DC7B-6086-4357-8AD9-A6C442FFB2B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1" creationId="{8FB213EA-874E-45E3-A635-DB05FC1EA1B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2" creationId="{CE8C3CFD-9BF5-4370-9B8C-1D50AC409EB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3" creationId="{56F5CDA6-377D-4467-98DA-98FEDA4864D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4" creationId="{8358ACD4-355C-42DB-A5D6-6D8FAD13607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5" creationId="{B287164F-EBD2-438D-929E-82780998A18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6" creationId="{EC5A3AFF-C0D9-4F9F-9BA0-D447D9543D6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7" creationId="{BD25464B-E46B-4A2B-A587-B58851AF2CA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8" creationId="{FC040105-AA2E-43B6-8585-C9A42B34D2D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9" creationId="{6D557BF0-6C12-4B40-B6AD-DF1E9AE1BD0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0" creationId="{04BF7DCD-590B-406C-B4D4-7FE7A0D678F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1" creationId="{7350FBA5-C667-4135-8793-7B1A5326C17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2" creationId="{0C1AB941-8D5D-46F4-A892-BCAFF8A39FA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3" creationId="{8B5B0C1F-0E21-45CB-8EAD-2355786C72F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4" creationId="{9715BB17-11BC-45C4-9EF2-0D360D2571E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5" creationId="{4747FAF3-2F01-4070-919D-BA3C1746047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6" creationId="{A5B84AF1-7FEE-4D6D-AEDF-B21934C71C4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7" creationId="{E71053EB-542A-4E93-AA22-BD58CC930EB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8" creationId="{61E2F402-67C3-4A65-8CB0-7567FB661F7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9" creationId="{797C6146-FB52-47E5-9B5C-20B946C4E5F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0" creationId="{DACF0283-41BC-4004-BF67-2DF2323639C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1" creationId="{3BDCE3A3-A1AE-4480-9C9F-6DEB78C4AC2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2" creationId="{4EFFAA06-DDFD-436E-A045-249059DA8B8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3" creationId="{F817EDA5-4C75-45FC-9953-ACCFA836162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4" creationId="{3BE23A60-BB2F-433A-8B82-99076CFEE53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5" creationId="{D6B6E56F-D384-4F38-BC81-37A3ADAB9D5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6" creationId="{21D62419-AE74-4D42-8754-AF2E356A099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7" creationId="{3E4C3F3E-CFE3-4BB9-A257-951D6886049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8" creationId="{F05DF758-A33E-4F5C-BA84-0D49A758D75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9" creationId="{35640D1E-2933-4961-AE68-447F9D8B7E2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0" creationId="{783C8C1F-4E31-4543-BAF2-3CCFB533E07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1" creationId="{98DCC0B7-700C-45E7-AC55-8E7883CD961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2" creationId="{9227D9D0-3679-449F-892E-8CF95113BA9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3" creationId="{2B0BC010-23CD-4FA0-AD43-0DE69B91830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4" creationId="{B332B743-5546-4C80-9E78-1E6A8C399FC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5" creationId="{F9ED5369-4937-4F0B-BF85-F22FAAD1113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6" creationId="{438E00D3-C31B-4720-85AF-180F8167F42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7" creationId="{F86482BD-DE34-45D6-8B66-01CE605A1D4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8" creationId="{0BEE9F97-5815-4B99-8EFB-C23524B7AF7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9" creationId="{A21C2B20-240A-44C6-A8FD-8E030D6E66E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0" creationId="{A32A2C02-0BDB-45CA-B625-45A5CD43E12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1" creationId="{2A29B127-A149-4F81-A730-37D1B9F74E3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2" creationId="{66DDCAE3-E5B5-42E8-A00E-D2456CD108D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3" creationId="{152D0A3E-4E43-4D2A-A91E-9992BEE8DB3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4" creationId="{96DAFA77-9692-4A22-AEE6-D88B13D1AA9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5" creationId="{D3A7D21F-7B6C-43FE-8749-9ACF2BA13D6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6" creationId="{4A9718B1-7D55-4078-BCD6-531EF94B94C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7" creationId="{7AB1E130-3E33-477E-BDC0-18046BD57D0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8" creationId="{28658EDF-9071-44C9-893E-198D2AB7A9A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9" creationId="{CECEBD23-500A-4444-A860-1F125C3F1A7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0" creationId="{170D82B6-30AB-4F61-A563-57E8BCA0B20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1" creationId="{01318647-615F-4B5C-ACAE-5F49CCE6075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2" creationId="{A6EC82E0-116D-422B-B969-1CF92745D0D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3" creationId="{12CFDCC0-2BAD-481C-A6B9-E30188040CC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4" creationId="{A556EC09-F8E2-45EE-A649-47662B7B9DF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5" creationId="{F8F34815-F653-4197-B8C7-A2E30F8B791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6" creationId="{DFFC7429-05D6-4C06-BF03-E958EAD8FAB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7" creationId="{D16B3ADD-A707-4D4F-A29A-3AE8F235851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8" creationId="{F263D506-41A5-4374-9B61-B36DF10AC5B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9" creationId="{37ED5A0C-849C-4620-93B1-707D2C708BE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0" creationId="{87452B66-547B-43A7-A42B-1A870C4ACD1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1" creationId="{53E808C5-7AA4-4C55-B967-0E86D79869F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2" creationId="{5ADA0D6B-D61B-4DE9-81EF-C11DB28C42D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3" creationId="{AE696243-E3C9-4646-8888-CAB360D99ED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4" creationId="{92B1D689-1743-41F4-8BC3-E0384070955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5" creationId="{8D366183-8228-4480-9606-0C769CCD6B6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6" creationId="{BAB1DE58-447E-4C2E-AFC1-9DF661CAAC9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8" creationId="{72954B59-74ED-4273-B88F-9037772F62D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9" creationId="{3EE5BF23-4020-466C-8219-F82E9F37F22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0" creationId="{54770A18-4C31-418D-B44D-11F1F1CEECB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1" creationId="{01BCB43C-8E8E-4C0E-BC3B-941A97B079E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2" creationId="{EC29F573-D24E-4230-A7F6-C9F2CF4C8C0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3" creationId="{643AFF01-4FAD-4529-AC64-469F060C461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4" creationId="{91B84BCB-272C-4866-B8FA-C87A43E2FD5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5" creationId="{A003B3C1-F063-4E84-9A17-13D06DC6C37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6" creationId="{565A2F1B-BDC8-400C-8F6A-0C4B4CF068C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7" creationId="{1458656B-66A4-4A8F-9817-2266836F265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8" creationId="{01F4B5F3-E424-41B7-84FD-4B32BA7683E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9" creationId="{471A0C7B-C95F-4220-99A2-41D4FD03791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40" creationId="{AD62C7C7-FAA5-4695-AC74-6605F122C02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41" creationId="{4ED1436A-7BE3-43CD-AF30-673F052ED3B0}"/>
          </ac:spMkLst>
        </pc:spChg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142" creationId="{BA800B3F-7A9E-4438-8156-2E2E678AD903}"/>
          </ac:spMkLst>
        </pc:spChg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143" creationId="{E2109B35-D6C9-4F6E-8044-62D604FDE0D2}"/>
          </ac:spMkLst>
        </pc:spChg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144" creationId="{6EF1DC13-5844-481D-B583-13480D92D6F7}"/>
          </ac:spMkLst>
        </pc:spChg>
        <pc:grpChg chg="del mod">
          <ac:chgData name="Ulisses Lima Messias" userId="8f637c0ec9cdd908" providerId="LiveId" clId="{300EF7C6-7B4E-473A-B4D5-C30C72F83589}" dt="2022-02-22T11:09:01.241" v="5836" actId="478"/>
          <ac:grpSpMkLst>
            <pc:docMk/>
            <pc:sldMk cId="1483859670" sldId="1288"/>
            <ac:grpSpMk id="6" creationId="{5F3C4F55-1B4E-4EE7-844C-A117D50DA2DC}"/>
          </ac:grpSpMkLst>
        </pc:grpChg>
        <pc:picChg chg="del">
          <ac:chgData name="Ulisses Lima Messias" userId="8f637c0ec9cdd908" providerId="LiveId" clId="{300EF7C6-7B4E-473A-B4D5-C30C72F83589}" dt="2022-02-22T11:09:01.241" v="5836" actId="478"/>
          <ac:picMkLst>
            <pc:docMk/>
            <pc:sldMk cId="1483859670" sldId="1288"/>
            <ac:picMk id="32" creationId="{1B8B28B2-77FF-4CDE-9508-BC9C18FBC020}"/>
          </ac:picMkLst>
        </pc:picChg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825997348" sldId="1728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079019289" sldId="1729"/>
        </pc:sldMkLst>
        <pc:spChg chg="mod">
          <ac:chgData name="Ulisses Lima Messias" userId="8f637c0ec9cdd908" providerId="LiveId" clId="{300EF7C6-7B4E-473A-B4D5-C30C72F83589}" dt="2022-02-10T18:29:04.764" v="2936" actId="20577"/>
          <ac:spMkLst>
            <pc:docMk/>
            <pc:sldMk cId="3079019289" sldId="1729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18:29:32.947" v="2938"/>
          <ac:picMkLst>
            <pc:docMk/>
            <pc:sldMk cId="3079019289" sldId="1729"/>
            <ac:picMk id="6" creationId="{DB7E24FD-C668-4F6F-9DA6-50E9307F6E88}"/>
          </ac:picMkLst>
        </pc:picChg>
        <pc:picChg chg="del">
          <ac:chgData name="Ulisses Lima Messias" userId="8f637c0ec9cdd908" providerId="LiveId" clId="{300EF7C6-7B4E-473A-B4D5-C30C72F83589}" dt="2022-02-10T18:29:06.292" v="2937" actId="478"/>
          <ac:picMkLst>
            <pc:docMk/>
            <pc:sldMk cId="3079019289" sldId="1729"/>
            <ac:picMk id="8" creationId="{D58FA25F-9347-478D-87C1-E37AFE50EE1B}"/>
          </ac:picMkLst>
        </pc:pic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224553553" sldId="1730"/>
        </pc:sldMkLst>
      </pc:sldChg>
      <pc:sldChg chg="delSp modSp mod modShow">
        <pc:chgData name="Ulisses Lima Messias" userId="8f637c0ec9cdd908" providerId="LiveId" clId="{300EF7C6-7B4E-473A-B4D5-C30C72F83589}" dt="2022-02-24T18:51:24.911" v="6409" actId="729"/>
        <pc:sldMkLst>
          <pc:docMk/>
          <pc:sldMk cId="4154931767" sldId="1731"/>
        </pc:sldMkLst>
        <pc:spChg chg="mod">
          <ac:chgData name="Ulisses Lima Messias" userId="8f637c0ec9cdd908" providerId="LiveId" clId="{300EF7C6-7B4E-473A-B4D5-C30C72F83589}" dt="2022-02-10T18:30:38.043" v="2996" actId="6549"/>
          <ac:spMkLst>
            <pc:docMk/>
            <pc:sldMk cId="4154931767" sldId="1731"/>
            <ac:spMk id="2" creationId="{C8A79097-5244-425D-B8F7-97F707AB1F3E}"/>
          </ac:spMkLst>
        </pc:spChg>
        <pc:spChg chg="mod">
          <ac:chgData name="Ulisses Lima Messias" userId="8f637c0ec9cdd908" providerId="LiveId" clId="{300EF7C6-7B4E-473A-B4D5-C30C72F83589}" dt="2022-02-10T18:30:48.644" v="3027" actId="6549"/>
          <ac:spMkLst>
            <pc:docMk/>
            <pc:sldMk cId="4154931767" sldId="1731"/>
            <ac:spMk id="18" creationId="{F1D29CD4-233A-4BCE-A4FA-16B9172496B1}"/>
          </ac:spMkLst>
        </pc:spChg>
        <pc:spChg chg="del mod">
          <ac:chgData name="Ulisses Lima Messias" userId="8f637c0ec9cdd908" providerId="LiveId" clId="{300EF7C6-7B4E-473A-B4D5-C30C72F83589}" dt="2022-02-10T18:31:46.260" v="3030" actId="478"/>
          <ac:spMkLst>
            <pc:docMk/>
            <pc:sldMk cId="4154931767" sldId="1731"/>
            <ac:spMk id="24" creationId="{4E29448B-C714-4F7E-9F63-49AE9B481E9B}"/>
          </ac:spMkLst>
        </pc:spChg>
      </pc:sldChg>
      <pc:sldChg chg="delSp mod modShow">
        <pc:chgData name="Ulisses Lima Messias" userId="8f637c0ec9cdd908" providerId="LiveId" clId="{300EF7C6-7B4E-473A-B4D5-C30C72F83589}" dt="2022-02-24T18:51:24.911" v="6409" actId="729"/>
        <pc:sldMkLst>
          <pc:docMk/>
          <pc:sldMk cId="2102802805" sldId="1732"/>
        </pc:sldMkLst>
        <pc:spChg chg="del">
          <ac:chgData name="Ulisses Lima Messias" userId="8f637c0ec9cdd908" providerId="LiveId" clId="{300EF7C6-7B4E-473A-B4D5-C30C72F83589}" dt="2022-02-10T18:31:34.700" v="3029" actId="478"/>
          <ac:spMkLst>
            <pc:docMk/>
            <pc:sldMk cId="2102802805" sldId="1732"/>
            <ac:spMk id="17" creationId="{53CEF0C4-B428-4627-9F13-146A91177A9A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534805672" sldId="1738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422214891" sldId="1742"/>
        </pc:sldMkLst>
        <pc:spChg chg="mod">
          <ac:chgData name="Ulisses Lima Messias" userId="8f637c0ec9cdd908" providerId="LiveId" clId="{300EF7C6-7B4E-473A-B4D5-C30C72F83589}" dt="2022-02-10T19:44:04.218" v="4209" actId="20577"/>
          <ac:spMkLst>
            <pc:docMk/>
            <pc:sldMk cId="1422214891" sldId="1742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19:44:16.531" v="4211"/>
          <ac:picMkLst>
            <pc:docMk/>
            <pc:sldMk cId="1422214891" sldId="1742"/>
            <ac:picMk id="6" creationId="{580445C0-A5EC-41B3-BB71-9F993652F508}"/>
          </ac:picMkLst>
        </pc:picChg>
        <pc:picChg chg="del">
          <ac:chgData name="Ulisses Lima Messias" userId="8f637c0ec9cdd908" providerId="LiveId" clId="{300EF7C6-7B4E-473A-B4D5-C30C72F83589}" dt="2022-02-10T19:44:05.787" v="4210" actId="478"/>
          <ac:picMkLst>
            <pc:docMk/>
            <pc:sldMk cId="1422214891" sldId="1742"/>
            <ac:picMk id="8" creationId="{D58FA25F-9347-478D-87C1-E37AFE50EE1B}"/>
          </ac:picMkLst>
        </pc:picChg>
      </pc:sldChg>
      <pc:sldChg chg="del">
        <pc:chgData name="Ulisses Lima Messias" userId="8f637c0ec9cdd908" providerId="LiveId" clId="{300EF7C6-7B4E-473A-B4D5-C30C72F83589}" dt="2022-02-10T19:45:59.060" v="4215" actId="47"/>
        <pc:sldMkLst>
          <pc:docMk/>
          <pc:sldMk cId="420069049" sldId="174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764943920" sldId="1744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4116634562" sldId="1745"/>
        </pc:sldMkLst>
        <pc:spChg chg="mod">
          <ac:chgData name="Ulisses Lima Messias" userId="8f637c0ec9cdd908" providerId="LiveId" clId="{300EF7C6-7B4E-473A-B4D5-C30C72F83589}" dt="2022-02-10T19:58:56.912" v="4372" actId="20577"/>
          <ac:spMkLst>
            <pc:docMk/>
            <pc:sldMk cId="4116634562" sldId="1745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19:59:08.106" v="4374"/>
          <ac:picMkLst>
            <pc:docMk/>
            <pc:sldMk cId="4116634562" sldId="1745"/>
            <ac:picMk id="6" creationId="{91C40F5C-6B96-4B5B-8C04-288267867C1D}"/>
          </ac:picMkLst>
        </pc:picChg>
        <pc:picChg chg="del">
          <ac:chgData name="Ulisses Lima Messias" userId="8f637c0ec9cdd908" providerId="LiveId" clId="{300EF7C6-7B4E-473A-B4D5-C30C72F83589}" dt="2022-02-10T19:58:58.307" v="4373" actId="478"/>
          <ac:picMkLst>
            <pc:docMk/>
            <pc:sldMk cId="4116634562" sldId="1745"/>
            <ac:picMk id="8" creationId="{D58FA25F-9347-478D-87C1-E37AFE50EE1B}"/>
          </ac:picMkLst>
        </pc:picChg>
      </pc:sldChg>
      <pc:sldChg chg="del">
        <pc:chgData name="Ulisses Lima Messias" userId="8f637c0ec9cdd908" providerId="LiveId" clId="{300EF7C6-7B4E-473A-B4D5-C30C72F83589}" dt="2022-02-10T20:03:22.630" v="4464" actId="47"/>
        <pc:sldMkLst>
          <pc:docMk/>
          <pc:sldMk cId="803012694" sldId="1746"/>
        </pc:sldMkLst>
      </pc:sldChg>
      <pc:sldChg chg="del">
        <pc:chgData name="Ulisses Lima Messias" userId="8f637c0ec9cdd908" providerId="LiveId" clId="{300EF7C6-7B4E-473A-B4D5-C30C72F83589}" dt="2022-02-10T20:04:15.897" v="4469" actId="47"/>
        <pc:sldMkLst>
          <pc:docMk/>
          <pc:sldMk cId="3805022751" sldId="1747"/>
        </pc:sldMkLst>
      </pc:sldChg>
      <pc:sldChg chg="del">
        <pc:chgData name="Ulisses Lima Messias" userId="8f637c0ec9cdd908" providerId="LiveId" clId="{300EF7C6-7B4E-473A-B4D5-C30C72F83589}" dt="2022-02-10T20:05:43.433" v="4583" actId="47"/>
        <pc:sldMkLst>
          <pc:docMk/>
          <pc:sldMk cId="2277337945" sldId="174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517032526" sldId="1751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343332130" sldId="1752"/>
        </pc:sldMkLst>
        <pc:spChg chg="mod">
          <ac:chgData name="Ulisses Lima Messias" userId="8f637c0ec9cdd908" providerId="LiveId" clId="{300EF7C6-7B4E-473A-B4D5-C30C72F83589}" dt="2022-02-10T20:18:55.775" v="4697" actId="20577"/>
          <ac:spMkLst>
            <pc:docMk/>
            <pc:sldMk cId="3343332130" sldId="1752"/>
            <ac:spMk id="4" creationId="{F3B9A150-1FD0-41F3-A72C-7B3DBA890B7C}"/>
          </ac:spMkLst>
        </pc:spChg>
        <pc:spChg chg="mod">
          <ac:chgData name="Ulisses Lima Messias" userId="8f637c0ec9cdd908" providerId="LiveId" clId="{300EF7C6-7B4E-473A-B4D5-C30C72F83589}" dt="2022-02-10T20:19:03.209" v="4707" actId="20577"/>
          <ac:spMkLst>
            <pc:docMk/>
            <pc:sldMk cId="3343332130" sldId="1752"/>
            <ac:spMk id="17" creationId="{0B0B1A7A-AC7F-41A1-99C1-962AD5CC9D5F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193745561" sldId="1753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4218872987" sldId="1754"/>
        </pc:sldMkLst>
        <pc:spChg chg="mod">
          <ac:chgData name="Ulisses Lima Messias" userId="8f637c0ec9cdd908" providerId="LiveId" clId="{300EF7C6-7B4E-473A-B4D5-C30C72F83589}" dt="2022-02-10T20:05:56.145" v="4585" actId="20577"/>
          <ac:spMkLst>
            <pc:docMk/>
            <pc:sldMk cId="4218872987" sldId="1754"/>
            <ac:spMk id="17" creationId="{0B0B1A7A-AC7F-41A1-99C1-962AD5CC9D5F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505795232" sldId="1756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565504638" sldId="1757"/>
        </pc:sldMkLst>
        <pc:spChg chg="mod">
          <ac:chgData name="Ulisses Lima Messias" userId="8f637c0ec9cdd908" providerId="LiveId" clId="{300EF7C6-7B4E-473A-B4D5-C30C72F83589}" dt="2022-02-10T20:06:04.027" v="4587" actId="20577"/>
          <ac:spMkLst>
            <pc:docMk/>
            <pc:sldMk cId="2565504638" sldId="1757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20:06:18.224" v="4589"/>
          <ac:picMkLst>
            <pc:docMk/>
            <pc:sldMk cId="2565504638" sldId="1757"/>
            <ac:picMk id="6" creationId="{919C0C0D-1078-433A-9B18-1C9219CFA663}"/>
          </ac:picMkLst>
        </pc:picChg>
        <pc:picChg chg="del">
          <ac:chgData name="Ulisses Lima Messias" userId="8f637c0ec9cdd908" providerId="LiveId" clId="{300EF7C6-7B4E-473A-B4D5-C30C72F83589}" dt="2022-02-10T20:06:06.434" v="4588" actId="478"/>
          <ac:picMkLst>
            <pc:docMk/>
            <pc:sldMk cId="2565504638" sldId="1757"/>
            <ac:picMk id="8" creationId="{D58FA25F-9347-478D-87C1-E37AFE50EE1B}"/>
          </ac:picMkLst>
        </pc:picChg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296304149" sldId="1758"/>
        </pc:sldMkLst>
        <pc:spChg chg="mod">
          <ac:chgData name="Ulisses Lima Messias" userId="8f637c0ec9cdd908" providerId="LiveId" clId="{300EF7C6-7B4E-473A-B4D5-C30C72F83589}" dt="2022-02-10T20:06:29.073" v="4592" actId="20577"/>
          <ac:spMkLst>
            <pc:docMk/>
            <pc:sldMk cId="2296304149" sldId="1758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20:06:35.552" v="4593"/>
          <ac:picMkLst>
            <pc:docMk/>
            <pc:sldMk cId="2296304149" sldId="1758"/>
            <ac:picMk id="6" creationId="{DE34C3AD-BF47-4A97-959D-7388A4AE7C4D}"/>
          </ac:picMkLst>
        </pc:picChg>
        <pc:picChg chg="del">
          <ac:chgData name="Ulisses Lima Messias" userId="8f637c0ec9cdd908" providerId="LiveId" clId="{300EF7C6-7B4E-473A-B4D5-C30C72F83589}" dt="2022-02-10T20:06:26.128" v="4590" actId="478"/>
          <ac:picMkLst>
            <pc:docMk/>
            <pc:sldMk cId="2296304149" sldId="1758"/>
            <ac:picMk id="8" creationId="{D58FA25F-9347-478D-87C1-E37AFE50EE1B}"/>
          </ac:picMkLst>
        </pc:pic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558022870" sldId="1764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842175572" sldId="176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370740227" sldId="176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877928628" sldId="176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863382219" sldId="1769"/>
        </pc:sldMkLst>
      </pc:sldChg>
      <pc:sldChg chg="addSp delSp modSp add mo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842153693" sldId="3308"/>
        </pc:sldMkLst>
        <pc:spChg chg="add mod">
          <ac:chgData name="Ulisses Lima Messias" userId="8f637c0ec9cdd908" providerId="LiveId" clId="{300EF7C6-7B4E-473A-B4D5-C30C72F83589}" dt="2022-02-10T19:26:41.123" v="3749" actId="113"/>
          <ac:spMkLst>
            <pc:docMk/>
            <pc:sldMk cId="842153693" sldId="3308"/>
            <ac:spMk id="2" creationId="{DB7BDC4C-0BB4-4312-BE26-51B53B6CDB33}"/>
          </ac:spMkLst>
        </pc:spChg>
        <pc:spChg chg="del">
          <ac:chgData name="Ulisses Lima Messias" userId="8f637c0ec9cdd908" providerId="LiveId" clId="{300EF7C6-7B4E-473A-B4D5-C30C72F83589}" dt="2022-02-10T19:22:02.853" v="3621" actId="478"/>
          <ac:spMkLst>
            <pc:docMk/>
            <pc:sldMk cId="842153693" sldId="3308"/>
            <ac:spMk id="5" creationId="{BA30632A-1087-1D4F-9616-8EC9E6E1C646}"/>
          </ac:spMkLst>
        </pc:spChg>
        <pc:spChg chg="mod">
          <ac:chgData name="Ulisses Lima Messias" userId="8f637c0ec9cdd908" providerId="LiveId" clId="{300EF7C6-7B4E-473A-B4D5-C30C72F83589}" dt="2022-02-10T19:24:12.350" v="3629" actId="207"/>
          <ac:spMkLst>
            <pc:docMk/>
            <pc:sldMk cId="842153693" sldId="3308"/>
            <ac:spMk id="9" creationId="{37A925F1-83F7-CD48-95CB-337F35A21A83}"/>
          </ac:spMkLst>
        </pc:spChg>
        <pc:spChg chg="mod">
          <ac:chgData name="Ulisses Lima Messias" userId="8f637c0ec9cdd908" providerId="LiveId" clId="{300EF7C6-7B4E-473A-B4D5-C30C72F83589}" dt="2022-02-10T19:24:20.977" v="3630" actId="207"/>
          <ac:spMkLst>
            <pc:docMk/>
            <pc:sldMk cId="842153693" sldId="3308"/>
            <ac:spMk id="12" creationId="{46A9DF55-D1DC-D64B-B7C3-F8DA3F96A12F}"/>
          </ac:spMkLst>
        </pc:spChg>
        <pc:spChg chg="del mod">
          <ac:chgData name="Ulisses Lima Messias" userId="8f637c0ec9cdd908" providerId="LiveId" clId="{300EF7C6-7B4E-473A-B4D5-C30C72F83589}" dt="2022-02-10T19:23:34.492" v="3624" actId="478"/>
          <ac:spMkLst>
            <pc:docMk/>
            <pc:sldMk cId="842153693" sldId="3308"/>
            <ac:spMk id="13" creationId="{634B5A74-0FC7-D147-86F4-8F3568CABB3D}"/>
          </ac:spMkLst>
        </pc:spChg>
        <pc:spChg chg="mod">
          <ac:chgData name="Ulisses Lima Messias" userId="8f637c0ec9cdd908" providerId="LiveId" clId="{300EF7C6-7B4E-473A-B4D5-C30C72F83589}" dt="2022-02-10T19:23:52.382" v="3627" actId="14100"/>
          <ac:spMkLst>
            <pc:docMk/>
            <pc:sldMk cId="842153693" sldId="3308"/>
            <ac:spMk id="14" creationId="{328965E9-084A-C644-BD80-1B26BD36ABC5}"/>
          </ac:spMkLst>
        </pc:spChg>
        <pc:spChg chg="mod">
          <ac:chgData name="Ulisses Lima Messias" userId="8f637c0ec9cdd908" providerId="LiveId" clId="{300EF7C6-7B4E-473A-B4D5-C30C72F83589}" dt="2022-02-10T19:23:39.659" v="3625" actId="14100"/>
          <ac:spMkLst>
            <pc:docMk/>
            <pc:sldMk cId="842153693" sldId="3308"/>
            <ac:spMk id="15" creationId="{B3FAD597-A56D-D843-9730-1C7001A5B9BC}"/>
          </ac:spMkLst>
        </pc:spChg>
        <pc:spChg chg="mod">
          <ac:chgData name="Ulisses Lima Messias" userId="8f637c0ec9cdd908" providerId="LiveId" clId="{300EF7C6-7B4E-473A-B4D5-C30C72F83589}" dt="2022-02-10T19:23:45.383" v="3626" actId="14100"/>
          <ac:spMkLst>
            <pc:docMk/>
            <pc:sldMk cId="842153693" sldId="3308"/>
            <ac:spMk id="16" creationId="{650A99AE-B249-374E-8D33-7B08180EE787}"/>
          </ac:spMkLst>
        </pc:spChg>
        <pc:spChg chg="add mod">
          <ac:chgData name="Ulisses Lima Messias" userId="8f637c0ec9cdd908" providerId="LiveId" clId="{300EF7C6-7B4E-473A-B4D5-C30C72F83589}" dt="2022-02-10T19:21:54.732" v="3620"/>
          <ac:spMkLst>
            <pc:docMk/>
            <pc:sldMk cId="842153693" sldId="3308"/>
            <ac:spMk id="24" creationId="{F4A7AD9D-6235-4C0D-A2A7-93DFCB9B26C8}"/>
          </ac:spMkLst>
        </pc:spChg>
        <pc:spChg chg="mod">
          <ac:chgData name="Ulisses Lima Messias" userId="8f637c0ec9cdd908" providerId="LiveId" clId="{300EF7C6-7B4E-473A-B4D5-C30C72F83589}" dt="2022-02-10T19:24:05.277" v="3628" actId="1076"/>
          <ac:spMkLst>
            <pc:docMk/>
            <pc:sldMk cId="842153693" sldId="3308"/>
            <ac:spMk id="27" creationId="{FD7D5BB9-0B2F-E647-BAB7-3B9EC25301F3}"/>
          </ac:spMkLst>
        </pc:spChg>
        <pc:spChg chg="del">
          <ac:chgData name="Ulisses Lima Messias" userId="8f637c0ec9cdd908" providerId="LiveId" clId="{300EF7C6-7B4E-473A-B4D5-C30C72F83589}" dt="2022-02-10T19:21:49.422" v="3619" actId="478"/>
          <ac:spMkLst>
            <pc:docMk/>
            <pc:sldMk cId="842153693" sldId="3308"/>
            <ac:spMk id="28" creationId="{D18ACB28-6DEC-8441-8B75-EB5B4E192385}"/>
          </ac:spMkLst>
        </pc:spChg>
      </pc:sldChg>
      <pc:sldChg chg="del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10234849" sldId="3312"/>
        </pc:sldMkLst>
        <pc:spChg chg="del">
          <ac:chgData name="Ulisses Lima Messias" userId="8f637c0ec9cdd908" providerId="LiveId" clId="{300EF7C6-7B4E-473A-B4D5-C30C72F83589}" dt="2022-02-07T12:41:50.042" v="431" actId="478"/>
          <ac:spMkLst>
            <pc:docMk/>
            <pc:sldMk cId="110234849" sldId="3312"/>
            <ac:spMk id="63" creationId="{38987B50-7CAB-4294-96B0-98FD4B35A38D}"/>
          </ac:spMkLst>
        </pc:spChg>
        <pc:picChg chg="del">
          <ac:chgData name="Ulisses Lima Messias" userId="8f637c0ec9cdd908" providerId="LiveId" clId="{300EF7C6-7B4E-473A-B4D5-C30C72F83589}" dt="2022-02-07T12:41:49.258" v="430" actId="478"/>
          <ac:picMkLst>
            <pc:docMk/>
            <pc:sldMk cId="110234849" sldId="3312"/>
            <ac:picMk id="64" creationId="{92CE3F67-D3F0-4271-B4CE-A37ED5FE26AC}"/>
          </ac:picMkLst>
        </pc:picChg>
      </pc:sldChg>
      <pc:sldChg chg="delSp add mod">
        <pc:chgData name="Ulisses Lima Messias" userId="8f637c0ec9cdd908" providerId="LiveId" clId="{300EF7C6-7B4E-473A-B4D5-C30C72F83589}" dt="2022-02-07T12:32:35.803" v="281" actId="478"/>
        <pc:sldMkLst>
          <pc:docMk/>
          <pc:sldMk cId="856242705" sldId="3313"/>
        </pc:sldMkLst>
        <pc:spChg chg="del">
          <ac:chgData name="Ulisses Lima Messias" userId="8f637c0ec9cdd908" providerId="LiveId" clId="{300EF7C6-7B4E-473A-B4D5-C30C72F83589}" dt="2022-02-07T12:32:35.803" v="281" actId="478"/>
          <ac:spMkLst>
            <pc:docMk/>
            <pc:sldMk cId="856242705" sldId="3313"/>
            <ac:spMk id="62" creationId="{2E2D1128-1E01-4CDF-84E3-DF0163FC0B33}"/>
          </ac:spMkLst>
        </pc:spChg>
        <pc:picChg chg="del">
          <ac:chgData name="Ulisses Lima Messias" userId="8f637c0ec9cdd908" providerId="LiveId" clId="{300EF7C6-7B4E-473A-B4D5-C30C72F83589}" dt="2022-02-07T12:32:34.979" v="280" actId="478"/>
          <ac:picMkLst>
            <pc:docMk/>
            <pc:sldMk cId="856242705" sldId="3313"/>
            <ac:picMk id="63" creationId="{C25693C6-9186-48F1-AD32-90216EF8C2EF}"/>
          </ac:picMkLst>
        </pc:picChg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49085846" sldId="3314"/>
        </pc:sldMkLst>
        <pc:spChg chg="mod">
          <ac:chgData name="Ulisses Lima Messias" userId="8f637c0ec9cdd908" providerId="LiveId" clId="{300EF7C6-7B4E-473A-B4D5-C30C72F83589}" dt="2022-02-10T20:15:43.325" v="4687" actId="1076"/>
          <ac:spMkLst>
            <pc:docMk/>
            <pc:sldMk cId="149085846" sldId="3314"/>
            <ac:spMk id="27" creationId="{E509C878-6295-6541-9907-59E06726CAD0}"/>
          </ac:spMkLst>
        </pc:spChg>
      </pc:sldChg>
      <pc:sldChg chg="mod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4018218698" sldId="3315"/>
        </pc:sldMkLst>
        <pc:spChg chg="mod">
          <ac:chgData name="Ulisses Lima Messias" userId="8f637c0ec9cdd908" providerId="LiveId" clId="{300EF7C6-7B4E-473A-B4D5-C30C72F83589}" dt="2022-02-07T18:01:22.301" v="828" actId="20577"/>
          <ac:spMkLst>
            <pc:docMk/>
            <pc:sldMk cId="4018218698" sldId="3315"/>
            <ac:spMk id="66" creationId="{C103EE84-3E6F-5D43-B96A-321158BC563C}"/>
          </ac:spMkLst>
        </pc:spChg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692777478" sldId="3317"/>
        </pc:sldMkLst>
        <pc:spChg chg="mod">
          <ac:chgData name="Ulisses Lima Messias" userId="8f637c0ec9cdd908" providerId="LiveId" clId="{300EF7C6-7B4E-473A-B4D5-C30C72F83589}" dt="2022-02-11T18:07:10.157" v="5540" actId="1037"/>
          <ac:spMkLst>
            <pc:docMk/>
            <pc:sldMk cId="692777478" sldId="3317"/>
            <ac:spMk id="32" creationId="{0A457000-A494-874D-9847-C6C5DB894514}"/>
          </ac:spMkLst>
        </pc:spChg>
        <pc:spChg chg="mod">
          <ac:chgData name="Ulisses Lima Messias" userId="8f637c0ec9cdd908" providerId="LiveId" clId="{300EF7C6-7B4E-473A-B4D5-C30C72F83589}" dt="2022-02-11T18:07:05.491" v="5536" actId="1037"/>
          <ac:spMkLst>
            <pc:docMk/>
            <pc:sldMk cId="692777478" sldId="3317"/>
            <ac:spMk id="34" creationId="{24B15D8B-89E5-434C-AB4A-E1D77BBC8125}"/>
          </ac:spMkLst>
        </pc:spChg>
        <pc:spChg chg="mod">
          <ac:chgData name="Ulisses Lima Messias" userId="8f637c0ec9cdd908" providerId="LiveId" clId="{300EF7C6-7B4E-473A-B4D5-C30C72F83589}" dt="2022-02-11T18:06:58.508" v="5531" actId="14100"/>
          <ac:spMkLst>
            <pc:docMk/>
            <pc:sldMk cId="692777478" sldId="3317"/>
            <ac:spMk id="38" creationId="{6C897805-F2EE-C24F-A4FF-F20E85A58E19}"/>
          </ac:spMkLst>
        </pc:spChg>
      </pc:sldChg>
      <pc:sldChg chg="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361527982" sldId="3322"/>
        </pc:sldMkLst>
      </pc:sldChg>
      <pc:sldChg chg="addSp delSp modSp add mod">
        <pc:chgData name="Ulisses Lima Messias" userId="8f637c0ec9cdd908" providerId="LiveId" clId="{300EF7C6-7B4E-473A-B4D5-C30C72F83589}" dt="2022-02-07T12:26:22.210" v="274" actId="478"/>
        <pc:sldMkLst>
          <pc:docMk/>
          <pc:sldMk cId="2914128666" sldId="3323"/>
        </pc:sldMkLst>
        <pc:spChg chg="del">
          <ac:chgData name="Ulisses Lima Messias" userId="8f637c0ec9cdd908" providerId="LiveId" clId="{300EF7C6-7B4E-473A-B4D5-C30C72F83589}" dt="2022-02-07T12:26:06.163" v="270" actId="478"/>
          <ac:spMkLst>
            <pc:docMk/>
            <pc:sldMk cId="2914128666" sldId="3323"/>
            <ac:spMk id="38" creationId="{2A5463B4-93E1-4B3B-89CF-75822051C37B}"/>
          </ac:spMkLst>
        </pc:spChg>
        <pc:spChg chg="add del mod">
          <ac:chgData name="Ulisses Lima Messias" userId="8f637c0ec9cdd908" providerId="LiveId" clId="{300EF7C6-7B4E-473A-B4D5-C30C72F83589}" dt="2022-02-07T12:26:22.210" v="274" actId="478"/>
          <ac:spMkLst>
            <pc:docMk/>
            <pc:sldMk cId="2914128666" sldId="3323"/>
            <ac:spMk id="40" creationId="{ACD2B273-4027-4DB9-9758-28885F11F711}"/>
          </ac:spMkLst>
        </pc:spChg>
        <pc:picChg chg="del">
          <ac:chgData name="Ulisses Lima Messias" userId="8f637c0ec9cdd908" providerId="LiveId" clId="{300EF7C6-7B4E-473A-B4D5-C30C72F83589}" dt="2022-02-07T12:26:05.179" v="269" actId="478"/>
          <ac:picMkLst>
            <pc:docMk/>
            <pc:sldMk cId="2914128666" sldId="3323"/>
            <ac:picMk id="39" creationId="{D2E70A20-CEEA-4AAF-8387-7DF1A4D5925B}"/>
          </ac:picMkLst>
        </pc:picChg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4109556391" sldId="3324"/>
        </pc:sldMkLst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2" creationId="{E8D2AFA5-3B2D-6840-9404-DE86DB95F091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3" creationId="{A0758513-515E-164A-BE0D-8B152E48EA4F}"/>
          </ac:spMkLst>
        </pc:spChg>
        <pc:spChg chg="del mod">
          <ac:chgData name="Ulisses Lima Messias" userId="8f637c0ec9cdd908" providerId="LiveId" clId="{300EF7C6-7B4E-473A-B4D5-C30C72F83589}" dt="2022-02-11T17:47:05.052" v="5208" actId="478"/>
          <ac:spMkLst>
            <pc:docMk/>
            <pc:sldMk cId="4109556391" sldId="3324"/>
            <ac:spMk id="4" creationId="{37CE2C78-B612-464F-8779-3BAE46A35F8A}"/>
          </ac:spMkLst>
        </pc:spChg>
        <pc:spChg chg="del mod">
          <ac:chgData name="Ulisses Lima Messias" userId="8f637c0ec9cdd908" providerId="LiveId" clId="{300EF7C6-7B4E-473A-B4D5-C30C72F83589}" dt="2022-02-11T17:47:03.412" v="5207" actId="478"/>
          <ac:spMkLst>
            <pc:docMk/>
            <pc:sldMk cId="4109556391" sldId="3324"/>
            <ac:spMk id="5" creationId="{918CD924-2F85-7041-A6A2-7423F90D76B0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6" creationId="{955C3A23-0B2B-5B46-B3FA-1945EC102097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7" creationId="{5054C75C-8379-9745-8DAA-99BB185E8EB2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8" creationId="{8163DBEB-A0BD-0D41-96DF-C3C40BDB8446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9" creationId="{BFBF673C-C483-8D41-91AB-75281EF2FDAE}"/>
          </ac:spMkLst>
        </pc:spChg>
        <pc:spChg chg="add mod">
          <ac:chgData name="Ulisses Lima Messias" userId="8f637c0ec9cdd908" providerId="LiveId" clId="{300EF7C6-7B4E-473A-B4D5-C30C72F83589}" dt="2022-02-11T17:46:02.477" v="5139" actId="2085"/>
          <ac:spMkLst>
            <pc:docMk/>
            <pc:sldMk cId="4109556391" sldId="3324"/>
            <ac:spMk id="10" creationId="{B46F7D52-0E78-4819-BD16-2E215F20AEEF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11" creationId="{91A7BD08-1B54-EB4D-9BAA-07CF56112A8F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12" creationId="{3BDA9327-C470-8841-81B8-61DA64B5416B}"/>
          </ac:spMkLst>
        </pc:spChg>
        <pc:spChg chg="del">
          <ac:chgData name="Ulisses Lima Messias" userId="8f637c0ec9cdd908" providerId="LiveId" clId="{300EF7C6-7B4E-473A-B4D5-C30C72F83589}" dt="2022-02-11T17:45:25.629" v="5132" actId="478"/>
          <ac:spMkLst>
            <pc:docMk/>
            <pc:sldMk cId="4109556391" sldId="3324"/>
            <ac:spMk id="14" creationId="{1CDCBD47-5CA3-674F-ACA3-DE0E35A233C3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15" creationId="{021299D4-C869-CB48-B544-DDBCCEE443F1}"/>
          </ac:spMkLst>
        </pc:spChg>
        <pc:spChg chg="del">
          <ac:chgData name="Ulisses Lima Messias" userId="8f637c0ec9cdd908" providerId="LiveId" clId="{300EF7C6-7B4E-473A-B4D5-C30C72F83589}" dt="2022-02-11T17:46:15.787" v="5141" actId="478"/>
          <ac:spMkLst>
            <pc:docMk/>
            <pc:sldMk cId="4109556391" sldId="3324"/>
            <ac:spMk id="18" creationId="{A94808D1-9D42-9145-AB15-77603FB17DEA}"/>
          </ac:spMkLst>
        </pc:spChg>
        <pc:spChg chg="del">
          <ac:chgData name="Ulisses Lima Messias" userId="8f637c0ec9cdd908" providerId="LiveId" clId="{300EF7C6-7B4E-473A-B4D5-C30C72F83589}" dt="2022-02-11T17:45:42.505" v="5136" actId="478"/>
          <ac:spMkLst>
            <pc:docMk/>
            <pc:sldMk cId="4109556391" sldId="3324"/>
            <ac:spMk id="19" creationId="{9971AC5C-B9C7-F343-94BC-B6BBF8E19C9F}"/>
          </ac:spMkLst>
        </pc:spChg>
        <pc:spChg chg="del">
          <ac:chgData name="Ulisses Lima Messias" userId="8f637c0ec9cdd908" providerId="LiveId" clId="{300EF7C6-7B4E-473A-B4D5-C30C72F83589}" dt="2022-02-11T17:45:33.189" v="5135" actId="478"/>
          <ac:spMkLst>
            <pc:docMk/>
            <pc:sldMk cId="4109556391" sldId="3324"/>
            <ac:spMk id="20" creationId="{680267C2-A041-7F43-8367-12EF355F492F}"/>
          </ac:spMkLst>
        </pc:spChg>
        <pc:spChg chg="mod">
          <ac:chgData name="Ulisses Lima Messias" userId="8f637c0ec9cdd908" providerId="LiveId" clId="{300EF7C6-7B4E-473A-B4D5-C30C72F83589}" dt="2022-02-11T17:54:14.742" v="5236" actId="122"/>
          <ac:spMkLst>
            <pc:docMk/>
            <pc:sldMk cId="4109556391" sldId="3324"/>
            <ac:spMk id="21" creationId="{1E1AD36F-5F65-2E4F-BA7C-A0BFF8F2E344}"/>
          </ac:spMkLst>
        </pc:spChg>
        <pc:spChg chg="del">
          <ac:chgData name="Ulisses Lima Messias" userId="8f637c0ec9cdd908" providerId="LiveId" clId="{300EF7C6-7B4E-473A-B4D5-C30C72F83589}" dt="2022-02-11T17:45:29.065" v="5133" actId="478"/>
          <ac:spMkLst>
            <pc:docMk/>
            <pc:sldMk cId="4109556391" sldId="3324"/>
            <ac:spMk id="24" creationId="{179C4B39-95A5-0B4A-92D4-64E9A86EDD2E}"/>
          </ac:spMkLst>
        </pc:spChg>
        <pc:spChg chg="mod">
          <ac:chgData name="Ulisses Lima Messias" userId="8f637c0ec9cdd908" providerId="LiveId" clId="{300EF7C6-7B4E-473A-B4D5-C30C72F83589}" dt="2022-02-11T17:47:00.346" v="5206" actId="1076"/>
          <ac:spMkLst>
            <pc:docMk/>
            <pc:sldMk cId="4109556391" sldId="3324"/>
            <ac:spMk id="25" creationId="{6EDA1D4B-6B49-3643-A6EB-B86562CFBAD8}"/>
          </ac:spMkLst>
        </pc:spChg>
        <pc:spChg chg="add mod">
          <ac:chgData name="Ulisses Lima Messias" userId="8f637c0ec9cdd908" providerId="LiveId" clId="{300EF7C6-7B4E-473A-B4D5-C30C72F83589}" dt="2022-02-11T17:46:16.141" v="5142"/>
          <ac:spMkLst>
            <pc:docMk/>
            <pc:sldMk cId="4109556391" sldId="3324"/>
            <ac:spMk id="26" creationId="{A1434EAD-5D12-49E7-BA6B-4268A171BB32}"/>
          </ac:spMkLst>
        </pc:spChg>
        <pc:spChg chg="del">
          <ac:chgData name="Ulisses Lima Messias" userId="8f637c0ec9cdd908" providerId="LiveId" clId="{300EF7C6-7B4E-473A-B4D5-C30C72F83589}" dt="2022-02-11T17:45:31.149" v="5134" actId="478"/>
          <ac:spMkLst>
            <pc:docMk/>
            <pc:sldMk cId="4109556391" sldId="3324"/>
            <ac:spMk id="27" creationId="{54C9C887-12FE-2C45-BAEF-49F700FC83B7}"/>
          </ac:spMkLst>
        </pc:spChg>
        <pc:spChg chg="mod">
          <ac:chgData name="Ulisses Lima Messias" userId="8f637c0ec9cdd908" providerId="LiveId" clId="{300EF7C6-7B4E-473A-B4D5-C30C72F83589}" dt="2022-02-11T17:46:48.652" v="5192" actId="1076"/>
          <ac:spMkLst>
            <pc:docMk/>
            <pc:sldMk cId="4109556391" sldId="3324"/>
            <ac:spMk id="28" creationId="{708D742E-6AC1-7B4D-8A7E-A79FCDDDE629}"/>
          </ac:spMkLst>
        </pc:spChg>
        <pc:spChg chg="add mod">
          <ac:chgData name="Ulisses Lima Messias" userId="8f637c0ec9cdd908" providerId="LiveId" clId="{300EF7C6-7B4E-473A-B4D5-C30C72F83589}" dt="2022-02-11T17:48:40.102" v="5212" actId="1076"/>
          <ac:spMkLst>
            <pc:docMk/>
            <pc:sldMk cId="4109556391" sldId="3324"/>
            <ac:spMk id="29" creationId="{A0E33474-9AC6-408A-BB4A-F6E5691F2337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30" creationId="{978F3CF8-C786-D949-BBD3-CB6AD107BD5B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31" creationId="{34BE070F-6303-AC4C-AE49-2D80CEBB5F43}"/>
          </ac:spMkLst>
        </pc:spChg>
        <pc:spChg chg="add mod">
          <ac:chgData name="Ulisses Lima Messias" userId="8f637c0ec9cdd908" providerId="LiveId" clId="{300EF7C6-7B4E-473A-B4D5-C30C72F83589}" dt="2022-02-11T17:54:03.274" v="5215" actId="1076"/>
          <ac:spMkLst>
            <pc:docMk/>
            <pc:sldMk cId="4109556391" sldId="3324"/>
            <ac:spMk id="32" creationId="{83143770-D530-4E5E-B3A6-FB307471A402}"/>
          </ac:spMkLst>
        </pc:spChg>
      </pc:sldChg>
      <pc:sldChg chg="modSp 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270258306" sldId="3325"/>
        </pc:sldMkLst>
        <pc:spChg chg="mod">
          <ac:chgData name="Ulisses Lima Messias" userId="8f637c0ec9cdd908" providerId="LiveId" clId="{300EF7C6-7B4E-473A-B4D5-C30C72F83589}" dt="2022-02-10T19:48:03.604" v="4234" actId="404"/>
          <ac:spMkLst>
            <pc:docMk/>
            <pc:sldMk cId="270258306" sldId="3325"/>
            <ac:spMk id="9" creationId="{2F9B1290-DEFC-654F-A604-B47E4A60FFBE}"/>
          </ac:spMkLst>
        </pc:spChg>
        <pc:graphicFrameChg chg="mod">
          <ac:chgData name="Ulisses Lima Messias" userId="8f637c0ec9cdd908" providerId="LiveId" clId="{300EF7C6-7B4E-473A-B4D5-C30C72F83589}" dt="2022-02-10T20:08:05.995" v="4601" actId="403"/>
          <ac:graphicFrameMkLst>
            <pc:docMk/>
            <pc:sldMk cId="270258306" sldId="3325"/>
            <ac:graphicFrameMk id="58" creationId="{7B715BC6-B931-5B43-A7DE-693C6018E749}"/>
          </ac:graphicFrameMkLst>
        </pc:graphicFrameChg>
        <pc:graphicFrameChg chg="mod">
          <ac:chgData name="Ulisses Lima Messias" userId="8f637c0ec9cdd908" providerId="LiveId" clId="{300EF7C6-7B4E-473A-B4D5-C30C72F83589}" dt="2022-02-10T20:08:15.227" v="4609" actId="403"/>
          <ac:graphicFrameMkLst>
            <pc:docMk/>
            <pc:sldMk cId="270258306" sldId="3325"/>
            <ac:graphicFrameMk id="70" creationId="{C8BB3F56-97F8-C040-B2A4-4B939FAF2723}"/>
          </ac:graphicFrameMkLst>
        </pc:graphicFrameChg>
        <pc:graphicFrameChg chg="mod">
          <ac:chgData name="Ulisses Lima Messias" userId="8f637c0ec9cdd908" providerId="LiveId" clId="{300EF7C6-7B4E-473A-B4D5-C30C72F83589}" dt="2022-02-10T20:08:18.465" v="4612" actId="404"/>
          <ac:graphicFrameMkLst>
            <pc:docMk/>
            <pc:sldMk cId="270258306" sldId="3325"/>
            <ac:graphicFrameMk id="77" creationId="{97595603-5982-4065-9BDC-684B4CFFA015}"/>
          </ac:graphicFrameMkLst>
        </pc:graphicFrameChg>
        <pc:graphicFrameChg chg="mod">
          <ac:chgData name="Ulisses Lima Messias" userId="8f637c0ec9cdd908" providerId="LiveId" clId="{300EF7C6-7B4E-473A-B4D5-C30C72F83589}" dt="2022-02-10T20:08:09.435" v="4604" actId="404"/>
          <ac:graphicFrameMkLst>
            <pc:docMk/>
            <pc:sldMk cId="270258306" sldId="3325"/>
            <ac:graphicFrameMk id="79" creationId="{79E66F6F-E5A7-4594-ADD0-6879C8FCBF12}"/>
          </ac:graphicFrameMkLst>
        </pc:graphicFrameChg>
      </pc:sldChg>
      <pc:sldChg chg="delSp modSp 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1875656117" sldId="3326"/>
        </pc:sldMkLst>
        <pc:spChg chg="mod">
          <ac:chgData name="Ulisses Lima Messias" userId="8f637c0ec9cdd908" providerId="LiveId" clId="{300EF7C6-7B4E-473A-B4D5-C30C72F83589}" dt="2022-02-10T19:53:22.964" v="4302" actId="404"/>
          <ac:spMkLst>
            <pc:docMk/>
            <pc:sldMk cId="1875656117" sldId="3326"/>
            <ac:spMk id="6" creationId="{9DB0D33A-1A77-0444-B11F-CF56CF4F2146}"/>
          </ac:spMkLst>
        </pc:spChg>
        <pc:spChg chg="mod">
          <ac:chgData name="Ulisses Lima Messias" userId="8f637c0ec9cdd908" providerId="LiveId" clId="{300EF7C6-7B4E-473A-B4D5-C30C72F83589}" dt="2022-02-10T19:49:30.067" v="4269" actId="404"/>
          <ac:spMkLst>
            <pc:docMk/>
            <pc:sldMk cId="1875656117" sldId="3326"/>
            <ac:spMk id="10" creationId="{BFC30D86-1000-498A-9CCC-FE6127C697AD}"/>
          </ac:spMkLst>
        </pc:spChg>
        <pc:spChg chg="mod">
          <ac:chgData name="Ulisses Lima Messias" userId="8f637c0ec9cdd908" providerId="LiveId" clId="{300EF7C6-7B4E-473A-B4D5-C30C72F83589}" dt="2022-02-10T19:54:07.891" v="4318" actId="403"/>
          <ac:spMkLst>
            <pc:docMk/>
            <pc:sldMk cId="1875656117" sldId="3326"/>
            <ac:spMk id="43" creationId="{A7B90CE9-980F-404D-9548-461CCDE1F76C}"/>
          </ac:spMkLst>
        </pc:spChg>
        <pc:spChg chg="mod">
          <ac:chgData name="Ulisses Lima Messias" userId="8f637c0ec9cdd908" providerId="LiveId" clId="{300EF7C6-7B4E-473A-B4D5-C30C72F83589}" dt="2022-02-10T19:49:18.507" v="4262" actId="404"/>
          <ac:spMkLst>
            <pc:docMk/>
            <pc:sldMk cId="1875656117" sldId="3326"/>
            <ac:spMk id="44" creationId="{A44058A3-2E48-4537-A2CF-A7BBE54583C1}"/>
          </ac:spMkLst>
        </pc:spChg>
        <pc:spChg chg="del mod">
          <ac:chgData name="Ulisses Lima Messias" userId="8f637c0ec9cdd908" providerId="LiveId" clId="{300EF7C6-7B4E-473A-B4D5-C30C72F83589}" dt="2022-02-10T19:53:14.602" v="4298" actId="478"/>
          <ac:spMkLst>
            <pc:docMk/>
            <pc:sldMk cId="1875656117" sldId="3326"/>
            <ac:spMk id="55" creationId="{2CA15367-C0A4-D040-B528-795916C5EA72}"/>
          </ac:spMkLst>
        </pc:spChg>
        <pc:graphicFrameChg chg="mod">
          <ac:chgData name="Ulisses Lima Messias" userId="8f637c0ec9cdd908" providerId="LiveId" clId="{300EF7C6-7B4E-473A-B4D5-C30C72F83589}" dt="2022-02-10T19:53:32.594" v="4311" actId="403"/>
          <ac:graphicFrameMkLst>
            <pc:docMk/>
            <pc:sldMk cId="1875656117" sldId="3326"/>
            <ac:graphicFrameMk id="37" creationId="{1F85A6D7-0ABB-430E-ADC2-1FFC393EF474}"/>
          </ac:graphicFrameMkLst>
        </pc:graphicFrameChg>
        <pc:graphicFrameChg chg="mod">
          <ac:chgData name="Ulisses Lima Messias" userId="8f637c0ec9cdd908" providerId="LiveId" clId="{300EF7C6-7B4E-473A-B4D5-C30C72F83589}" dt="2022-02-10T19:53:27.039" v="4306" actId="404"/>
          <ac:graphicFrameMkLst>
            <pc:docMk/>
            <pc:sldMk cId="1875656117" sldId="3326"/>
            <ac:graphicFrameMk id="40" creationId="{33525633-DF54-4467-9D9E-9162D86FCAFF}"/>
          </ac:graphicFrameMkLst>
        </pc:graphicFrameChg>
        <pc:graphicFrameChg chg="mod">
          <ac:chgData name="Ulisses Lima Messias" userId="8f637c0ec9cdd908" providerId="LiveId" clId="{300EF7C6-7B4E-473A-B4D5-C30C72F83589}" dt="2022-02-10T19:53:37.021" v="4315" actId="404"/>
          <ac:graphicFrameMkLst>
            <pc:docMk/>
            <pc:sldMk cId="1875656117" sldId="3326"/>
            <ac:graphicFrameMk id="41" creationId="{09E60555-F1AF-41F2-A131-869BDBC87A0C}"/>
          </ac:graphicFrameMkLst>
        </pc:graphicFrameChg>
        <pc:graphicFrameChg chg="mod">
          <ac:chgData name="Ulisses Lima Messias" userId="8f637c0ec9cdd908" providerId="LiveId" clId="{300EF7C6-7B4E-473A-B4D5-C30C72F83589}" dt="2022-02-10T19:53:18.947" v="4299" actId="403"/>
          <ac:graphicFrameMkLst>
            <pc:docMk/>
            <pc:sldMk cId="1875656117" sldId="3326"/>
            <ac:graphicFrameMk id="58" creationId="{7B715BC6-B931-5B43-A7DE-693C6018E749}"/>
          </ac:graphicFrameMkLst>
        </pc:graphicFrameChg>
      </pc:sldChg>
      <pc:sldChg chg="addSp delSp modSp add del mod modShow">
        <pc:chgData name="Ulisses Lima Messias" userId="8f637c0ec9cdd908" providerId="LiveId" clId="{300EF7C6-7B4E-473A-B4D5-C30C72F83589}" dt="2022-02-24T18:44:18.837" v="6357" actId="729"/>
        <pc:sldMkLst>
          <pc:docMk/>
          <pc:sldMk cId="3413030149" sldId="3327"/>
        </pc:sldMkLst>
        <pc:spChg chg="add del">
          <ac:chgData name="Ulisses Lima Messias" userId="8f637c0ec9cdd908" providerId="LiveId" clId="{300EF7C6-7B4E-473A-B4D5-C30C72F83589}" dt="2022-02-07T17:54:01.507" v="781" actId="478"/>
          <ac:spMkLst>
            <pc:docMk/>
            <pc:sldMk cId="3413030149" sldId="3327"/>
            <ac:spMk id="4" creationId="{83C608EB-0213-4145-ABDB-38AA17F02658}"/>
          </ac:spMkLst>
        </pc:spChg>
        <pc:spChg chg="mod">
          <ac:chgData name="Ulisses Lima Messias" userId="8f637c0ec9cdd908" providerId="LiveId" clId="{300EF7C6-7B4E-473A-B4D5-C30C72F83589}" dt="2022-02-07T17:55:44.201" v="818" actId="1037"/>
          <ac:spMkLst>
            <pc:docMk/>
            <pc:sldMk cId="3413030149" sldId="3327"/>
            <ac:spMk id="58" creationId="{FFBF64FA-E95D-C14F-A17C-775E1877AF38}"/>
          </ac:spMkLst>
        </pc:spChg>
        <pc:spChg chg="mod">
          <ac:chgData name="Ulisses Lima Messias" userId="8f637c0ec9cdd908" providerId="LiveId" clId="{300EF7C6-7B4E-473A-B4D5-C30C72F83589}" dt="2022-02-07T17:55:37.216" v="805" actId="1037"/>
          <ac:spMkLst>
            <pc:docMk/>
            <pc:sldMk cId="3413030149" sldId="3327"/>
            <ac:spMk id="59" creationId="{E38BE20F-6F55-7B45-BDD3-D05E78AA7620}"/>
          </ac:spMkLst>
        </pc:spChg>
        <pc:spChg chg="mod">
          <ac:chgData name="Ulisses Lima Messias" userId="8f637c0ec9cdd908" providerId="LiveId" clId="{300EF7C6-7B4E-473A-B4D5-C30C72F83589}" dt="2022-02-07T17:55:31.582" v="799" actId="1038"/>
          <ac:spMkLst>
            <pc:docMk/>
            <pc:sldMk cId="3413030149" sldId="3327"/>
            <ac:spMk id="60" creationId="{C71F353B-F88B-3644-AC07-47ACFAA4ACA4}"/>
          </ac:spMkLst>
        </pc:spChg>
        <pc:spChg chg="del">
          <ac:chgData name="Ulisses Lima Messias" userId="8f637c0ec9cdd908" providerId="LiveId" clId="{300EF7C6-7B4E-473A-B4D5-C30C72F83589}" dt="2022-02-07T17:54:49.388" v="789" actId="478"/>
          <ac:spMkLst>
            <pc:docMk/>
            <pc:sldMk cId="3413030149" sldId="3327"/>
            <ac:spMk id="87" creationId="{9F962863-6A0F-4336-9554-5F82616F7A67}"/>
          </ac:spMkLst>
        </pc:spChg>
        <pc:graphicFrameChg chg="mod">
          <ac:chgData name="Ulisses Lima Messias" userId="8f637c0ec9cdd908" providerId="LiveId" clId="{300EF7C6-7B4E-473A-B4D5-C30C72F83589}" dt="2022-02-07T17:55:24.281" v="794" actId="403"/>
          <ac:graphicFrameMkLst>
            <pc:docMk/>
            <pc:sldMk cId="3413030149" sldId="3327"/>
            <ac:graphicFrameMk id="64" creationId="{59898DBA-2AFD-8941-B3F8-41C436980FC4}"/>
          </ac:graphicFrameMkLst>
        </pc:graphicFrameChg>
        <pc:graphicFrameChg chg="mod">
          <ac:chgData name="Ulisses Lima Messias" userId="8f637c0ec9cdd908" providerId="LiveId" clId="{300EF7C6-7B4E-473A-B4D5-C30C72F83589}" dt="2022-02-07T17:54:34.995" v="787" actId="404"/>
          <ac:graphicFrameMkLst>
            <pc:docMk/>
            <pc:sldMk cId="3413030149" sldId="3327"/>
            <ac:graphicFrameMk id="65" creationId="{F6C446D3-C196-D94B-83FD-9F05B652B893}"/>
          </ac:graphicFrameMkLst>
        </pc:graphicFrameChg>
        <pc:picChg chg="del">
          <ac:chgData name="Ulisses Lima Messias" userId="8f637c0ec9cdd908" providerId="LiveId" clId="{300EF7C6-7B4E-473A-B4D5-C30C72F83589}" dt="2022-02-07T17:54:48.089" v="788" actId="478"/>
          <ac:picMkLst>
            <pc:docMk/>
            <pc:sldMk cId="3413030149" sldId="3327"/>
            <ac:picMk id="88" creationId="{6BBE2B2B-AD96-4C41-9C00-3EB4C4011CFE}"/>
          </ac:picMkLst>
        </pc:picChg>
      </pc:sldChg>
      <pc:sldChg chg="addSp delSp mod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4227245541" sldId="3336"/>
        </pc:sldMkLst>
        <pc:spChg chg="add mod">
          <ac:chgData name="Ulisses Lima Messias" userId="8f637c0ec9cdd908" providerId="LiveId" clId="{300EF7C6-7B4E-473A-B4D5-C30C72F83589}" dt="2022-02-07T18:36:56.622" v="1325" actId="2085"/>
          <ac:spMkLst>
            <pc:docMk/>
            <pc:sldMk cId="4227245541" sldId="3336"/>
            <ac:spMk id="2" creationId="{559A0CAE-A1F9-466D-B749-B5DD9047335D}"/>
          </ac:spMkLst>
        </pc:spChg>
        <pc:spChg chg="mod">
          <ac:chgData name="Ulisses Lima Messias" userId="8f637c0ec9cdd908" providerId="LiveId" clId="{300EF7C6-7B4E-473A-B4D5-C30C72F83589}" dt="2022-02-07T18:37:12.932" v="1369" actId="20577"/>
          <ac:spMkLst>
            <pc:docMk/>
            <pc:sldMk cId="4227245541" sldId="3336"/>
            <ac:spMk id="46" creationId="{D4762933-A548-FD47-AF69-0D51E9C2F0A8}"/>
          </ac:spMkLst>
        </pc:spChg>
        <pc:spChg chg="mod">
          <ac:chgData name="Ulisses Lima Messias" userId="8f637c0ec9cdd908" providerId="LiveId" clId="{300EF7C6-7B4E-473A-B4D5-C30C72F83589}" dt="2022-02-07T18:38:43.522" v="1397" actId="113"/>
          <ac:spMkLst>
            <pc:docMk/>
            <pc:sldMk cId="4227245541" sldId="3336"/>
            <ac:spMk id="47" creationId="{1B0A3A3C-E332-7549-B3F4-5CB47D525ECE}"/>
          </ac:spMkLst>
        </pc:spChg>
        <pc:spChg chg="del">
          <ac:chgData name="Ulisses Lima Messias" userId="8f637c0ec9cdd908" providerId="LiveId" clId="{300EF7C6-7B4E-473A-B4D5-C30C72F83589}" dt="2022-02-07T18:39:01.547" v="1400" actId="478"/>
          <ac:spMkLst>
            <pc:docMk/>
            <pc:sldMk cId="4227245541" sldId="3336"/>
            <ac:spMk id="48" creationId="{57198E12-F5C0-F44F-B04A-69BDA61458FA}"/>
          </ac:spMkLst>
        </pc:spChg>
        <pc:spChg chg="del">
          <ac:chgData name="Ulisses Lima Messias" userId="8f637c0ec9cdd908" providerId="LiveId" clId="{300EF7C6-7B4E-473A-B4D5-C30C72F83589}" dt="2022-02-07T18:39:02.967" v="1401" actId="478"/>
          <ac:spMkLst>
            <pc:docMk/>
            <pc:sldMk cId="4227245541" sldId="3336"/>
            <ac:spMk id="49" creationId="{6F602D0B-A7BC-744E-9BA1-51D0290F433B}"/>
          </ac:spMkLst>
        </pc:spChg>
        <pc:spChg chg="del">
          <ac:chgData name="Ulisses Lima Messias" userId="8f637c0ec9cdd908" providerId="LiveId" clId="{300EF7C6-7B4E-473A-B4D5-C30C72F83589}" dt="2022-02-07T18:38:55.304" v="1398" actId="478"/>
          <ac:spMkLst>
            <pc:docMk/>
            <pc:sldMk cId="4227245541" sldId="3336"/>
            <ac:spMk id="50" creationId="{A727B23B-C6AD-8044-89A3-C177389583F3}"/>
          </ac:spMkLst>
        </pc:spChg>
        <pc:spChg chg="del">
          <ac:chgData name="Ulisses Lima Messias" userId="8f637c0ec9cdd908" providerId="LiveId" clId="{300EF7C6-7B4E-473A-B4D5-C30C72F83589}" dt="2022-02-07T18:39:00.077" v="1399" actId="478"/>
          <ac:spMkLst>
            <pc:docMk/>
            <pc:sldMk cId="4227245541" sldId="3336"/>
            <ac:spMk id="51" creationId="{EC7BD716-A1CD-8149-BCE3-130F75E6DC64}"/>
          </ac:spMkLst>
        </pc:spChg>
        <pc:spChg chg="del">
          <ac:chgData name="Ulisses Lima Messias" userId="8f637c0ec9cdd908" providerId="LiveId" clId="{300EF7C6-7B4E-473A-B4D5-C30C72F83589}" dt="2022-02-07T18:39:04.266" v="1402" actId="478"/>
          <ac:spMkLst>
            <pc:docMk/>
            <pc:sldMk cId="4227245541" sldId="3336"/>
            <ac:spMk id="52" creationId="{0FB46717-0630-8C43-BE07-EF5DC6C660CF}"/>
          </ac:spMkLst>
        </pc:spChg>
        <pc:spChg chg="mod">
          <ac:chgData name="Ulisses Lima Messias" userId="8f637c0ec9cdd908" providerId="LiveId" clId="{300EF7C6-7B4E-473A-B4D5-C30C72F83589}" dt="2022-02-07T18:39:12.380" v="1421" actId="20577"/>
          <ac:spMkLst>
            <pc:docMk/>
            <pc:sldMk cId="4227245541" sldId="3336"/>
            <ac:spMk id="53" creationId="{04992C0C-10DB-C54C-A6DD-5FD4D052456B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54" creationId="{5B697C1D-BF29-1749-93AF-0911AFE045F0}"/>
          </ac:spMkLst>
        </pc:spChg>
        <pc:spChg chg="mod">
          <ac:chgData name="Ulisses Lima Messias" userId="8f637c0ec9cdd908" providerId="LiveId" clId="{300EF7C6-7B4E-473A-B4D5-C30C72F83589}" dt="2022-02-07T18:40:15.308" v="1491" actId="20577"/>
          <ac:spMkLst>
            <pc:docMk/>
            <pc:sldMk cId="4227245541" sldId="3336"/>
            <ac:spMk id="58" creationId="{D8952E1A-63D6-754B-B91B-BF5996BEB799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59" creationId="{5B57B8EB-5B51-3147-A130-03440F9E4F9A}"/>
          </ac:spMkLst>
        </pc:spChg>
        <pc:spChg chg="mod">
          <ac:chgData name="Ulisses Lima Messias" userId="8f637c0ec9cdd908" providerId="LiveId" clId="{300EF7C6-7B4E-473A-B4D5-C30C72F83589}" dt="2022-02-07T18:40:59.668" v="1553" actId="20577"/>
          <ac:spMkLst>
            <pc:docMk/>
            <pc:sldMk cId="4227245541" sldId="3336"/>
            <ac:spMk id="61" creationId="{9ECDB60E-CE6C-234D-9422-43EE3877EA14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62" creationId="{C21A4E91-9546-B144-9C73-4E11AF915148}"/>
          </ac:spMkLst>
        </pc:spChg>
        <pc:spChg chg="mod">
          <ac:chgData name="Ulisses Lima Messias" userId="8f637c0ec9cdd908" providerId="LiveId" clId="{300EF7C6-7B4E-473A-B4D5-C30C72F83589}" dt="2022-02-07T18:42:25.483" v="1630" actId="20577"/>
          <ac:spMkLst>
            <pc:docMk/>
            <pc:sldMk cId="4227245541" sldId="3336"/>
            <ac:spMk id="64" creationId="{7EDCB7A8-4997-9043-AD3A-4C6C63F7A94C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65" creationId="{A693AF0F-7A03-1644-9060-6F578A3EE665}"/>
          </ac:spMkLst>
        </pc:spChg>
        <pc:spChg chg="mod">
          <ac:chgData name="Ulisses Lima Messias" userId="8f637c0ec9cdd908" providerId="LiveId" clId="{300EF7C6-7B4E-473A-B4D5-C30C72F83589}" dt="2022-02-07T18:42:05.292" v="1585" actId="20577"/>
          <ac:spMkLst>
            <pc:docMk/>
            <pc:sldMk cId="4227245541" sldId="3336"/>
            <ac:spMk id="67" creationId="{F270E435-5096-AC44-B9C0-EC95E18A6096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68" creationId="{651C13B8-57DF-1F4C-8AD4-3FAA0796A478}"/>
          </ac:spMkLst>
        </pc:spChg>
      </pc:sldChg>
      <pc:sldChg chg="modSp add del mod modShow">
        <pc:chgData name="Ulisses Lima Messias" userId="8f637c0ec9cdd908" providerId="LiveId" clId="{300EF7C6-7B4E-473A-B4D5-C30C72F83589}" dt="2022-02-24T18:51:01.175" v="6408" actId="729"/>
        <pc:sldMkLst>
          <pc:docMk/>
          <pc:sldMk cId="4180017509" sldId="3342"/>
        </pc:sldMkLst>
        <pc:spChg chg="mod">
          <ac:chgData name="Ulisses Lima Messias" userId="8f637c0ec9cdd908" providerId="LiveId" clId="{300EF7C6-7B4E-473A-B4D5-C30C72F83589}" dt="2022-02-07T20:06:27.812" v="2396" actId="6549"/>
          <ac:spMkLst>
            <pc:docMk/>
            <pc:sldMk cId="4180017509" sldId="3342"/>
            <ac:spMk id="29" creationId="{AF226D3D-E3A6-7D43-845C-D25F30D759B3}"/>
          </ac:spMkLst>
        </pc:spChg>
        <pc:spChg chg="mod">
          <ac:chgData name="Ulisses Lima Messias" userId="8f637c0ec9cdd908" providerId="LiveId" clId="{300EF7C6-7B4E-473A-B4D5-C30C72F83589}" dt="2022-02-07T20:06:01.636" v="2384" actId="14100"/>
          <ac:spMkLst>
            <pc:docMk/>
            <pc:sldMk cId="4180017509" sldId="3342"/>
            <ac:spMk id="41" creationId="{66BA32CB-E58F-4CE7-8CB0-7E97552FC52C}"/>
          </ac:spMkLst>
        </pc:spChg>
        <pc:spChg chg="mod">
          <ac:chgData name="Ulisses Lima Messias" userId="8f637c0ec9cdd908" providerId="LiveId" clId="{300EF7C6-7B4E-473A-B4D5-C30C72F83589}" dt="2022-02-07T20:06:05.326" v="2385" actId="14100"/>
          <ac:spMkLst>
            <pc:docMk/>
            <pc:sldMk cId="4180017509" sldId="3342"/>
            <ac:spMk id="42" creationId="{75BE1506-2F5A-463D-8500-51EB229D6DC4}"/>
          </ac:spMkLst>
        </pc:spChg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3668022647" sldId="3345"/>
        </pc:sldMkLst>
      </pc:sldChg>
      <pc:sldChg chg="del">
        <pc:chgData name="Ulisses Lima Messias" userId="8f637c0ec9cdd908" providerId="LiveId" clId="{300EF7C6-7B4E-473A-B4D5-C30C72F83589}" dt="2022-02-11T17:53:47.300" v="5213" actId="47"/>
        <pc:sldMkLst>
          <pc:docMk/>
          <pc:sldMk cId="4140747038" sldId="3346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125345545" sldId="3347"/>
        </pc:sldMkLst>
      </pc:sldChg>
      <pc:sldChg chg="addSp delSp modSp del mod">
        <pc:chgData name="Ulisses Lima Messias" userId="8f637c0ec9cdd908" providerId="LiveId" clId="{300EF7C6-7B4E-473A-B4D5-C30C72F83589}" dt="2022-02-10T11:53:48.579" v="2932" actId="47"/>
        <pc:sldMkLst>
          <pc:docMk/>
          <pc:sldMk cId="3395658316" sldId="3348"/>
        </pc:sldMkLst>
        <pc:spChg chg="add del mod">
          <ac:chgData name="Ulisses Lima Messias" userId="8f637c0ec9cdd908" providerId="LiveId" clId="{300EF7C6-7B4E-473A-B4D5-C30C72F83589}" dt="2022-02-10T11:53:45.533" v="2931" actId="478"/>
          <ac:spMkLst>
            <pc:docMk/>
            <pc:sldMk cId="3395658316" sldId="3348"/>
            <ac:spMk id="2" creationId="{837B25AA-9B54-459B-B25D-0A44580D1771}"/>
          </ac:spMkLst>
        </pc:spChg>
        <pc:picChg chg="del">
          <ac:chgData name="Ulisses Lima Messias" userId="8f637c0ec9cdd908" providerId="LiveId" clId="{300EF7C6-7B4E-473A-B4D5-C30C72F83589}" dt="2022-02-09T15:51:51.001" v="2691" actId="478"/>
          <ac:picMkLst>
            <pc:docMk/>
            <pc:sldMk cId="3395658316" sldId="3348"/>
            <ac:picMk id="3" creationId="{26D7B4BF-3C15-41F3-9292-81AC11D65362}"/>
          </ac:picMkLst>
        </pc:picChg>
        <pc:picChg chg="del">
          <ac:chgData name="Ulisses Lima Messias" userId="8f637c0ec9cdd908" providerId="LiveId" clId="{300EF7C6-7B4E-473A-B4D5-C30C72F83589}" dt="2022-02-09T15:42:24.884" v="2574" actId="478"/>
          <ac:picMkLst>
            <pc:docMk/>
            <pc:sldMk cId="3395658316" sldId="3348"/>
            <ac:picMk id="4" creationId="{24F28CB7-C9B5-498A-8017-F3C5E07AD537}"/>
          </ac:picMkLst>
        </pc:picChg>
      </pc:sldChg>
      <pc:sldChg chg="addSp delSp modSp add mo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3388182422" sldId="3363"/>
        </pc:sldMkLst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52" creationId="{B94E63E3-01DC-A74D-BE36-F726C4E25461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53" creationId="{04A29E35-49EB-1D43-9A94-4EA274E9B895}"/>
          </ac:spMkLst>
        </pc:spChg>
        <pc:spChg chg="add mod">
          <ac:chgData name="Ulisses Lima Messias" userId="8f637c0ec9cdd908" providerId="LiveId" clId="{300EF7C6-7B4E-473A-B4D5-C30C72F83589}" dt="2022-02-10T19:16:54.608" v="3416"/>
          <ac:spMkLst>
            <pc:docMk/>
            <pc:sldMk cId="3388182422" sldId="3363"/>
            <ac:spMk id="55" creationId="{4F95C151-B994-4910-8576-08485945C6BD}"/>
          </ac:spMkLst>
        </pc:spChg>
        <pc:spChg chg="add mod">
          <ac:chgData name="Ulisses Lima Messias" userId="8f637c0ec9cdd908" providerId="LiveId" clId="{300EF7C6-7B4E-473A-B4D5-C30C72F83589}" dt="2022-02-10T19:27:32.848" v="3792" actId="1076"/>
          <ac:spMkLst>
            <pc:docMk/>
            <pc:sldMk cId="3388182422" sldId="3363"/>
            <ac:spMk id="56" creationId="{ABCB934D-DAAC-43C5-B3D2-2567411B812B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2" creationId="{83B6A07B-AAF2-2F45-8437-D3226076835F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3" creationId="{006EB6F6-2120-684A-9F0A-BDBD7F36EB87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6" creationId="{A9F4672F-9C45-014D-B145-B534C772AF93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7" creationId="{E0C359C7-44D6-7B4B-951B-90D9D52D9E93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8" creationId="{671A2371-4AB8-6D40-971B-09D09D37EAE3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9" creationId="{AC95E10C-2928-3144-B753-5181EAF5573C}"/>
          </ac:spMkLst>
        </pc:spChg>
        <pc:spChg chg="mod">
          <ac:chgData name="Ulisses Lima Messias" userId="8f637c0ec9cdd908" providerId="LiveId" clId="{300EF7C6-7B4E-473A-B4D5-C30C72F83589}" dt="2022-02-10T19:17:40.701" v="3493" actId="20577"/>
          <ac:spMkLst>
            <pc:docMk/>
            <pc:sldMk cId="3388182422" sldId="3363"/>
            <ac:spMk id="70" creationId="{6E225F63-94C0-0E4C-8E8C-362D8A66519D}"/>
          </ac:spMkLst>
        </pc:spChg>
        <pc:spChg chg="del">
          <ac:chgData name="Ulisses Lima Messias" userId="8f637c0ec9cdd908" providerId="LiveId" clId="{300EF7C6-7B4E-473A-B4D5-C30C72F83589}" dt="2022-02-10T19:17:16.389" v="3454" actId="478"/>
          <ac:spMkLst>
            <pc:docMk/>
            <pc:sldMk cId="3388182422" sldId="3363"/>
            <ac:spMk id="71" creationId="{BF68447B-5C71-6A43-9C00-C52933ED8FA9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2" creationId="{8CB1893B-AA9A-0B44-8220-47369F2245A0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4" creationId="{4DB8EABF-2354-CF4B-8B39-129C64B221D6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6" creationId="{3A28B4DA-5556-1646-9DF2-83B1F0D77667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8" creationId="{D4D4857A-FC3E-5D49-85C1-91101961213D}"/>
          </ac:spMkLst>
        </pc:spChg>
        <pc:spChg chg="mod">
          <ac:chgData name="Ulisses Lima Messias" userId="8f637c0ec9cdd908" providerId="LiveId" clId="{300EF7C6-7B4E-473A-B4D5-C30C72F83589}" dt="2022-02-10T19:27:03.542" v="3752" actId="1076"/>
          <ac:spMkLst>
            <pc:docMk/>
            <pc:sldMk cId="3388182422" sldId="3363"/>
            <ac:spMk id="80" creationId="{928AA16B-57F7-3F46-B0D4-55A556A8560A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1" creationId="{C7301DDA-514D-1449-A7BB-1945D6D2BC94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2" creationId="{A01600F3-686D-7E4D-B881-E03F4B3C9E18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3" creationId="{836AF2CC-80C2-4845-ACD4-C0A35EB2C379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4" creationId="{F573B62C-D6E3-0A44-83B9-2129D83D4AA8}"/>
          </ac:spMkLst>
        </pc:spChg>
      </pc:sldChg>
      <pc:sldChg chg="modSp add mod modShow">
        <pc:chgData name="Ulisses Lima Messias" userId="8f637c0ec9cdd908" providerId="LiveId" clId="{300EF7C6-7B4E-473A-B4D5-C30C72F83589}" dt="2022-02-22T10:51:41.088" v="5741"/>
        <pc:sldMkLst>
          <pc:docMk/>
          <pc:sldMk cId="3611759984" sldId="3402"/>
        </pc:sldMkLst>
        <pc:graphicFrameChg chg="mod">
          <ac:chgData name="Ulisses Lima Messias" userId="8f637c0ec9cdd908" providerId="LiveId" clId="{300EF7C6-7B4E-473A-B4D5-C30C72F83589}" dt="2022-02-10T20:13:52.340" v="4674" actId="404"/>
          <ac:graphicFrameMkLst>
            <pc:docMk/>
            <pc:sldMk cId="3611759984" sldId="3402"/>
            <ac:graphicFrameMk id="14" creationId="{794A861B-5E54-8843-88CB-9663208FA5D5}"/>
          </ac:graphicFrameMkLst>
        </pc:graphicFrameChg>
        <pc:graphicFrameChg chg="mod">
          <ac:chgData name="Ulisses Lima Messias" userId="8f637c0ec9cdd908" providerId="LiveId" clId="{300EF7C6-7B4E-473A-B4D5-C30C72F83589}" dt="2022-02-22T10:51:28.348" v="5721"/>
          <ac:graphicFrameMkLst>
            <pc:docMk/>
            <pc:sldMk cId="3611759984" sldId="3402"/>
            <ac:graphicFrameMk id="17" creationId="{D465F28B-EE2C-4337-BE3F-FA03F28F123A}"/>
          </ac:graphicFrameMkLst>
        </pc:graphicFrameChg>
        <pc:graphicFrameChg chg="mod">
          <ac:chgData name="Ulisses Lima Messias" userId="8f637c0ec9cdd908" providerId="LiveId" clId="{300EF7C6-7B4E-473A-B4D5-C30C72F83589}" dt="2022-02-22T10:51:41.088" v="5741"/>
          <ac:graphicFrameMkLst>
            <pc:docMk/>
            <pc:sldMk cId="3611759984" sldId="3402"/>
            <ac:graphicFrameMk id="18" creationId="{AF6468EC-A95E-4199-83D3-96B5222053B2}"/>
          </ac:graphicFrameMkLst>
        </pc:graphicFrameChg>
        <pc:graphicFrameChg chg="mod">
          <ac:chgData name="Ulisses Lima Messias" userId="8f637c0ec9cdd908" providerId="LiveId" clId="{300EF7C6-7B4E-473A-B4D5-C30C72F83589}" dt="2022-02-10T20:13:57.441" v="4681" actId="403"/>
          <ac:graphicFrameMkLst>
            <pc:docMk/>
            <pc:sldMk cId="3611759984" sldId="3402"/>
            <ac:graphicFrameMk id="25" creationId="{005B2466-3CA8-4814-8B45-D99E95B85FB1}"/>
          </ac:graphicFrameMkLst>
        </pc:graphicFrameChg>
      </pc:sldChg>
      <pc:sldChg chg="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875265393" sldId="3403"/>
        </pc:sldMkLst>
        <pc:graphicFrameChg chg="mod">
          <ac:chgData name="Ulisses Lima Messias" userId="8f637c0ec9cdd908" providerId="LiveId" clId="{300EF7C6-7B4E-473A-B4D5-C30C72F83589}" dt="2022-02-10T20:11:26.355" v="4631" actId="207"/>
          <ac:graphicFrameMkLst>
            <pc:docMk/>
            <pc:sldMk cId="2875265393" sldId="3403"/>
            <ac:graphicFrameMk id="4" creationId="{C369322E-DB2C-E14E-88D7-AA82F52A4791}"/>
          </ac:graphicFrameMkLst>
        </pc:graphicFrameChg>
        <pc:graphicFrameChg chg="mod">
          <ac:chgData name="Ulisses Lima Messias" userId="8f637c0ec9cdd908" providerId="LiveId" clId="{300EF7C6-7B4E-473A-B4D5-C30C72F83589}" dt="2022-02-10T20:11:38.588" v="4637" actId="404"/>
          <ac:graphicFrameMkLst>
            <pc:docMk/>
            <pc:sldMk cId="2875265393" sldId="3403"/>
            <ac:graphicFrameMk id="6" creationId="{E2B588A3-80FF-744D-93D1-2BA0512CE97E}"/>
          </ac:graphicFrameMkLst>
        </pc:graphicFrameChg>
        <pc:graphicFrameChg chg="mod">
          <ac:chgData name="Ulisses Lima Messias" userId="8f637c0ec9cdd908" providerId="LiveId" clId="{300EF7C6-7B4E-473A-B4D5-C30C72F83589}" dt="2022-02-10T20:11:44.374" v="4639" actId="404"/>
          <ac:graphicFrameMkLst>
            <pc:docMk/>
            <pc:sldMk cId="2875265393" sldId="3403"/>
            <ac:graphicFrameMk id="12" creationId="{8E860582-CE95-8142-B14E-F1FFBC8091CE}"/>
          </ac:graphicFrameMkLst>
        </pc:graphicFrameChg>
      </pc:sldChg>
      <pc:sldChg chg="modSp 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1670201901" sldId="3414"/>
        </pc:sldMkLst>
        <pc:spChg chg="mod">
          <ac:chgData name="Ulisses Lima Messias" userId="8f637c0ec9cdd908" providerId="LiveId" clId="{300EF7C6-7B4E-473A-B4D5-C30C72F83589}" dt="2022-02-10T19:03:24.123" v="3049" actId="404"/>
          <ac:spMkLst>
            <pc:docMk/>
            <pc:sldMk cId="1670201901" sldId="3414"/>
            <ac:spMk id="3" creationId="{FBED9F24-5BF5-43C7-B9B0-233CAEAAD805}"/>
          </ac:spMkLst>
        </pc:spChg>
        <pc:spChg chg="mod">
          <ac:chgData name="Ulisses Lima Messias" userId="8f637c0ec9cdd908" providerId="LiveId" clId="{300EF7C6-7B4E-473A-B4D5-C30C72F83589}" dt="2022-02-10T19:04:40.828" v="3081" actId="404"/>
          <ac:spMkLst>
            <pc:docMk/>
            <pc:sldMk cId="1670201901" sldId="3414"/>
            <ac:spMk id="17" creationId="{BA202A49-9A28-4E6E-9D59-0836CCCD1367}"/>
          </ac:spMkLst>
        </pc:spChg>
        <pc:graphicFrameChg chg="mod">
          <ac:chgData name="Ulisses Lima Messias" userId="8f637c0ec9cdd908" providerId="LiveId" clId="{300EF7C6-7B4E-473A-B4D5-C30C72F83589}" dt="2022-02-10T19:03:59.309" v="3067" actId="207"/>
          <ac:graphicFrameMkLst>
            <pc:docMk/>
            <pc:sldMk cId="1670201901" sldId="3414"/>
            <ac:graphicFrameMk id="4" creationId="{C5340074-6B35-FF4F-9F5B-895D75164F4D}"/>
          </ac:graphicFrameMkLst>
        </pc:graphicFrameChg>
        <pc:graphicFrameChg chg="mod">
          <ac:chgData name="Ulisses Lima Messias" userId="8f637c0ec9cdd908" providerId="LiveId" clId="{300EF7C6-7B4E-473A-B4D5-C30C72F83589}" dt="2022-02-10T19:05:01.262" v="3093" actId="207"/>
          <ac:graphicFrameMkLst>
            <pc:docMk/>
            <pc:sldMk cId="1670201901" sldId="3414"/>
            <ac:graphicFrameMk id="5" creationId="{53601D64-29AD-4F42-86C0-8F6423FC44A0}"/>
          </ac:graphicFrameMkLst>
        </pc:graphicFrameChg>
        <pc:graphicFrameChg chg="mod">
          <ac:chgData name="Ulisses Lima Messias" userId="8f637c0ec9cdd908" providerId="LiveId" clId="{300EF7C6-7B4E-473A-B4D5-C30C72F83589}" dt="2022-02-10T19:04:28.833" v="3080" actId="207"/>
          <ac:graphicFrameMkLst>
            <pc:docMk/>
            <pc:sldMk cId="1670201901" sldId="3414"/>
            <ac:graphicFrameMk id="16" creationId="{612605AA-5E52-4CAB-ACF1-F104A7ABEEE1}"/>
          </ac:graphicFrameMkLst>
        </pc:graphicFrameChg>
      </pc:sldChg>
      <pc:sldChg chg="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392209984" sldId="3421"/>
        </pc:sldMkLst>
        <pc:graphicFrameChg chg="mod">
          <ac:chgData name="Ulisses Lima Messias" userId="8f637c0ec9cdd908" providerId="LiveId" clId="{300EF7C6-7B4E-473A-B4D5-C30C72F83589}" dt="2022-02-10T20:10:42.805" v="4625" actId="404"/>
          <ac:graphicFrameMkLst>
            <pc:docMk/>
            <pc:sldMk cId="3392209984" sldId="3421"/>
            <ac:graphicFrameMk id="4" creationId="{C369322E-DB2C-E14E-88D7-AA82F52A4791}"/>
          </ac:graphicFrameMkLst>
        </pc:graphicFrameChg>
      </pc:sldChg>
      <pc:sldChg chg="modSp add mod modShow">
        <pc:chgData name="Ulisses Lima Messias" userId="8f637c0ec9cdd908" providerId="LiveId" clId="{300EF7C6-7B4E-473A-B4D5-C30C72F83589}" dt="2022-02-22T10:51:01.672" v="5717" actId="403"/>
        <pc:sldMkLst>
          <pc:docMk/>
          <pc:sldMk cId="19352474" sldId="3422"/>
        </pc:sldMkLst>
        <pc:graphicFrameChg chg="mod">
          <ac:chgData name="Ulisses Lima Messias" userId="8f637c0ec9cdd908" providerId="LiveId" clId="{300EF7C6-7B4E-473A-B4D5-C30C72F83589}" dt="2022-02-22T10:50:20.183" v="5705" actId="207"/>
          <ac:graphicFrameMkLst>
            <pc:docMk/>
            <pc:sldMk cId="19352474" sldId="3422"/>
            <ac:graphicFrameMk id="17" creationId="{D465F28B-EE2C-4337-BE3F-FA03F28F123A}"/>
          </ac:graphicFrameMkLst>
        </pc:graphicFrameChg>
        <pc:graphicFrameChg chg="mod">
          <ac:chgData name="Ulisses Lima Messias" userId="8f637c0ec9cdd908" providerId="LiveId" clId="{300EF7C6-7B4E-473A-B4D5-C30C72F83589}" dt="2022-02-22T10:51:01.672" v="5717" actId="403"/>
          <ac:graphicFrameMkLst>
            <pc:docMk/>
            <pc:sldMk cId="19352474" sldId="3422"/>
            <ac:graphicFrameMk id="18" creationId="{AF6468EC-A95E-4199-83D3-96B5222053B2}"/>
          </ac:graphicFrameMkLst>
        </pc:graphicFrameChg>
        <pc:graphicFrameChg chg="mod">
          <ac:chgData name="Ulisses Lima Messias" userId="8f637c0ec9cdd908" providerId="LiveId" clId="{300EF7C6-7B4E-473A-B4D5-C30C72F83589}" dt="2022-02-22T10:50:54.853" v="5714" actId="207"/>
          <ac:graphicFrameMkLst>
            <pc:docMk/>
            <pc:sldMk cId="19352474" sldId="3422"/>
            <ac:graphicFrameMk id="34" creationId="{63184887-4EB1-41EC-8108-E20F44243921}"/>
          </ac:graphicFrameMkLst>
        </pc:graphicFrameChg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3049134637" sldId="4060"/>
        </pc:sldMkLst>
      </pc:sldChg>
      <pc:sldChg chg="del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601384258" sldId="4088"/>
        </pc:sldMkLst>
        <pc:spChg chg="del">
          <ac:chgData name="Ulisses Lima Messias" userId="8f637c0ec9cdd908" providerId="LiveId" clId="{300EF7C6-7B4E-473A-B4D5-C30C72F83589}" dt="2022-02-07T12:29:49.780" v="277" actId="478"/>
          <ac:spMkLst>
            <pc:docMk/>
            <pc:sldMk cId="3601384258" sldId="4088"/>
            <ac:spMk id="108" creationId="{8B99D1FA-9E4A-4FE6-AC97-A552BCA17D17}"/>
          </ac:spMkLst>
        </pc:spChg>
        <pc:picChg chg="del">
          <ac:chgData name="Ulisses Lima Messias" userId="8f637c0ec9cdd908" providerId="LiveId" clId="{300EF7C6-7B4E-473A-B4D5-C30C72F83589}" dt="2022-02-07T12:29:48.571" v="276" actId="478"/>
          <ac:picMkLst>
            <pc:docMk/>
            <pc:sldMk cId="3601384258" sldId="4088"/>
            <ac:picMk id="109" creationId="{5E6177DE-B549-47BA-9594-256E9BBA1C3D}"/>
          </ac:picMkLst>
        </pc:picChg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497628435" sldId="4094"/>
        </pc:sldMkLst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01793066" sldId="4095"/>
        </pc:sldMkLst>
      </pc:sldChg>
      <pc:sldChg chg="delSp add mod">
        <pc:chgData name="Ulisses Lima Messias" userId="8f637c0ec9cdd908" providerId="LiveId" clId="{300EF7C6-7B4E-473A-B4D5-C30C72F83589}" dt="2022-02-07T12:08:38.767" v="262" actId="478"/>
        <pc:sldMkLst>
          <pc:docMk/>
          <pc:sldMk cId="23320067" sldId="4096"/>
        </pc:sldMkLst>
        <pc:spChg chg="del">
          <ac:chgData name="Ulisses Lima Messias" userId="8f637c0ec9cdd908" providerId="LiveId" clId="{300EF7C6-7B4E-473A-B4D5-C30C72F83589}" dt="2022-02-07T12:08:38.767" v="262" actId="478"/>
          <ac:spMkLst>
            <pc:docMk/>
            <pc:sldMk cId="23320067" sldId="4096"/>
            <ac:spMk id="41" creationId="{06177353-A627-4455-B0CC-7843DAC2EB60}"/>
          </ac:spMkLst>
        </pc:spChg>
        <pc:picChg chg="del">
          <ac:chgData name="Ulisses Lima Messias" userId="8f637c0ec9cdd908" providerId="LiveId" clId="{300EF7C6-7B4E-473A-B4D5-C30C72F83589}" dt="2022-02-07T12:08:38.006" v="261" actId="478"/>
          <ac:picMkLst>
            <pc:docMk/>
            <pc:sldMk cId="23320067" sldId="4096"/>
            <ac:picMk id="42" creationId="{4CDA60E1-1DD4-4C0C-AA43-6C2BE0BF2F1B}"/>
          </ac:picMkLst>
        </pc:picChg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1777223402" sldId="4101"/>
        </pc:sldMkLst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563711544" sldId="4102"/>
        </pc:sldMkLst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3449027225" sldId="4116"/>
        </pc:sldMkLst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847122053" sldId="4117"/>
        </pc:sldMkLst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4165065417" sldId="4118"/>
        </pc:sldMkLst>
      </pc:sldChg>
      <pc:sldChg chg="add">
        <pc:chgData name="Ulisses Lima Messias" userId="8f637c0ec9cdd908" providerId="LiveId" clId="{300EF7C6-7B4E-473A-B4D5-C30C72F83589}" dt="2022-02-07T11:53:24.703" v="23"/>
        <pc:sldMkLst>
          <pc:docMk/>
          <pc:sldMk cId="2833233674" sldId="4152"/>
        </pc:sldMkLst>
      </pc:sldChg>
      <pc:sldChg chg="add">
        <pc:chgData name="Ulisses Lima Messias" userId="8f637c0ec9cdd908" providerId="LiveId" clId="{300EF7C6-7B4E-473A-B4D5-C30C72F83589}" dt="2022-02-07T11:53:32.755" v="24"/>
        <pc:sldMkLst>
          <pc:docMk/>
          <pc:sldMk cId="1573679807" sldId="4153"/>
        </pc:sldMkLst>
      </pc:sldChg>
      <pc:sldChg chg="add">
        <pc:chgData name="Ulisses Lima Messias" userId="8f637c0ec9cdd908" providerId="LiveId" clId="{300EF7C6-7B4E-473A-B4D5-C30C72F83589}" dt="2022-02-07T11:53:24.703" v="23"/>
        <pc:sldMkLst>
          <pc:docMk/>
          <pc:sldMk cId="2831698426" sldId="4154"/>
        </pc:sldMkLst>
      </pc:sldChg>
      <pc:sldChg chg="addSp delSp modSp add mod">
        <pc:chgData name="Ulisses Lima Messias" userId="8f637c0ec9cdd908" providerId="LiveId" clId="{300EF7C6-7B4E-473A-B4D5-C30C72F83589}" dt="2022-02-16T15:26:17.496" v="5554" actId="478"/>
        <pc:sldMkLst>
          <pc:docMk/>
          <pc:sldMk cId="3719105456" sldId="4155"/>
        </pc:sldMkLst>
        <pc:spChg chg="add mod">
          <ac:chgData name="Ulisses Lima Messias" userId="8f637c0ec9cdd908" providerId="LiveId" clId="{300EF7C6-7B4E-473A-B4D5-C30C72F83589}" dt="2022-02-07T11:54:42.703" v="33" actId="113"/>
          <ac:spMkLst>
            <pc:docMk/>
            <pc:sldMk cId="3719105456" sldId="4155"/>
            <ac:spMk id="2" creationId="{E6C50838-1ACB-444E-91D1-CD518EB8A223}"/>
          </ac:spMkLst>
        </pc:spChg>
        <pc:spChg chg="add mod">
          <ac:chgData name="Ulisses Lima Messias" userId="8f637c0ec9cdd908" providerId="LiveId" clId="{300EF7C6-7B4E-473A-B4D5-C30C72F83589}" dt="2022-02-07T11:54:59.578" v="39" actId="20577"/>
          <ac:spMkLst>
            <pc:docMk/>
            <pc:sldMk cId="3719105456" sldId="4155"/>
            <ac:spMk id="46" creationId="{605DF6B2-ADDD-4D5F-B04F-EE23493A7453}"/>
          </ac:spMkLst>
        </pc:spChg>
        <pc:spChg chg="add del">
          <ac:chgData name="Ulisses Lima Messias" userId="8f637c0ec9cdd908" providerId="LiveId" clId="{300EF7C6-7B4E-473A-B4D5-C30C72F83589}" dt="2022-02-16T15:26:16.880" v="5553" actId="478"/>
          <ac:spMkLst>
            <pc:docMk/>
            <pc:sldMk cId="3719105456" sldId="4155"/>
            <ac:spMk id="47" creationId="{50E6E087-121D-4710-9743-829CAC286036}"/>
          </ac:spMkLst>
        </pc:spChg>
        <pc:spChg chg="add del">
          <ac:chgData name="Ulisses Lima Messias" userId="8f637c0ec9cdd908" providerId="LiveId" clId="{300EF7C6-7B4E-473A-B4D5-C30C72F83589}" dt="2022-02-16T15:26:17.496" v="5554" actId="478"/>
          <ac:spMkLst>
            <pc:docMk/>
            <pc:sldMk cId="3719105456" sldId="4155"/>
            <ac:spMk id="48" creationId="{6BE403C2-9E75-4406-8F9F-08115E534511}"/>
          </ac:spMkLst>
        </pc:spChg>
        <pc:spChg chg="mod">
          <ac:chgData name="Ulisses Lima Messias" userId="8f637c0ec9cdd908" providerId="LiveId" clId="{300EF7C6-7B4E-473A-B4D5-C30C72F83589}" dt="2022-02-16T15:26:13.738" v="5552" actId="20577"/>
          <ac:spMkLst>
            <pc:docMk/>
            <pc:sldMk cId="3719105456" sldId="4155"/>
            <ac:spMk id="50" creationId="{C51F6CC6-EA3A-49D6-B6B8-D302E8D2E17C}"/>
          </ac:spMkLst>
        </pc:spChg>
      </pc:sldChg>
      <pc:sldChg chg="addSp modSp add mod">
        <pc:chgData name="Ulisses Lima Messias" userId="8f637c0ec9cdd908" providerId="LiveId" clId="{300EF7C6-7B4E-473A-B4D5-C30C72F83589}" dt="2022-02-07T11:55:25.072" v="58" actId="1038"/>
        <pc:sldMkLst>
          <pc:docMk/>
          <pc:sldMk cId="2306387285" sldId="4156"/>
        </pc:sldMkLst>
        <pc:spChg chg="add mod">
          <ac:chgData name="Ulisses Lima Messias" userId="8f637c0ec9cdd908" providerId="LiveId" clId="{300EF7C6-7B4E-473A-B4D5-C30C72F83589}" dt="2022-02-07T11:55:25.072" v="58" actId="1038"/>
          <ac:spMkLst>
            <pc:docMk/>
            <pc:sldMk cId="2306387285" sldId="4156"/>
            <ac:spMk id="27" creationId="{A07645F0-52CC-4D71-85C5-A8841D024B69}"/>
          </ac:spMkLst>
        </pc:spChg>
      </pc:sldChg>
      <pc:sldChg chg="modSp add mod ord modShow">
        <pc:chgData name="Ulisses Lima Messias" userId="8f637c0ec9cdd908" providerId="LiveId" clId="{300EF7C6-7B4E-473A-B4D5-C30C72F83589}" dt="2022-02-24T19:18:28.926" v="6514" actId="729"/>
        <pc:sldMkLst>
          <pc:docMk/>
          <pc:sldMk cId="693016791" sldId="4157"/>
        </pc:sldMkLst>
        <pc:spChg chg="mod">
          <ac:chgData name="Ulisses Lima Messias" userId="8f637c0ec9cdd908" providerId="LiveId" clId="{300EF7C6-7B4E-473A-B4D5-C30C72F83589}" dt="2022-02-07T18:06:30.471" v="832" actId="207"/>
          <ac:spMkLst>
            <pc:docMk/>
            <pc:sldMk cId="693016791" sldId="4157"/>
            <ac:spMk id="70" creationId="{346B6478-FFFB-8346-971B-7F55ED8675EA}"/>
          </ac:spMkLst>
        </pc:spChg>
        <pc:spChg chg="mod">
          <ac:chgData name="Ulisses Lima Messias" userId="8f637c0ec9cdd908" providerId="LiveId" clId="{300EF7C6-7B4E-473A-B4D5-C30C72F83589}" dt="2022-02-07T18:06:37.323" v="833" actId="207"/>
          <ac:spMkLst>
            <pc:docMk/>
            <pc:sldMk cId="693016791" sldId="4157"/>
            <ac:spMk id="76" creationId="{22A4C532-36D9-4A87-8600-1950E0058C29}"/>
          </ac:spMkLst>
        </pc:spChg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498700170" sldId="4158"/>
        </pc:sldMkLst>
      </pc:sldChg>
      <pc:sldChg chg="mod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3750282314" sldId="4159"/>
        </pc:sldMkLst>
        <pc:spChg chg="mod">
          <ac:chgData name="Ulisses Lima Messias" userId="8f637c0ec9cdd908" providerId="LiveId" clId="{300EF7C6-7B4E-473A-B4D5-C30C72F83589}" dt="2022-02-07T18:45:31.519" v="1663" actId="1076"/>
          <ac:spMkLst>
            <pc:docMk/>
            <pc:sldMk cId="3750282314" sldId="4159"/>
            <ac:spMk id="2" creationId="{9202B6D4-3461-413E-8FF6-E3FC43C38308}"/>
          </ac:spMkLst>
        </pc:spChg>
        <pc:graphicFrameChg chg="mod modGraphic">
          <ac:chgData name="Ulisses Lima Messias" userId="8f637c0ec9cdd908" providerId="LiveId" clId="{300EF7C6-7B4E-473A-B4D5-C30C72F83589}" dt="2022-02-08T19:08:54.791" v="2490" actId="207"/>
          <ac:graphicFrameMkLst>
            <pc:docMk/>
            <pc:sldMk cId="3750282314" sldId="4159"/>
            <ac:graphicFrameMk id="4" creationId="{A119AE5E-6B44-48E1-8EEC-8DD98B20AC9B}"/>
          </ac:graphicFrameMkLst>
        </pc:graphicFrameChg>
      </pc:sldChg>
      <pc:sldChg chg="addSp delSp modSp add mod setBg modAnim modShow">
        <pc:chgData name="Ulisses Lima Messias" userId="8f637c0ec9cdd908" providerId="LiveId" clId="{300EF7C6-7B4E-473A-B4D5-C30C72F83589}" dt="2022-02-24T18:44:18.837" v="6357" actId="729"/>
        <pc:sldMkLst>
          <pc:docMk/>
          <pc:sldMk cId="2917009343" sldId="4160"/>
        </pc:sldMkLst>
        <pc:spChg chg="del">
          <ac:chgData name="Ulisses Lima Messias" userId="8f637c0ec9cdd908" providerId="LiveId" clId="{300EF7C6-7B4E-473A-B4D5-C30C72F83589}" dt="2022-02-07T19:18:39.906" v="1672" actId="478"/>
          <ac:spMkLst>
            <pc:docMk/>
            <pc:sldMk cId="2917009343" sldId="4160"/>
            <ac:spMk id="3" creationId="{8ABC02F2-5FC6-468E-AC04-53833D464CE8}"/>
          </ac:spMkLst>
        </pc:spChg>
        <pc:spChg chg="add del mod">
          <ac:chgData name="Ulisses Lima Messias" userId="8f637c0ec9cdd908" providerId="LiveId" clId="{300EF7C6-7B4E-473A-B4D5-C30C72F83589}" dt="2022-02-07T19:18:43.407" v="1673" actId="478"/>
          <ac:spMkLst>
            <pc:docMk/>
            <pc:sldMk cId="2917009343" sldId="4160"/>
            <ac:spMk id="4" creationId="{E9DF0F87-4847-4CF3-A5D2-ED1D51A243BC}"/>
          </ac:spMkLst>
        </pc:spChg>
        <pc:spChg chg="add mod">
          <ac:chgData name="Ulisses Lima Messias" userId="8f637c0ec9cdd908" providerId="LiveId" clId="{300EF7C6-7B4E-473A-B4D5-C30C72F83589}" dt="2022-02-07T19:19:32.637" v="1692" actId="207"/>
          <ac:spMkLst>
            <pc:docMk/>
            <pc:sldMk cId="2917009343" sldId="4160"/>
            <ac:spMk id="5" creationId="{AC71FE26-4DC7-40C8-BCF2-8082954B530F}"/>
          </ac:spMkLst>
        </pc:spChg>
        <pc:spChg chg="add del mod">
          <ac:chgData name="Ulisses Lima Messias" userId="8f637c0ec9cdd908" providerId="LiveId" clId="{300EF7C6-7B4E-473A-B4D5-C30C72F83589}" dt="2022-02-07T19:21:27.674" v="1722" actId="478"/>
          <ac:spMkLst>
            <pc:docMk/>
            <pc:sldMk cId="2917009343" sldId="4160"/>
            <ac:spMk id="6" creationId="{5761F1AA-3378-4289-A81C-A9A40424E160}"/>
          </ac:spMkLst>
        </pc:spChg>
        <pc:spChg chg="add mod">
          <ac:chgData name="Ulisses Lima Messias" userId="8f637c0ec9cdd908" providerId="LiveId" clId="{300EF7C6-7B4E-473A-B4D5-C30C72F83589}" dt="2022-02-07T19:23:31.797" v="1851" actId="14100"/>
          <ac:spMkLst>
            <pc:docMk/>
            <pc:sldMk cId="2917009343" sldId="4160"/>
            <ac:spMk id="7" creationId="{68D8A8B9-4C41-44E7-8200-E7C8E03EF1C8}"/>
          </ac:spMkLst>
        </pc:spChg>
        <pc:spChg chg="add mod">
          <ac:chgData name="Ulisses Lima Messias" userId="8f637c0ec9cdd908" providerId="LiveId" clId="{300EF7C6-7B4E-473A-B4D5-C30C72F83589}" dt="2022-02-07T19:23:37.430" v="1852" actId="1076"/>
          <ac:spMkLst>
            <pc:docMk/>
            <pc:sldMk cId="2917009343" sldId="4160"/>
            <ac:spMk id="8" creationId="{3F32F161-F365-4755-86A5-F56AA2C1BC40}"/>
          </ac:spMkLst>
        </pc:spChg>
      </pc:sldChg>
      <pc:sldChg chg="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559481135" sldId="4161"/>
        </pc:sldMkLst>
        <pc:spChg chg="mod">
          <ac:chgData name="Ulisses Lima Messias" userId="8f637c0ec9cdd908" providerId="LiveId" clId="{300EF7C6-7B4E-473A-B4D5-C30C72F83589}" dt="2022-02-07T20:07:54.117" v="2400" actId="207"/>
          <ac:spMkLst>
            <pc:docMk/>
            <pc:sldMk cId="2559481135" sldId="4161"/>
            <ac:spMk id="76" creationId="{22A4C532-36D9-4A87-8600-1950E0058C29}"/>
          </ac:spMkLst>
        </pc:spChg>
        <pc:spChg chg="mod">
          <ac:chgData name="Ulisses Lima Messias" userId="8f637c0ec9cdd908" providerId="LiveId" clId="{300EF7C6-7B4E-473A-B4D5-C30C72F83589}" dt="2022-02-07T20:07:58.717" v="2401" actId="207"/>
          <ac:spMkLst>
            <pc:docMk/>
            <pc:sldMk cId="2559481135" sldId="4161"/>
            <ac:spMk id="85" creationId="{3B0A94ED-9011-4C35-8A96-B9A1010918A9}"/>
          </ac:spMkLst>
        </pc:spChg>
      </pc:sldChg>
      <pc:sldChg chg="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4214660062" sldId="4162"/>
        </pc:sldMkLst>
        <pc:spChg chg="mod">
          <ac:chgData name="Ulisses Lima Messias" userId="8f637c0ec9cdd908" providerId="LiveId" clId="{300EF7C6-7B4E-473A-B4D5-C30C72F83589}" dt="2022-02-07T20:08:30.370" v="2404" actId="207"/>
          <ac:spMkLst>
            <pc:docMk/>
            <pc:sldMk cId="4214660062" sldId="4162"/>
            <ac:spMk id="77" creationId="{0E380D67-D5E2-47F3-93C7-B31CE2A6F608}"/>
          </ac:spMkLst>
        </pc:spChg>
        <pc:spChg chg="mod">
          <ac:chgData name="Ulisses Lima Messias" userId="8f637c0ec9cdd908" providerId="LiveId" clId="{300EF7C6-7B4E-473A-B4D5-C30C72F83589}" dt="2022-02-07T20:08:23.329" v="2403" actId="207"/>
          <ac:spMkLst>
            <pc:docMk/>
            <pc:sldMk cId="4214660062" sldId="4162"/>
            <ac:spMk id="85" creationId="{3B0A94ED-9011-4C35-8A96-B9A1010918A9}"/>
          </ac:spMkLst>
        </pc:spChg>
      </pc:sldChg>
      <pc:sldChg chg="addSp delSp modSp add mod delAnim modShow">
        <pc:chgData name="Ulisses Lima Messias" userId="8f637c0ec9cdd908" providerId="LiveId" clId="{300EF7C6-7B4E-473A-B4D5-C30C72F83589}" dt="2022-02-24T18:44:18.837" v="6357" actId="729"/>
        <pc:sldMkLst>
          <pc:docMk/>
          <pc:sldMk cId="2830394501" sldId="4163"/>
        </pc:sldMkLst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2" creationId="{9D3B87E0-232C-4F0D-99DB-D382B9A6BE50}"/>
          </ac:spMkLst>
        </pc:spChg>
        <pc:spChg chg="del">
          <ac:chgData name="Ulisses Lima Messias" userId="8f637c0ec9cdd908" providerId="LiveId" clId="{300EF7C6-7B4E-473A-B4D5-C30C72F83589}" dt="2022-02-08T11:48:05.887" v="2428" actId="478"/>
          <ac:spMkLst>
            <pc:docMk/>
            <pc:sldMk cId="2830394501" sldId="4163"/>
            <ac:spMk id="3" creationId="{164EF5BC-10DD-45A7-9BFA-107D89490864}"/>
          </ac:spMkLst>
        </pc:spChg>
        <pc:spChg chg="add mod">
          <ac:chgData name="Ulisses Lima Messias" userId="8f637c0ec9cdd908" providerId="LiveId" clId="{300EF7C6-7B4E-473A-B4D5-C30C72F83589}" dt="2022-02-08T11:48:43.369" v="2473" actId="1076"/>
          <ac:spMkLst>
            <pc:docMk/>
            <pc:sldMk cId="2830394501" sldId="4163"/>
            <ac:spMk id="5" creationId="{E0428868-51A7-44F2-A824-34DB895FAEEC}"/>
          </ac:spMkLst>
        </pc:spChg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11" creationId="{690DC9EB-2D45-42F7-990C-01D651B202D7}"/>
          </ac:spMkLst>
        </pc:spChg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12" creationId="{A1F3A8B8-44A7-4DEB-B857-3BDBD8414538}"/>
          </ac:spMkLst>
        </pc:spChg>
        <pc:spChg chg="del">
          <ac:chgData name="Ulisses Lima Messias" userId="8f637c0ec9cdd908" providerId="LiveId" clId="{300EF7C6-7B4E-473A-B4D5-C30C72F83589}" dt="2022-02-08T11:48:05.887" v="2428" actId="478"/>
          <ac:spMkLst>
            <pc:docMk/>
            <pc:sldMk cId="2830394501" sldId="4163"/>
            <ac:spMk id="17" creationId="{51B49757-475C-4CEC-BBEA-8DABEF8ECAFD}"/>
          </ac:spMkLst>
        </pc:spChg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20" creationId="{47E3AAF5-9B89-42BB-A6F7-2EF72360D667}"/>
          </ac:spMkLst>
        </pc:spChg>
        <pc:spChg chg="del">
          <ac:chgData name="Ulisses Lima Messias" userId="8f637c0ec9cdd908" providerId="LiveId" clId="{300EF7C6-7B4E-473A-B4D5-C30C72F83589}" dt="2022-02-08T11:47:58.491" v="2425" actId="478"/>
          <ac:spMkLst>
            <pc:docMk/>
            <pc:sldMk cId="2830394501" sldId="4163"/>
            <ac:spMk id="23" creationId="{CFE54EA4-E150-4E19-B8D4-B65B6F9F709D}"/>
          </ac:spMkLst>
        </pc:spChg>
        <pc:grpChg chg="del">
          <ac:chgData name="Ulisses Lima Messias" userId="8f637c0ec9cdd908" providerId="LiveId" clId="{300EF7C6-7B4E-473A-B4D5-C30C72F83589}" dt="2022-02-08T11:48:03.195" v="2427" actId="478"/>
          <ac:grpSpMkLst>
            <pc:docMk/>
            <pc:sldMk cId="2830394501" sldId="4163"/>
            <ac:grpSpMk id="48" creationId="{FAEFCCAB-D3EA-454E-B87D-2B80E9541EFE}"/>
          </ac:grpSpMkLst>
        </pc:grpChg>
        <pc:graphicFrameChg chg="del">
          <ac:chgData name="Ulisses Lima Messias" userId="8f637c0ec9cdd908" providerId="LiveId" clId="{300EF7C6-7B4E-473A-B4D5-C30C72F83589}" dt="2022-02-08T11:48:03.195" v="2427" actId="478"/>
          <ac:graphicFrameMkLst>
            <pc:docMk/>
            <pc:sldMk cId="2830394501" sldId="4163"/>
            <ac:graphicFrameMk id="13" creationId="{B3CADE98-D1BF-42C1-A2B0-05A80DE7509A}"/>
          </ac:graphicFrameMkLst>
        </pc:graphicFrameChg>
        <pc:picChg chg="add mod">
          <ac:chgData name="Ulisses Lima Messias" userId="8f637c0ec9cdd908" providerId="LiveId" clId="{300EF7C6-7B4E-473A-B4D5-C30C72F83589}" dt="2022-02-08T11:48:56.990" v="2475" actId="1076"/>
          <ac:picMkLst>
            <pc:docMk/>
            <pc:sldMk cId="2830394501" sldId="4163"/>
            <ac:picMk id="21" creationId="{6328D756-9658-4890-99F9-5AA8020B2C55}"/>
          </ac:picMkLst>
        </pc:picChg>
        <pc:picChg chg="del">
          <ac:chgData name="Ulisses Lima Messias" userId="8f637c0ec9cdd908" providerId="LiveId" clId="{300EF7C6-7B4E-473A-B4D5-C30C72F83589}" dt="2022-02-08T11:48:03.195" v="2427" actId="478"/>
          <ac:picMkLst>
            <pc:docMk/>
            <pc:sldMk cId="2830394501" sldId="4163"/>
            <ac:picMk id="32" creationId="{1B8B28B2-77FF-4CDE-9508-BC9C18FBC020}"/>
          </ac:picMkLst>
        </pc:picChg>
        <pc:picChg chg="del">
          <ac:chgData name="Ulisses Lima Messias" userId="8f637c0ec9cdd908" providerId="LiveId" clId="{300EF7C6-7B4E-473A-B4D5-C30C72F83589}" dt="2022-02-08T11:48:03.195" v="2427" actId="478"/>
          <ac:picMkLst>
            <pc:docMk/>
            <pc:sldMk cId="2830394501" sldId="4163"/>
            <ac:picMk id="33" creationId="{DC817D09-CEDB-474B-8353-BEC72B6CBDC2}"/>
          </ac:picMkLst>
        </pc:picChg>
        <pc:cxnChg chg="del">
          <ac:chgData name="Ulisses Lima Messias" userId="8f637c0ec9cdd908" providerId="LiveId" clId="{300EF7C6-7B4E-473A-B4D5-C30C72F83589}" dt="2022-02-08T11:48:03.195" v="2427" actId="478"/>
          <ac:cxnSpMkLst>
            <pc:docMk/>
            <pc:sldMk cId="2830394501" sldId="4163"/>
            <ac:cxnSpMk id="4" creationId="{44EA2769-F578-43E5-9122-15469DAD855D}"/>
          </ac:cxnSpMkLst>
        </pc:cxnChg>
        <pc:cxnChg chg="del">
          <ac:chgData name="Ulisses Lima Messias" userId="8f637c0ec9cdd908" providerId="LiveId" clId="{300EF7C6-7B4E-473A-B4D5-C30C72F83589}" dt="2022-02-08T11:48:05.887" v="2428" actId="478"/>
          <ac:cxnSpMkLst>
            <pc:docMk/>
            <pc:sldMk cId="2830394501" sldId="4163"/>
            <ac:cxnSpMk id="6" creationId="{C9E3E3EC-B507-4891-86CF-58D6A3FEB692}"/>
          </ac:cxnSpMkLst>
        </pc:cxnChg>
        <pc:cxnChg chg="del">
          <ac:chgData name="Ulisses Lima Messias" userId="8f637c0ec9cdd908" providerId="LiveId" clId="{300EF7C6-7B4E-473A-B4D5-C30C72F83589}" dt="2022-02-08T11:48:00.075" v="2426" actId="478"/>
          <ac:cxnSpMkLst>
            <pc:docMk/>
            <pc:sldMk cId="2830394501" sldId="4163"/>
            <ac:cxnSpMk id="22" creationId="{6F54D8F1-9545-435C-ABF2-FF357BD91297}"/>
          </ac:cxnSpMkLst>
        </pc:cxnChg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1480689447" sldId="4164"/>
        </pc:sldMkLst>
        <pc:spChg chg="add mod">
          <ac:chgData name="Ulisses Lima Messias" userId="8f637c0ec9cdd908" providerId="LiveId" clId="{300EF7C6-7B4E-473A-B4D5-C30C72F83589}" dt="2022-02-09T15:24:26.365" v="2542" actId="1076"/>
          <ac:spMkLst>
            <pc:docMk/>
            <pc:sldMk cId="1480689447" sldId="4164"/>
            <ac:spMk id="2" creationId="{73B1AFDD-C70B-40DA-83CA-3523931A79BA}"/>
          </ac:spMkLst>
        </pc:spChg>
        <pc:spChg chg="del mod">
          <ac:chgData name="Ulisses Lima Messias" userId="8f637c0ec9cdd908" providerId="LiveId" clId="{300EF7C6-7B4E-473A-B4D5-C30C72F83589}" dt="2022-02-09T15:23:08.560" v="2519" actId="478"/>
          <ac:spMkLst>
            <pc:docMk/>
            <pc:sldMk cId="1480689447" sldId="4164"/>
            <ac:spMk id="6" creationId="{8E85BFA2-A4A2-4D67-9DE4-EBD5EEBB910A}"/>
          </ac:spMkLst>
        </pc:spChg>
        <pc:spChg chg="add mod">
          <ac:chgData name="Ulisses Lima Messias" userId="8f637c0ec9cdd908" providerId="LiveId" clId="{300EF7C6-7B4E-473A-B4D5-C30C72F83589}" dt="2022-02-09T15:24:26.365" v="2542" actId="1076"/>
          <ac:spMkLst>
            <pc:docMk/>
            <pc:sldMk cId="1480689447" sldId="4164"/>
            <ac:spMk id="7" creationId="{0414B873-45EF-4EF3-A6C3-FC92C373CAB6}"/>
          </ac:spMkLst>
        </pc:spChg>
        <pc:spChg chg="add mod">
          <ac:chgData name="Ulisses Lima Messias" userId="8f637c0ec9cdd908" providerId="LiveId" clId="{300EF7C6-7B4E-473A-B4D5-C30C72F83589}" dt="2022-02-09T15:23:50.513" v="2528" actId="2085"/>
          <ac:spMkLst>
            <pc:docMk/>
            <pc:sldMk cId="1480689447" sldId="4164"/>
            <ac:spMk id="8" creationId="{80A5E9C6-5DCD-40D0-88CD-9F32B03323D2}"/>
          </ac:spMkLst>
        </pc:spChg>
        <pc:spChg chg="add mod">
          <ac:chgData name="Ulisses Lima Messias" userId="8f637c0ec9cdd908" providerId="LiveId" clId="{300EF7C6-7B4E-473A-B4D5-C30C72F83589}" dt="2022-02-09T15:24:14.529" v="2541" actId="1076"/>
          <ac:spMkLst>
            <pc:docMk/>
            <pc:sldMk cId="1480689447" sldId="4164"/>
            <ac:spMk id="9" creationId="{D20D6E8D-AF0D-4B49-B50D-A2F4DE5E0E78}"/>
          </ac:spMkLst>
        </pc:sp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837525275" sldId="4166"/>
        </pc:sldMkLst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1941407783" sldId="4167"/>
        </pc:sldMkLst>
        <pc:spChg chg="mod">
          <ac:chgData name="Ulisses Lima Messias" userId="8f637c0ec9cdd908" providerId="LiveId" clId="{300EF7C6-7B4E-473A-B4D5-C30C72F83589}" dt="2022-02-10T11:30:36.164" v="2898" actId="1036"/>
          <ac:spMkLst>
            <pc:docMk/>
            <pc:sldMk cId="1941407783" sldId="4167"/>
            <ac:spMk id="2" creationId="{8FC253D0-071B-4F52-95C6-18F6F40446EB}"/>
          </ac:spMkLst>
        </pc:spChg>
        <pc:spChg chg="mod">
          <ac:chgData name="Ulisses Lima Messias" userId="8f637c0ec9cdd908" providerId="LiveId" clId="{300EF7C6-7B4E-473A-B4D5-C30C72F83589}" dt="2022-02-10T11:30:38.870" v="2900" actId="1036"/>
          <ac:spMkLst>
            <pc:docMk/>
            <pc:sldMk cId="1941407783" sldId="4167"/>
            <ac:spMk id="10" creationId="{80F3FD8E-BA5C-4DE0-BC49-410767CA0349}"/>
          </ac:spMkLst>
        </pc:spChg>
        <pc:spChg chg="mod">
          <ac:chgData name="Ulisses Lima Messias" userId="8f637c0ec9cdd908" providerId="LiveId" clId="{300EF7C6-7B4E-473A-B4D5-C30C72F83589}" dt="2022-02-10T11:31:27.440" v="2909" actId="1035"/>
          <ac:spMkLst>
            <pc:docMk/>
            <pc:sldMk cId="1941407783" sldId="4167"/>
            <ac:spMk id="11" creationId="{C461B7E0-145C-4D3A-B31D-21ACCA3E8A80}"/>
          </ac:spMkLst>
        </pc:spChg>
        <pc:spChg chg="mod">
          <ac:chgData name="Ulisses Lima Messias" userId="8f637c0ec9cdd908" providerId="LiveId" clId="{300EF7C6-7B4E-473A-B4D5-C30C72F83589}" dt="2022-02-10T11:31:20.250" v="2908" actId="1076"/>
          <ac:spMkLst>
            <pc:docMk/>
            <pc:sldMk cId="1941407783" sldId="4167"/>
            <ac:spMk id="15" creationId="{B31BC0B6-BA1A-4517-89E3-42C727AF6463}"/>
          </ac:spMkLst>
        </pc:spChg>
        <pc:spChg chg="del mod">
          <ac:chgData name="Ulisses Lima Messias" userId="8f637c0ec9cdd908" providerId="LiveId" clId="{300EF7C6-7B4E-473A-B4D5-C30C72F83589}" dt="2022-02-10T11:29:41.232" v="2830" actId="478"/>
          <ac:spMkLst>
            <pc:docMk/>
            <pc:sldMk cId="1941407783" sldId="4167"/>
            <ac:spMk id="16" creationId="{B56E9708-852A-4BE6-A46D-365DAD938084}"/>
          </ac:spMkLst>
        </pc:spChg>
        <pc:graphicFrameChg chg="add mod ord">
          <ac:chgData name="Ulisses Lima Messias" userId="8f637c0ec9cdd908" providerId="LiveId" clId="{300EF7C6-7B4E-473A-B4D5-C30C72F83589}" dt="2022-02-10T11:31:28.628" v="2910" actId="1076"/>
          <ac:graphicFrameMkLst>
            <pc:docMk/>
            <pc:sldMk cId="1941407783" sldId="4167"/>
            <ac:graphicFrameMk id="12" creationId="{EF45453D-9CE4-4177-8F51-7F5CDE06F76C}"/>
          </ac:graphicFrameMkLst>
        </pc:graphicFrameChg>
        <pc:picChg chg="del">
          <ac:chgData name="Ulisses Lima Messias" userId="8f637c0ec9cdd908" providerId="LiveId" clId="{300EF7C6-7B4E-473A-B4D5-C30C72F83589}" dt="2022-02-10T11:27:28.877" v="2822" actId="478"/>
          <ac:picMkLst>
            <pc:docMk/>
            <pc:sldMk cId="1941407783" sldId="4167"/>
            <ac:picMk id="9" creationId="{A3685D7C-92F7-49D2-8D5A-B82E352DA74A}"/>
          </ac:picMkLst>
        </pc:picChg>
        <pc:picChg chg="add mod">
          <ac:chgData name="Ulisses Lima Messias" userId="8f637c0ec9cdd908" providerId="LiveId" clId="{300EF7C6-7B4E-473A-B4D5-C30C72F83589}" dt="2022-02-10T11:54:03.843" v="2934" actId="1076"/>
          <ac:picMkLst>
            <pc:docMk/>
            <pc:sldMk cId="1941407783" sldId="4167"/>
            <ac:picMk id="13" creationId="{D864A5A4-2079-4E77-ACD4-7DA47651CE29}"/>
          </ac:picMkLst>
        </pc:picChg>
      </pc:sldChg>
      <pc:sldChg chg="addSp delSp modSp add mod or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3775759497" sldId="4168"/>
        </pc:sldMkLst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2" creationId="{33930D9F-216A-AF46-8251-15A6E652BC41}"/>
          </ac:spMkLst>
        </pc:spChg>
        <pc:spChg chg="add mod">
          <ac:chgData name="Ulisses Lima Messias" userId="8f637c0ec9cdd908" providerId="LiveId" clId="{300EF7C6-7B4E-473A-B4D5-C30C72F83589}" dt="2022-02-10T19:07:12.620" v="3099" actId="2085"/>
          <ac:spMkLst>
            <pc:docMk/>
            <pc:sldMk cId="3775759497" sldId="4168"/>
            <ac:spMk id="3" creationId="{C02F396D-1600-4074-9A7F-C558EB743A8D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4" creationId="{0C8CAF75-CB80-FC4D-9E66-E2E5EC28C2F9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5" creationId="{3D055666-285B-8143-8E8F-551E97333585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6" creationId="{9BA87ED0-B5E4-604F-B237-ACD9342AB1AB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7" creationId="{E4FE88DF-328D-9944-B493-25D86472453B}"/>
          </ac:spMkLst>
        </pc:spChg>
        <pc:spChg chg="add mod">
          <ac:chgData name="Ulisses Lima Messias" userId="8f637c0ec9cdd908" providerId="LiveId" clId="{300EF7C6-7B4E-473A-B4D5-C30C72F83589}" dt="2022-02-10T19:25:59.155" v="3678" actId="1076"/>
          <ac:spMkLst>
            <pc:docMk/>
            <pc:sldMk cId="3775759497" sldId="4168"/>
            <ac:spMk id="8" creationId="{40D7688A-A299-426B-8457-6FFEC4190293}"/>
          </ac:spMkLst>
        </pc:spChg>
        <pc:spChg chg="mod">
          <ac:chgData name="Ulisses Lima Messias" userId="8f637c0ec9cdd908" providerId="LiveId" clId="{300EF7C6-7B4E-473A-B4D5-C30C72F83589}" dt="2022-02-10T19:34:15.722" v="3829" actId="20577"/>
          <ac:spMkLst>
            <pc:docMk/>
            <pc:sldMk cId="3775759497" sldId="4168"/>
            <ac:spMk id="9" creationId="{3573D9AD-5E5C-744C-8A83-4FBCB28693CA}"/>
          </ac:spMkLst>
        </pc:spChg>
        <pc:spChg chg="del">
          <ac:chgData name="Ulisses Lima Messias" userId="8f637c0ec9cdd908" providerId="LiveId" clId="{300EF7C6-7B4E-473A-B4D5-C30C72F83589}" dt="2022-02-10T19:07:38.110" v="3126" actId="478"/>
          <ac:spMkLst>
            <pc:docMk/>
            <pc:sldMk cId="3775759497" sldId="4168"/>
            <ac:spMk id="10" creationId="{4FF1DC1E-115F-7148-98F7-FAB2E0FFCA9F}"/>
          </ac:spMkLst>
        </pc:spChg>
        <pc:spChg chg="mod">
          <ac:chgData name="Ulisses Lima Messias" userId="8f637c0ec9cdd908" providerId="LiveId" clId="{300EF7C6-7B4E-473A-B4D5-C30C72F83589}" dt="2022-02-10T19:11:02.120" v="3317" actId="1036"/>
          <ac:spMkLst>
            <pc:docMk/>
            <pc:sldMk cId="3775759497" sldId="4168"/>
            <ac:spMk id="12" creationId="{52DFF0AE-DE26-D441-BFF6-6C97A9ECFE93}"/>
          </ac:spMkLst>
        </pc:spChg>
        <pc:spChg chg="mod">
          <ac:chgData name="Ulisses Lima Messias" userId="8f637c0ec9cdd908" providerId="LiveId" clId="{300EF7C6-7B4E-473A-B4D5-C30C72F83589}" dt="2022-02-10T19:10:57.446" v="3301" actId="1035"/>
          <ac:spMkLst>
            <pc:docMk/>
            <pc:sldMk cId="3775759497" sldId="4168"/>
            <ac:spMk id="13" creationId="{385A1607-A816-C64F-949A-31625CFBDB14}"/>
          </ac:spMkLst>
        </pc:spChg>
        <pc:spChg chg="add del">
          <ac:chgData name="Ulisses Lima Messias" userId="8f637c0ec9cdd908" providerId="LiveId" clId="{300EF7C6-7B4E-473A-B4D5-C30C72F83589}" dt="2022-02-10T19:10:51.390" v="3275" actId="478"/>
          <ac:spMkLst>
            <pc:docMk/>
            <pc:sldMk cId="3775759497" sldId="4168"/>
            <ac:spMk id="14" creationId="{5B6B7D19-8B58-9F46-8E79-79381D84470A}"/>
          </ac:spMkLst>
        </pc:spChg>
        <pc:spChg chg="del">
          <ac:chgData name="Ulisses Lima Messias" userId="8f637c0ec9cdd908" providerId="LiveId" clId="{300EF7C6-7B4E-473A-B4D5-C30C72F83589}" dt="2022-02-10T19:08:43.142" v="3193" actId="478"/>
          <ac:spMkLst>
            <pc:docMk/>
            <pc:sldMk cId="3775759497" sldId="4168"/>
            <ac:spMk id="17" creationId="{19DB13B8-E002-334D-A019-EEB03FEA6A09}"/>
          </ac:spMkLst>
        </pc:spChg>
        <pc:spChg chg="del">
          <ac:chgData name="Ulisses Lima Messias" userId="8f637c0ec9cdd908" providerId="LiveId" clId="{300EF7C6-7B4E-473A-B4D5-C30C72F83589}" dt="2022-02-10T19:08:45.111" v="3194" actId="478"/>
          <ac:spMkLst>
            <pc:docMk/>
            <pc:sldMk cId="3775759497" sldId="4168"/>
            <ac:spMk id="18" creationId="{0F9948BC-1F17-EA4E-8FE9-9046FEFF55BC}"/>
          </ac:spMkLst>
        </pc:spChg>
        <pc:spChg chg="del">
          <ac:chgData name="Ulisses Lima Messias" userId="8f637c0ec9cdd908" providerId="LiveId" clId="{300EF7C6-7B4E-473A-B4D5-C30C72F83589}" dt="2022-02-10T19:08:50.118" v="3197" actId="478"/>
          <ac:spMkLst>
            <pc:docMk/>
            <pc:sldMk cId="3775759497" sldId="4168"/>
            <ac:spMk id="19" creationId="{2BE05418-0BE8-B643-A4FC-E9A7A3733999}"/>
          </ac:spMkLst>
        </pc:spChg>
        <pc:spChg chg="del">
          <ac:chgData name="Ulisses Lima Messias" userId="8f637c0ec9cdd908" providerId="LiveId" clId="{300EF7C6-7B4E-473A-B4D5-C30C72F83589}" dt="2022-02-10T19:08:42.214" v="3192" actId="478"/>
          <ac:spMkLst>
            <pc:docMk/>
            <pc:sldMk cId="3775759497" sldId="4168"/>
            <ac:spMk id="20" creationId="{C2686298-AD6C-904B-82AF-8C0BD36585F7}"/>
          </ac:spMkLst>
        </pc:spChg>
        <pc:spChg chg="mod">
          <ac:chgData name="Ulisses Lima Messias" userId="8f637c0ec9cdd908" providerId="LiveId" clId="{300EF7C6-7B4E-473A-B4D5-C30C72F83589}" dt="2022-02-10T19:10:20.174" v="3274" actId="20577"/>
          <ac:spMkLst>
            <pc:docMk/>
            <pc:sldMk cId="3775759497" sldId="4168"/>
            <ac:spMk id="21" creationId="{6E9B6CCD-DFE5-B743-88EE-C9582BD85ECC}"/>
          </ac:spMkLst>
        </pc:spChg>
        <pc:spChg chg="mod">
          <ac:chgData name="Ulisses Lima Messias" userId="8f637c0ec9cdd908" providerId="LiveId" clId="{300EF7C6-7B4E-473A-B4D5-C30C72F83589}" dt="2022-02-10T19:09:19.813" v="3215" actId="1076"/>
          <ac:spMkLst>
            <pc:docMk/>
            <pc:sldMk cId="3775759497" sldId="4168"/>
            <ac:spMk id="22" creationId="{8E4FC9ED-D844-0F46-AC44-BB541F1B1AE5}"/>
          </ac:spMkLst>
        </pc:spChg>
        <pc:spChg chg="del mod">
          <ac:chgData name="Ulisses Lima Messias" userId="8f637c0ec9cdd908" providerId="LiveId" clId="{300EF7C6-7B4E-473A-B4D5-C30C72F83589}" dt="2022-02-10T19:11:05.174" v="3318" actId="478"/>
          <ac:spMkLst>
            <pc:docMk/>
            <pc:sldMk cId="3775759497" sldId="4168"/>
            <ac:spMk id="25" creationId="{8C3DB52D-B4E5-5C42-9880-06956E7B2833}"/>
          </ac:spMkLst>
        </pc:spChg>
        <pc:spChg chg="mod">
          <ac:chgData name="Ulisses Lima Messias" userId="8f637c0ec9cdd908" providerId="LiveId" clId="{300EF7C6-7B4E-473A-B4D5-C30C72F83589}" dt="2022-02-10T19:11:11.823" v="3319" actId="1076"/>
          <ac:spMkLst>
            <pc:docMk/>
            <pc:sldMk cId="3775759497" sldId="4168"/>
            <ac:spMk id="26" creationId="{20B9F73C-8445-2E45-B807-679BF77E1523}"/>
          </ac:spMkLst>
        </pc:spChg>
        <pc:spChg chg="del mod">
          <ac:chgData name="Ulisses Lima Messias" userId="8f637c0ec9cdd908" providerId="LiveId" clId="{300EF7C6-7B4E-473A-B4D5-C30C72F83589}" dt="2022-02-10T19:12:01.630" v="3378" actId="478"/>
          <ac:spMkLst>
            <pc:docMk/>
            <pc:sldMk cId="3775759497" sldId="4168"/>
            <ac:spMk id="28" creationId="{C0C17BDB-F411-A640-A307-9472EDEE284C}"/>
          </ac:spMkLst>
        </pc:spChg>
        <pc:spChg chg="mod">
          <ac:chgData name="Ulisses Lima Messias" userId="8f637c0ec9cdd908" providerId="LiveId" clId="{300EF7C6-7B4E-473A-B4D5-C30C72F83589}" dt="2022-02-10T19:11:58.486" v="3377" actId="1035"/>
          <ac:spMkLst>
            <pc:docMk/>
            <pc:sldMk cId="3775759497" sldId="4168"/>
            <ac:spMk id="29" creationId="{88E49076-C27D-784C-B1D8-3740EA9D24CA}"/>
          </ac:spMkLst>
        </pc:spChg>
        <pc:spChg chg="del">
          <ac:chgData name="Ulisses Lima Messias" userId="8f637c0ec9cdd908" providerId="LiveId" clId="{300EF7C6-7B4E-473A-B4D5-C30C72F83589}" dt="2022-02-10T19:10:51.390" v="3275" actId="478"/>
          <ac:spMkLst>
            <pc:docMk/>
            <pc:sldMk cId="3775759497" sldId="4168"/>
            <ac:spMk id="31" creationId="{90E5C04A-A2B6-C441-AEFE-B717E27417D7}"/>
          </ac:spMkLst>
        </pc:spChg>
        <pc:spChg chg="del mod">
          <ac:chgData name="Ulisses Lima Messias" userId="8f637c0ec9cdd908" providerId="LiveId" clId="{300EF7C6-7B4E-473A-B4D5-C30C72F83589}" dt="2022-02-10T19:10:51.390" v="3275" actId="478"/>
          <ac:spMkLst>
            <pc:docMk/>
            <pc:sldMk cId="3775759497" sldId="4168"/>
            <ac:spMk id="32" creationId="{186C1F65-780C-DF4E-BD24-A39F54735B99}"/>
          </ac:spMkLst>
        </pc:spChg>
        <pc:spChg chg="add mod">
          <ac:chgData name="Ulisses Lima Messias" userId="8f637c0ec9cdd908" providerId="LiveId" clId="{300EF7C6-7B4E-473A-B4D5-C30C72F83589}" dt="2022-02-10T19:11:47.357" v="3362" actId="20577"/>
          <ac:spMkLst>
            <pc:docMk/>
            <pc:sldMk cId="3775759497" sldId="4168"/>
            <ac:spMk id="33" creationId="{AADDFAF7-069A-4978-A748-B325C9A72EAC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34" creationId="{DCEA1A84-A9DD-DF4A-86D6-516BA09CA093}"/>
          </ac:spMkLst>
        </pc:spChg>
        <pc:spChg chg="add mod">
          <ac:chgData name="Ulisses Lima Messias" userId="8f637c0ec9cdd908" providerId="LiveId" clId="{300EF7C6-7B4E-473A-B4D5-C30C72F83589}" dt="2022-02-10T19:34:41.643" v="3844" actId="20577"/>
          <ac:spMkLst>
            <pc:docMk/>
            <pc:sldMk cId="3775759497" sldId="4168"/>
            <ac:spMk id="35" creationId="{39C4FDFC-DBF9-4A4D-A296-671A88E0EDC0}"/>
          </ac:spMkLst>
        </pc:spChg>
        <pc:grpChg chg="mod">
          <ac:chgData name="Ulisses Lima Messias" userId="8f637c0ec9cdd908" providerId="LiveId" clId="{300EF7C6-7B4E-473A-B4D5-C30C72F83589}" dt="2022-02-10T19:25:30.841" v="3632" actId="1076"/>
          <ac:grpSpMkLst>
            <pc:docMk/>
            <pc:sldMk cId="3775759497" sldId="4168"/>
            <ac:grpSpMk id="46" creationId="{EFF256BB-881C-904E-86DC-2831153B2106}"/>
          </ac:grpSpMkLst>
        </pc:grpChg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720388654" sldId="4169"/>
        </pc:sldMkLst>
        <pc:spChg chg="mod ord">
          <ac:chgData name="Ulisses Lima Messias" userId="8f637c0ec9cdd908" providerId="LiveId" clId="{300EF7C6-7B4E-473A-B4D5-C30C72F83589}" dt="2022-02-11T10:11:17.954" v="4969" actId="1076"/>
          <ac:spMkLst>
            <pc:docMk/>
            <pc:sldMk cId="720388654" sldId="4169"/>
            <ac:spMk id="2" creationId="{DE7BD3E6-48DD-534F-BA74-2BA8BA004B3F}"/>
          </ac:spMkLst>
        </pc:spChg>
        <pc:spChg chg="del">
          <ac:chgData name="Ulisses Lima Messias" userId="8f637c0ec9cdd908" providerId="LiveId" clId="{300EF7C6-7B4E-473A-B4D5-C30C72F83589}" dt="2022-02-10T19:37:19.243" v="3881" actId="478"/>
          <ac:spMkLst>
            <pc:docMk/>
            <pc:sldMk cId="720388654" sldId="4169"/>
            <ac:spMk id="3" creationId="{513371BA-3DAC-5042-A425-EBCD8BEA1688}"/>
          </ac:spMkLst>
        </pc:spChg>
        <pc:spChg chg="mod">
          <ac:chgData name="Ulisses Lima Messias" userId="8f637c0ec9cdd908" providerId="LiveId" clId="{300EF7C6-7B4E-473A-B4D5-C30C72F83589}" dt="2022-02-10T19:39:17.860" v="4115" actId="20577"/>
          <ac:spMkLst>
            <pc:docMk/>
            <pc:sldMk cId="720388654" sldId="4169"/>
            <ac:spMk id="6" creationId="{CF459E45-DBA4-1B43-BD1F-149F815A0F8E}"/>
          </ac:spMkLst>
        </pc:spChg>
        <pc:spChg chg="mod">
          <ac:chgData name="Ulisses Lima Messias" userId="8f637c0ec9cdd908" providerId="LiveId" clId="{300EF7C6-7B4E-473A-B4D5-C30C72F83589}" dt="2022-02-10T19:39:29.739" v="4130" actId="20577"/>
          <ac:spMkLst>
            <pc:docMk/>
            <pc:sldMk cId="720388654" sldId="4169"/>
            <ac:spMk id="7" creationId="{D790254A-C19A-1448-9092-72322FBC6982}"/>
          </ac:spMkLst>
        </pc:spChg>
        <pc:spChg chg="del">
          <ac:chgData name="Ulisses Lima Messias" userId="8f637c0ec9cdd908" providerId="LiveId" clId="{300EF7C6-7B4E-473A-B4D5-C30C72F83589}" dt="2022-02-10T19:37:41.483" v="3884" actId="478"/>
          <ac:spMkLst>
            <pc:docMk/>
            <pc:sldMk cId="720388654" sldId="4169"/>
            <ac:spMk id="8" creationId="{D806F47C-8717-E14A-873F-EAB4254144ED}"/>
          </ac:spMkLst>
        </pc:spChg>
        <pc:spChg chg="mod">
          <ac:chgData name="Ulisses Lima Messias" userId="8f637c0ec9cdd908" providerId="LiveId" clId="{300EF7C6-7B4E-473A-B4D5-C30C72F83589}" dt="2022-02-10T19:38:18.203" v="3986" actId="1038"/>
          <ac:spMkLst>
            <pc:docMk/>
            <pc:sldMk cId="720388654" sldId="4169"/>
            <ac:spMk id="43" creationId="{9F849145-843D-6249-A087-091104276C2B}"/>
          </ac:spMkLst>
        </pc:spChg>
        <pc:spChg chg="mod">
          <ac:chgData name="Ulisses Lima Messias" userId="8f637c0ec9cdd908" providerId="LiveId" clId="{300EF7C6-7B4E-473A-B4D5-C30C72F83589}" dt="2022-02-10T19:42:11.667" v="4192" actId="20577"/>
          <ac:spMkLst>
            <pc:docMk/>
            <pc:sldMk cId="720388654" sldId="4169"/>
            <ac:spMk id="55" creationId="{734663B0-76C5-4B4F-A451-FE7673719063}"/>
          </ac:spMkLst>
        </pc:spChg>
        <pc:spChg chg="del">
          <ac:chgData name="Ulisses Lima Messias" userId="8f637c0ec9cdd908" providerId="LiveId" clId="{300EF7C6-7B4E-473A-B4D5-C30C72F83589}" dt="2022-02-10T19:41:57.843" v="4178" actId="478"/>
          <ac:spMkLst>
            <pc:docMk/>
            <pc:sldMk cId="720388654" sldId="4169"/>
            <ac:spMk id="57" creationId="{E3C7C793-B6BB-8C46-8330-F381B85D9F3B}"/>
          </ac:spMkLst>
        </pc:spChg>
        <pc:spChg chg="del mod">
          <ac:chgData name="Ulisses Lima Messias" userId="8f637c0ec9cdd908" providerId="LiveId" clId="{300EF7C6-7B4E-473A-B4D5-C30C72F83589}" dt="2022-02-10T19:41:55.115" v="4177" actId="478"/>
          <ac:spMkLst>
            <pc:docMk/>
            <pc:sldMk cId="720388654" sldId="4169"/>
            <ac:spMk id="59" creationId="{607DC7B0-7881-504A-B380-0E70B729381F}"/>
          </ac:spMkLst>
        </pc:spChg>
        <pc:spChg chg="del mod">
          <ac:chgData name="Ulisses Lima Messias" userId="8f637c0ec9cdd908" providerId="LiveId" clId="{300EF7C6-7B4E-473A-B4D5-C30C72F83589}" dt="2022-02-10T19:42:00.595" v="4179" actId="478"/>
          <ac:spMkLst>
            <pc:docMk/>
            <pc:sldMk cId="720388654" sldId="4169"/>
            <ac:spMk id="61" creationId="{C3A46D8A-9BE3-FF40-9B5D-4C7358DBA31A}"/>
          </ac:spMkLst>
        </pc:spChg>
        <pc:spChg chg="del">
          <ac:chgData name="Ulisses Lima Messias" userId="8f637c0ec9cdd908" providerId="LiveId" clId="{300EF7C6-7B4E-473A-B4D5-C30C72F83589}" dt="2022-02-10T19:42:03.939" v="4180" actId="478"/>
          <ac:spMkLst>
            <pc:docMk/>
            <pc:sldMk cId="720388654" sldId="4169"/>
            <ac:spMk id="63" creationId="{A09654B4-4403-8845-B8E9-A13422CC9452}"/>
          </ac:spMkLst>
        </pc:spChg>
        <pc:spChg chg="del">
          <ac:chgData name="Ulisses Lima Messias" userId="8f637c0ec9cdd908" providerId="LiveId" clId="{300EF7C6-7B4E-473A-B4D5-C30C72F83589}" dt="2022-02-10T19:37:43.274" v="3886" actId="478"/>
          <ac:spMkLst>
            <pc:docMk/>
            <pc:sldMk cId="720388654" sldId="4169"/>
            <ac:spMk id="65" creationId="{EB6850E6-7DBA-6B4B-8790-6EDEC8ED5CAD}"/>
          </ac:spMkLst>
        </pc:spChg>
        <pc:spChg chg="mod">
          <ac:chgData name="Ulisses Lima Messias" userId="8f637c0ec9cdd908" providerId="LiveId" clId="{300EF7C6-7B4E-473A-B4D5-C30C72F83589}" dt="2022-02-10T19:38:32.268" v="4004" actId="1037"/>
          <ac:spMkLst>
            <pc:docMk/>
            <pc:sldMk cId="720388654" sldId="4169"/>
            <ac:spMk id="67" creationId="{4C581B85-2741-48A2-A339-15265517C553}"/>
          </ac:spMkLst>
        </pc:spChg>
        <pc:spChg chg="mod">
          <ac:chgData name="Ulisses Lima Messias" userId="8f637c0ec9cdd908" providerId="LiveId" clId="{300EF7C6-7B4E-473A-B4D5-C30C72F83589}" dt="2022-02-10T19:38:42.275" v="4015" actId="1037"/>
          <ac:spMkLst>
            <pc:docMk/>
            <pc:sldMk cId="720388654" sldId="4169"/>
            <ac:spMk id="68" creationId="{4B5B3E8C-E1BF-47A5-9EAC-B2C1151E8820}"/>
          </ac:spMkLst>
        </pc:spChg>
        <pc:spChg chg="mod">
          <ac:chgData name="Ulisses Lima Messias" userId="8f637c0ec9cdd908" providerId="LiveId" clId="{300EF7C6-7B4E-473A-B4D5-C30C72F83589}" dt="2022-02-10T19:38:47.619" v="4021" actId="1037"/>
          <ac:spMkLst>
            <pc:docMk/>
            <pc:sldMk cId="720388654" sldId="4169"/>
            <ac:spMk id="69" creationId="{17E3D73A-5FA2-4968-9D87-B61064288D0E}"/>
          </ac:spMkLst>
        </pc:spChg>
        <pc:spChg chg="add mod">
          <ac:chgData name="Ulisses Lima Messias" userId="8f637c0ec9cdd908" providerId="LiveId" clId="{300EF7C6-7B4E-473A-B4D5-C30C72F83589}" dt="2022-02-10T19:37:26.987" v="3882"/>
          <ac:spMkLst>
            <pc:docMk/>
            <pc:sldMk cId="720388654" sldId="4169"/>
            <ac:spMk id="70" creationId="{D86599E7-381A-42F3-8D32-887857C46784}"/>
          </ac:spMkLst>
        </pc:spChg>
        <pc:spChg chg="add mod">
          <ac:chgData name="Ulisses Lima Messias" userId="8f637c0ec9cdd908" providerId="LiveId" clId="{300EF7C6-7B4E-473A-B4D5-C30C72F83589}" dt="2022-02-10T19:40:47.713" v="4144" actId="1076"/>
          <ac:spMkLst>
            <pc:docMk/>
            <pc:sldMk cId="720388654" sldId="4169"/>
            <ac:spMk id="73" creationId="{BB5C70DC-4E74-49A0-8C67-87EEBE15D5E0}"/>
          </ac:spMkLst>
        </pc:spChg>
        <pc:spChg chg="add mod">
          <ac:chgData name="Ulisses Lima Messias" userId="8f637c0ec9cdd908" providerId="LiveId" clId="{300EF7C6-7B4E-473A-B4D5-C30C72F83589}" dt="2022-02-10T19:40:55.173" v="4146" actId="1076"/>
          <ac:spMkLst>
            <pc:docMk/>
            <pc:sldMk cId="720388654" sldId="4169"/>
            <ac:spMk id="74" creationId="{5E8F05B5-5D5F-4460-B9FA-92678E0B8126}"/>
          </ac:spMkLst>
        </pc:spChg>
        <pc:spChg chg="mod">
          <ac:chgData name="Ulisses Lima Messias" userId="8f637c0ec9cdd908" providerId="LiveId" clId="{300EF7C6-7B4E-473A-B4D5-C30C72F83589}" dt="2022-02-10T19:40:08.434" v="4137" actId="20577"/>
          <ac:spMkLst>
            <pc:docMk/>
            <pc:sldMk cId="720388654" sldId="4169"/>
            <ac:spMk id="76" creationId="{19062975-0928-1C4B-857A-E18A3455C48B}"/>
          </ac:spMkLst>
        </pc:spChg>
        <pc:spChg chg="del">
          <ac:chgData name="Ulisses Lima Messias" userId="8f637c0ec9cdd908" providerId="LiveId" clId="{300EF7C6-7B4E-473A-B4D5-C30C72F83589}" dt="2022-02-10T19:40:12.851" v="4138" actId="478"/>
          <ac:spMkLst>
            <pc:docMk/>
            <pc:sldMk cId="720388654" sldId="4169"/>
            <ac:spMk id="78" creationId="{17D95AE3-B142-BB48-B465-6A664DA17042}"/>
          </ac:spMkLst>
        </pc:spChg>
        <pc:spChg chg="del">
          <ac:chgData name="Ulisses Lima Messias" userId="8f637c0ec9cdd908" providerId="LiveId" clId="{300EF7C6-7B4E-473A-B4D5-C30C72F83589}" dt="2022-02-10T19:40:23.946" v="4139" actId="478"/>
          <ac:spMkLst>
            <pc:docMk/>
            <pc:sldMk cId="720388654" sldId="4169"/>
            <ac:spMk id="80" creationId="{D9F5BB8D-9C33-FD45-B9B8-6A62917A22F7}"/>
          </ac:spMkLst>
        </pc:spChg>
        <pc:spChg chg="del">
          <ac:chgData name="Ulisses Lima Messias" userId="8f637c0ec9cdd908" providerId="LiveId" clId="{300EF7C6-7B4E-473A-B4D5-C30C72F83589}" dt="2022-02-10T19:40:28.075" v="4140" actId="478"/>
          <ac:spMkLst>
            <pc:docMk/>
            <pc:sldMk cId="720388654" sldId="4169"/>
            <ac:spMk id="82" creationId="{046A5162-455F-F445-A703-902B1C75BC12}"/>
          </ac:spMkLst>
        </pc:spChg>
        <pc:spChg chg="del">
          <ac:chgData name="Ulisses Lima Messias" userId="8f637c0ec9cdd908" providerId="LiveId" clId="{300EF7C6-7B4E-473A-B4D5-C30C72F83589}" dt="2022-02-10T19:40:34.651" v="4141" actId="478"/>
          <ac:spMkLst>
            <pc:docMk/>
            <pc:sldMk cId="720388654" sldId="4169"/>
            <ac:spMk id="84" creationId="{3EC17F06-1D5E-9D48-BC86-D51DDE082593}"/>
          </ac:spMkLst>
        </pc:spChg>
        <pc:spChg chg="del">
          <ac:chgData name="Ulisses Lima Messias" userId="8f637c0ec9cdd908" providerId="LiveId" clId="{300EF7C6-7B4E-473A-B4D5-C30C72F83589}" dt="2022-02-10T19:40:38.379" v="4142" actId="478"/>
          <ac:spMkLst>
            <pc:docMk/>
            <pc:sldMk cId="720388654" sldId="4169"/>
            <ac:spMk id="86" creationId="{865010AA-701E-9846-96E9-B6F9F9AFF282}"/>
          </ac:spMkLst>
        </pc:spChg>
        <pc:spChg chg="del">
          <ac:chgData name="Ulisses Lima Messias" userId="8f637c0ec9cdd908" providerId="LiveId" clId="{300EF7C6-7B4E-473A-B4D5-C30C72F83589}" dt="2022-02-10T19:39:33.954" v="4131" actId="478"/>
          <ac:spMkLst>
            <pc:docMk/>
            <pc:sldMk cId="720388654" sldId="4169"/>
            <ac:spMk id="87" creationId="{16DFAAC5-9355-F24E-8294-64D5DFDEFC31}"/>
          </ac:spMkLst>
        </pc:spChg>
        <pc:spChg chg="del">
          <ac:chgData name="Ulisses Lima Messias" userId="8f637c0ec9cdd908" providerId="LiveId" clId="{300EF7C6-7B4E-473A-B4D5-C30C72F83589}" dt="2022-02-10T19:37:44.540" v="3887" actId="478"/>
          <ac:spMkLst>
            <pc:docMk/>
            <pc:sldMk cId="720388654" sldId="4169"/>
            <ac:spMk id="88" creationId="{92D4CAF8-EBD7-0243-98DA-B62DE891E6DE}"/>
          </ac:spMkLst>
        </pc:spChg>
        <pc:spChg chg="add mod">
          <ac:chgData name="Ulisses Lima Messias" userId="8f637c0ec9cdd908" providerId="LiveId" clId="{300EF7C6-7B4E-473A-B4D5-C30C72F83589}" dt="2022-02-10T19:41:02.400" v="4148" actId="1076"/>
          <ac:spMkLst>
            <pc:docMk/>
            <pc:sldMk cId="720388654" sldId="4169"/>
            <ac:spMk id="89" creationId="{502E2829-7C05-4E7E-BD8F-13E368AD76F7}"/>
          </ac:spMkLst>
        </pc:spChg>
        <pc:spChg chg="add mod">
          <ac:chgData name="Ulisses Lima Messias" userId="8f637c0ec9cdd908" providerId="LiveId" clId="{300EF7C6-7B4E-473A-B4D5-C30C72F83589}" dt="2022-02-10T19:41:10.317" v="4150" actId="1076"/>
          <ac:spMkLst>
            <pc:docMk/>
            <pc:sldMk cId="720388654" sldId="4169"/>
            <ac:spMk id="92" creationId="{4524189C-C78D-4A84-9F77-E83A3AF66890}"/>
          </ac:spMkLst>
        </pc:spChg>
        <pc:spChg chg="add mod">
          <ac:chgData name="Ulisses Lima Messias" userId="8f637c0ec9cdd908" providerId="LiveId" clId="{300EF7C6-7B4E-473A-B4D5-C30C72F83589}" dt="2022-02-10T19:41:18.014" v="4156" actId="1036"/>
          <ac:spMkLst>
            <pc:docMk/>
            <pc:sldMk cId="720388654" sldId="4169"/>
            <ac:spMk id="93" creationId="{A6E2C115-84F6-42CB-AC83-DABE47F5C10D}"/>
          </ac:spMkLst>
        </pc:spChg>
        <pc:spChg chg="add mod">
          <ac:chgData name="Ulisses Lima Messias" userId="8f637c0ec9cdd908" providerId="LiveId" clId="{300EF7C6-7B4E-473A-B4D5-C30C72F83589}" dt="2022-02-10T19:42:34.221" v="4197" actId="1076"/>
          <ac:spMkLst>
            <pc:docMk/>
            <pc:sldMk cId="720388654" sldId="4169"/>
            <ac:spMk id="94" creationId="{08323CF7-8D28-47C9-A970-7A23F584F219}"/>
          </ac:spMkLst>
        </pc:spChg>
        <pc:spChg chg="add mod">
          <ac:chgData name="Ulisses Lima Messias" userId="8f637c0ec9cdd908" providerId="LiveId" clId="{300EF7C6-7B4E-473A-B4D5-C30C72F83589}" dt="2022-02-10T19:42:29.861" v="4196" actId="1076"/>
          <ac:spMkLst>
            <pc:docMk/>
            <pc:sldMk cId="720388654" sldId="4169"/>
            <ac:spMk id="95" creationId="{9CF15EEB-A586-4B2F-A07E-85B1888CACEF}"/>
          </ac:spMkLst>
        </pc:spChg>
        <pc:spChg chg="add mod">
          <ac:chgData name="Ulisses Lima Messias" userId="8f637c0ec9cdd908" providerId="LiveId" clId="{300EF7C6-7B4E-473A-B4D5-C30C72F83589}" dt="2022-02-10T19:42:46.259" v="4201" actId="1035"/>
          <ac:spMkLst>
            <pc:docMk/>
            <pc:sldMk cId="720388654" sldId="4169"/>
            <ac:spMk id="96" creationId="{F1612A72-BBF0-4654-A1B1-79C417D6CEC1}"/>
          </ac:spMkLst>
        </pc:spChg>
        <pc:spChg chg="add mod">
          <ac:chgData name="Ulisses Lima Messias" userId="8f637c0ec9cdd908" providerId="LiveId" clId="{300EF7C6-7B4E-473A-B4D5-C30C72F83589}" dt="2022-02-10T19:42:54.482" v="4205" actId="1038"/>
          <ac:spMkLst>
            <pc:docMk/>
            <pc:sldMk cId="720388654" sldId="4169"/>
            <ac:spMk id="97" creationId="{010520D7-AF5E-428D-8826-CC53FB482876}"/>
          </ac:spMkLst>
        </pc:spChg>
        <pc:cxnChg chg="del">
          <ac:chgData name="Ulisses Lima Messias" userId="8f637c0ec9cdd908" providerId="LiveId" clId="{300EF7C6-7B4E-473A-B4D5-C30C72F83589}" dt="2022-02-10T19:37:42.444" v="3885" actId="478"/>
          <ac:cxnSpMkLst>
            <pc:docMk/>
            <pc:sldMk cId="720388654" sldId="4169"/>
            <ac:cxnSpMk id="25" creationId="{4C4BF4F3-426E-7341-BD38-987DF1C27F19}"/>
          </ac:cxnSpMkLst>
        </pc:cxnChg>
        <pc:cxnChg chg="del">
          <ac:chgData name="Ulisses Lima Messias" userId="8f637c0ec9cdd908" providerId="LiveId" clId="{300EF7C6-7B4E-473A-B4D5-C30C72F83589}" dt="2022-02-10T19:37:39.739" v="3883" actId="478"/>
          <ac:cxnSpMkLst>
            <pc:docMk/>
            <pc:sldMk cId="720388654" sldId="4169"/>
            <ac:cxnSpMk id="32" creationId="{0DEC84AD-E6FE-E64E-9423-1AA911118AC4}"/>
          </ac:cxnSpMkLst>
        </pc:cxnChg>
        <pc:cxnChg chg="mod">
          <ac:chgData name="Ulisses Lima Messias" userId="8f637c0ec9cdd908" providerId="LiveId" clId="{300EF7C6-7B4E-473A-B4D5-C30C72F83589}" dt="2022-02-10T19:38:11.923" v="3974" actId="1037"/>
          <ac:cxnSpMkLst>
            <pc:docMk/>
            <pc:sldMk cId="720388654" sldId="4169"/>
            <ac:cxnSpMk id="36" creationId="{87E8CCE9-4087-9A46-BBF6-D69674300511}"/>
          </ac:cxnSpMkLst>
        </pc:cxnChg>
        <pc:cxnChg chg="add mod">
          <ac:chgData name="Ulisses Lima Messias" userId="8f637c0ec9cdd908" providerId="LiveId" clId="{300EF7C6-7B4E-473A-B4D5-C30C72F83589}" dt="2022-02-10T19:38:27.419" v="3998" actId="1037"/>
          <ac:cxnSpMkLst>
            <pc:docMk/>
            <pc:sldMk cId="720388654" sldId="4169"/>
            <ac:cxnSpMk id="71" creationId="{AD4B3090-1A6E-489E-993C-1CC4F4B78882}"/>
          </ac:cxnSpMkLst>
        </pc:cxnChg>
        <pc:cxnChg chg="add mod">
          <ac:chgData name="Ulisses Lima Messias" userId="8f637c0ec9cdd908" providerId="LiveId" clId="{300EF7C6-7B4E-473A-B4D5-C30C72F83589}" dt="2022-02-10T19:39:03.908" v="4094" actId="1038"/>
          <ac:cxnSpMkLst>
            <pc:docMk/>
            <pc:sldMk cId="720388654" sldId="4169"/>
            <ac:cxnSpMk id="72" creationId="{F9D8D770-BED8-4AC5-85D3-16D09F850A95}"/>
          </ac:cxnSpMkLst>
        </pc:cxnChg>
        <pc:cxnChg chg="mod">
          <ac:chgData name="Ulisses Lima Messias" userId="8f637c0ec9cdd908" providerId="LiveId" clId="{300EF7C6-7B4E-473A-B4D5-C30C72F83589}" dt="2022-02-10T19:38:23.451" v="3994" actId="1037"/>
          <ac:cxnSpMkLst>
            <pc:docMk/>
            <pc:sldMk cId="720388654" sldId="4169"/>
            <ac:cxnSpMk id="90" creationId="{A6E0820C-307D-1347-94EC-8133CEBB5578}"/>
          </ac:cxnSpMkLst>
        </pc:cxnChg>
        <pc:cxnChg chg="mod">
          <ac:chgData name="Ulisses Lima Messias" userId="8f637c0ec9cdd908" providerId="LiveId" clId="{300EF7C6-7B4E-473A-B4D5-C30C72F83589}" dt="2022-02-10T19:38:55.307" v="4051" actId="1037"/>
          <ac:cxnSpMkLst>
            <pc:docMk/>
            <pc:sldMk cId="720388654" sldId="4169"/>
            <ac:cxnSpMk id="91" creationId="{8C98DB9C-74CC-5042-B8CB-E524F4298B3D}"/>
          </ac:cxnSpMkLst>
        </pc:cxnChg>
      </pc:sldChg>
      <pc:sldChg chg="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664684161" sldId="4170"/>
        </pc:sldMkLst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515519996" sldId="4171"/>
        </pc:sldMkLst>
        <pc:spChg chg="add del mod">
          <ac:chgData name="Ulisses Lima Messias" userId="8f637c0ec9cdd908" providerId="LiveId" clId="{300EF7C6-7B4E-473A-B4D5-C30C72F83589}" dt="2022-02-11T17:54:56.963" v="5283" actId="478"/>
          <ac:spMkLst>
            <pc:docMk/>
            <pc:sldMk cId="2515519996" sldId="4171"/>
            <ac:spMk id="2" creationId="{5A05F513-2DFF-4C70-9E97-219A8C7F645C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4" creationId="{1A75C20D-7E0B-4DB8-942E-039D52A2E6CB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5" creationId="{279F4985-16AA-1B4B-B392-9BEA76D950F6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5" creationId="{CD62C025-BBCC-44AC-A1B0-BB12CFB462DE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6" creationId="{9DB0D33A-1A77-0444-B11F-CF56CF4F2146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6" creationId="{F6EC76CB-81A6-4284-8D17-038F257B6376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7" creationId="{C5B396FB-1465-4AB0-A2FD-A5D9B36D91DF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7" creationId="{DBA50763-0359-CF42-800D-CFCA11CFA87E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8" creationId="{78B1360E-7C8F-4DEA-B114-CACF4156699C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9" creationId="{2F9B1290-DEFC-654F-A604-B47E4A60FFBE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9" creationId="{BB38A10A-C117-49DC-927C-EE0A1C935602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0" creationId="{BCF33327-A320-446B-BD21-99C5B5F8544E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10" creationId="{BFC30D86-1000-498A-9CCC-FE6127C697AD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1" creationId="{E1942ED4-708A-4CBF-BA7D-6D726D8BA4A9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2" creationId="{9524C9CA-9E4B-4882-8B78-52559B84C214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3" creationId="{7C8FC72E-3706-456C-8348-6240DACEEA78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4" creationId="{EBA944DF-0FCA-4CE9-9BD0-641DC071E894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5" creationId="{59263E30-6CDC-4414-B544-3A40EB353192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6" creationId="{B01C798F-8A8D-41DA-BEF6-0A6E664B1B42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7" creationId="{0BD4C651-04F8-4F71-BBBE-81A5F4181465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8" creationId="{306E5E9A-8143-4402-82A7-6E738D196A16}"/>
          </ac:spMkLst>
        </pc:spChg>
        <pc:spChg chg="add mod">
          <ac:chgData name="Ulisses Lima Messias" userId="8f637c0ec9cdd908" providerId="LiveId" clId="{300EF7C6-7B4E-473A-B4D5-C30C72F83589}" dt="2022-02-11T18:00:26.579" v="5477" actId="1076"/>
          <ac:spMkLst>
            <pc:docMk/>
            <pc:sldMk cId="2515519996" sldId="4171"/>
            <ac:spMk id="19" creationId="{7FDB86B9-4531-468E-9486-B6301BC86064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20" creationId="{2AC6CB50-4925-4C87-8220-773DA400E6C1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21" creationId="{3ECE577A-78A1-4CDC-921B-8A7459D7B75D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22" creationId="{62210F7B-1926-4F83-8FEC-8CBAC45282C4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3" creationId="{FEAF6B28-CD1C-4B8A-9AC4-472B4B524FAE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4" creationId="{B89F7BFA-3897-41F4-8D6E-2CA531C9D6DB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5" creationId="{CAD44C16-1B57-46AF-94EE-8FCF82F1D029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6" creationId="{112FEB79-45A6-41A9-83A5-E8A98A783808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7" creationId="{A821DB49-2D51-4F64-A00E-E9A8E9CB36CE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8" creationId="{E6396B4B-4E02-40F2-9B2A-A20183728065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9" creationId="{926DE8AD-8F02-4C5C-90D1-0FF6BFADDB2C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0" creationId="{E4E47202-AEEE-41E8-A24C-50211887183A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1" creationId="{DCDB1E57-22A9-4EBA-9D17-B6D3AC6B296F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2" creationId="{6C93E412-A48D-4B59-A175-4C51567469E5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33" creationId="{4624F7A0-0B16-4502-A521-801B524747E9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3" creationId="{CD218623-C752-42BD-B324-FE660EEE2097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34" creationId="{44BFDC94-0A79-49F5-8EDD-8FCDD566BAAA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4" creationId="{EDF0F6B4-7883-497F-9C90-E93AB0890C90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5" creationId="{9AF66DD0-0402-4372-BD43-C88AE77491A5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6" creationId="{5EC4BD8A-9BC9-4986-9A93-60E466773C43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7" creationId="{4796BE61-35F8-47EA-B20D-E372EA227ACB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8" creationId="{B3E00D7E-DA54-422F-A5E1-CD2CBCE3D177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9" creationId="{7BAA7688-1E81-4918-8089-6C3E00EFB5EF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40" creationId="{914F169E-5FED-42ED-BB9F-9937FD88D30F}"/>
          </ac:spMkLst>
        </pc:spChg>
        <pc:spChg chg="add mod">
          <ac:chgData name="Ulisses Lima Messias" userId="8f637c0ec9cdd908" providerId="LiveId" clId="{300EF7C6-7B4E-473A-B4D5-C30C72F83589}" dt="2022-02-11T18:00:24.897" v="5476" actId="1076"/>
          <ac:spMkLst>
            <pc:docMk/>
            <pc:sldMk cId="2515519996" sldId="4171"/>
            <ac:spMk id="41" creationId="{6685B45C-56AB-4359-8844-7040FE191EFD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43" creationId="{A7B90CE9-980F-404D-9548-461CCDE1F76C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44" creationId="{A44058A3-2E48-4537-A2CF-A7BBE54583C1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56" creationId="{0C46FBCE-181A-B049-9F49-47E2862D16D0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57" creationId="{6B9B99EA-006E-CC41-A80F-31F0144A98C3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71" creationId="{10E829E6-6BAF-E84C-A925-947F617153DC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72" creationId="{9E71C485-5020-8B42-A2B3-FBF2D9A7A9E3}"/>
          </ac:spMkLst>
        </pc:sp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37" creationId="{1F85A6D7-0ABB-430E-ADC2-1FFC393EF474}"/>
          </ac:graphicFrameMkLst>
        </pc:graphicFrame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40" creationId="{33525633-DF54-4467-9D9E-9162D86FCAFF}"/>
          </ac:graphicFrameMkLst>
        </pc:graphicFrame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41" creationId="{09E60555-F1AF-41F2-A131-869BDBC87A0C}"/>
          </ac:graphicFrameMkLst>
        </pc:graphicFrame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58" creationId="{7B715BC6-B931-5B43-A7DE-693C6018E749}"/>
          </ac:graphicFrameMkLst>
        </pc:graphicFrameChg>
        <pc:picChg chg="add del">
          <ac:chgData name="Ulisses Lima Messias" userId="8f637c0ec9cdd908" providerId="LiveId" clId="{300EF7C6-7B4E-473A-B4D5-C30C72F83589}" dt="2022-02-11T17:44:52.132" v="5113"/>
          <ac:picMkLst>
            <pc:docMk/>
            <pc:sldMk cId="2515519996" sldId="4171"/>
            <ac:picMk id="3" creationId="{3AFD067E-A6A2-4299-8B79-927F89ACC33A}"/>
          </ac:picMkLst>
        </pc:picChg>
        <pc:picChg chg="mod">
          <ac:chgData name="Ulisses Lima Messias" userId="8f637c0ec9cdd908" providerId="LiveId" clId="{300EF7C6-7B4E-473A-B4D5-C30C72F83589}" dt="2022-02-11T18:00:28.090" v="5478" actId="1076"/>
          <ac:picMkLst>
            <pc:docMk/>
            <pc:sldMk cId="2515519996" sldId="4171"/>
            <ac:picMk id="42" creationId="{685E9525-F9CB-4B45-AFCE-62ED19D7F2B1}"/>
          </ac:picMkLst>
        </pc:picChg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88142478" sldId="4172"/>
        </pc:sldMkLst>
      </pc:sldChg>
      <pc:sldChg chg="addSp delSp modSp add mod or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4052744566" sldId="4173"/>
        </pc:sldMkLst>
        <pc:spChg chg="mod">
          <ac:chgData name="Ulisses Lima Messias" userId="8f637c0ec9cdd908" providerId="LiveId" clId="{300EF7C6-7B4E-473A-B4D5-C30C72F83589}" dt="2022-02-10T20:04:55.160" v="4525" actId="1038"/>
          <ac:spMkLst>
            <pc:docMk/>
            <pc:sldMk cId="4052744566" sldId="4173"/>
            <ac:spMk id="2" creationId="{8FC253D0-071B-4F52-95C6-18F6F40446EB}"/>
          </ac:spMkLst>
        </pc:spChg>
        <pc:spChg chg="mod">
          <ac:chgData name="Ulisses Lima Messias" userId="8f637c0ec9cdd908" providerId="LiveId" clId="{300EF7C6-7B4E-473A-B4D5-C30C72F83589}" dt="2022-02-10T20:05:14.073" v="4565" actId="1037"/>
          <ac:spMkLst>
            <pc:docMk/>
            <pc:sldMk cId="4052744566" sldId="4173"/>
            <ac:spMk id="4" creationId="{C88A17DE-199C-4D4F-A5B6-6271826DAF9E}"/>
          </ac:spMkLst>
        </pc:spChg>
        <pc:spChg chg="mod">
          <ac:chgData name="Ulisses Lima Messias" userId="8f637c0ec9cdd908" providerId="LiveId" clId="{300EF7C6-7B4E-473A-B4D5-C30C72F83589}" dt="2022-02-10T20:04:55.160" v="4525" actId="1038"/>
          <ac:spMkLst>
            <pc:docMk/>
            <pc:sldMk cId="4052744566" sldId="4173"/>
            <ac:spMk id="10" creationId="{80F3FD8E-BA5C-4DE0-BC49-410767CA0349}"/>
          </ac:spMkLst>
        </pc:spChg>
        <pc:spChg chg="mod">
          <ac:chgData name="Ulisses Lima Messias" userId="8f637c0ec9cdd908" providerId="LiveId" clId="{300EF7C6-7B4E-473A-B4D5-C30C72F83589}" dt="2022-02-10T20:04:55.160" v="4525" actId="1038"/>
          <ac:spMkLst>
            <pc:docMk/>
            <pc:sldMk cId="4052744566" sldId="4173"/>
            <ac:spMk id="11" creationId="{C461B7E0-145C-4D3A-B31D-21ACCA3E8A80}"/>
          </ac:spMkLst>
        </pc:spChg>
        <pc:spChg chg="mod">
          <ac:chgData name="Ulisses Lima Messias" userId="8f637c0ec9cdd908" providerId="LiveId" clId="{300EF7C6-7B4E-473A-B4D5-C30C72F83589}" dt="2022-02-10T20:05:01.101" v="4527" actId="1076"/>
          <ac:spMkLst>
            <pc:docMk/>
            <pc:sldMk cId="4052744566" sldId="4173"/>
            <ac:spMk id="15" creationId="{B31BC0B6-BA1A-4517-89E3-42C727AF6463}"/>
          </ac:spMkLst>
        </pc:spChg>
        <pc:spChg chg="mod">
          <ac:chgData name="Ulisses Lima Messias" userId="8f637c0ec9cdd908" providerId="LiveId" clId="{300EF7C6-7B4E-473A-B4D5-C30C72F83589}" dt="2022-02-10T20:05:14.073" v="4565" actId="1037"/>
          <ac:spMkLst>
            <pc:docMk/>
            <pc:sldMk cId="4052744566" sldId="4173"/>
            <ac:spMk id="17" creationId="{EF8A2FF3-DD1C-4133-B326-C8943D8C0F59}"/>
          </ac:spMkLst>
        </pc:spChg>
        <pc:spChg chg="mod">
          <ac:chgData name="Ulisses Lima Messias" userId="8f637c0ec9cdd908" providerId="LiveId" clId="{300EF7C6-7B4E-473A-B4D5-C30C72F83589}" dt="2022-02-10T20:05:14.073" v="4565" actId="1037"/>
          <ac:spMkLst>
            <pc:docMk/>
            <pc:sldMk cId="4052744566" sldId="4173"/>
            <ac:spMk id="18" creationId="{65A668C8-1BF8-454A-BCD4-7464AB80FB7E}"/>
          </ac:spMkLst>
        </pc:spChg>
        <pc:spChg chg="add mod">
          <ac:chgData name="Ulisses Lima Messias" userId="8f637c0ec9cdd908" providerId="LiveId" clId="{300EF7C6-7B4E-473A-B4D5-C30C72F83589}" dt="2022-02-10T20:05:38.345" v="4582" actId="113"/>
          <ac:spMkLst>
            <pc:docMk/>
            <pc:sldMk cId="4052744566" sldId="4173"/>
            <ac:spMk id="19" creationId="{5EDECEEB-89F9-4B70-ADE0-1A49B31BC61A}"/>
          </ac:spMkLst>
        </pc:spChg>
        <pc:graphicFrameChg chg="mod">
          <ac:chgData name="Ulisses Lima Messias" userId="8f637c0ec9cdd908" providerId="LiveId" clId="{300EF7C6-7B4E-473A-B4D5-C30C72F83589}" dt="2022-02-10T20:04:55.160" v="4525" actId="1038"/>
          <ac:graphicFrameMkLst>
            <pc:docMk/>
            <pc:sldMk cId="4052744566" sldId="4173"/>
            <ac:graphicFrameMk id="12" creationId="{EF45453D-9CE4-4177-8F51-7F5CDE06F76C}"/>
          </ac:graphicFrameMkLst>
        </pc:graphicFrameChg>
        <pc:picChg chg="del">
          <ac:chgData name="Ulisses Lima Messias" userId="8f637c0ec9cdd908" providerId="LiveId" clId="{300EF7C6-7B4E-473A-B4D5-C30C72F83589}" dt="2022-02-10T20:03:56.505" v="4466" actId="478"/>
          <ac:picMkLst>
            <pc:docMk/>
            <pc:sldMk cId="4052744566" sldId="4173"/>
            <ac:picMk id="13" creationId="{D864A5A4-2079-4E77-ACD4-7DA47651CE29}"/>
          </ac:picMkLst>
        </pc:picChg>
        <pc:picChg chg="add mod">
          <ac:chgData name="Ulisses Lima Messias" userId="8f637c0ec9cdd908" providerId="LiveId" clId="{300EF7C6-7B4E-473A-B4D5-C30C72F83589}" dt="2022-02-10T20:04:58.679" v="4526" actId="1076"/>
          <ac:picMkLst>
            <pc:docMk/>
            <pc:sldMk cId="4052744566" sldId="4173"/>
            <ac:picMk id="14" creationId="{B7ABD3CA-C1B8-405A-A82E-68D0A3F1482E}"/>
          </ac:picMkLst>
        </pc:picChg>
        <pc:picChg chg="add mod">
          <ac:chgData name="Ulisses Lima Messias" userId="8f637c0ec9cdd908" providerId="LiveId" clId="{300EF7C6-7B4E-473A-B4D5-C30C72F83589}" dt="2022-02-10T20:05:27.435" v="4567" actId="1076"/>
          <ac:picMkLst>
            <pc:docMk/>
            <pc:sldMk cId="4052744566" sldId="4173"/>
            <ac:picMk id="16" creationId="{AB559B64-C087-40A6-ACC7-20CB7857EA2C}"/>
          </ac:picMkLst>
        </pc:picChg>
      </pc:sldChg>
      <pc:sldChg chg="add del">
        <pc:chgData name="Ulisses Lima Messias" userId="8f637c0ec9cdd908" providerId="LiveId" clId="{300EF7C6-7B4E-473A-B4D5-C30C72F83589}" dt="2022-02-10T20:10:25.424" v="4620" actId="47"/>
        <pc:sldMkLst>
          <pc:docMk/>
          <pc:sldMk cId="943427925" sldId="4174"/>
        </pc:sldMkLst>
      </pc:sldChg>
      <pc:sldChg chg="add del setBg">
        <pc:chgData name="Ulisses Lima Messias" userId="8f637c0ec9cdd908" providerId="LiveId" clId="{300EF7C6-7B4E-473A-B4D5-C30C72F83589}" dt="2022-02-10T20:04:39.321" v="4475"/>
        <pc:sldMkLst>
          <pc:docMk/>
          <pc:sldMk cId="1330152089" sldId="4174"/>
        </pc:sldMkLst>
      </pc:sldChg>
      <pc:sldChg chg="add del setBg">
        <pc:chgData name="Ulisses Lima Messias" userId="8f637c0ec9cdd908" providerId="LiveId" clId="{300EF7C6-7B4E-473A-B4D5-C30C72F83589}" dt="2022-02-10T20:04:31.498" v="4473"/>
        <pc:sldMkLst>
          <pc:docMk/>
          <pc:sldMk cId="3832665343" sldId="4174"/>
        </pc:sldMkLst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945830491" sldId="4192"/>
        </pc:sldMkLst>
      </pc:sldChg>
      <pc:sldChg chg="add del">
        <pc:chgData name="Ulisses Lima Messias" userId="8f637c0ec9cdd908" providerId="LiveId" clId="{300EF7C6-7B4E-473A-B4D5-C30C72F83589}" dt="2022-02-10T20:25:37.303" v="4813" actId="2890"/>
        <pc:sldMkLst>
          <pc:docMk/>
          <pc:sldMk cId="962744512" sldId="4193"/>
        </pc:sldMkLst>
      </pc:sldChg>
      <pc:sldChg chg="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529831621" sldId="4193"/>
        </pc:sldMkLst>
        <pc:spChg chg="mod">
          <ac:chgData name="Ulisses Lima Messias" userId="8f637c0ec9cdd908" providerId="LiveId" clId="{300EF7C6-7B4E-473A-B4D5-C30C72F83589}" dt="2022-02-10T20:25:55.966" v="4853" actId="20577"/>
          <ac:spMkLst>
            <pc:docMk/>
            <pc:sldMk cId="2529831621" sldId="4193"/>
            <ac:spMk id="2" creationId="{92016E7C-E395-4580-BCFF-F73CF55A3D9A}"/>
          </ac:spMkLst>
        </pc:spChg>
      </pc:sldChg>
      <pc:sldChg chg="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1654384317" sldId="4194"/>
        </pc:sldMkLst>
        <pc:spChg chg="mod">
          <ac:chgData name="Ulisses Lima Messias" userId="8f637c0ec9cdd908" providerId="LiveId" clId="{300EF7C6-7B4E-473A-B4D5-C30C72F83589}" dt="2022-02-10T20:27:13.222" v="4855" actId="20577"/>
          <ac:spMkLst>
            <pc:docMk/>
            <pc:sldMk cId="1654384317" sldId="4194"/>
            <ac:spMk id="2" creationId="{EF68A997-7FD1-AE4D-95E2-2EF0F41CACD3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6" creationId="{E24D1099-D22E-4425-B396-2BB495C56619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7" creationId="{54EB2FF8-82C6-4CE6-B778-4B2CC3738061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78" creationId="{0450E4C3-2E62-4ED1-99A3-2B049A03F256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81" creationId="{D48C2F6F-5E58-4ECF-B372-441C98E1734E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83" creationId="{9CCEE01C-0A6D-4E79-92EB-81C755B42B5A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85" creationId="{EC8CFB4A-7BB3-473F-8E09-6A0AE10FC599}"/>
          </ac:spMkLst>
        </pc:spChg>
        <pc:spChg chg="del">
          <ac:chgData name="Ulisses Lima Messias" userId="8f637c0ec9cdd908" providerId="LiveId" clId="{300EF7C6-7B4E-473A-B4D5-C30C72F83589}" dt="2022-02-11T18:03:50.901" v="5514" actId="478"/>
          <ac:spMkLst>
            <pc:docMk/>
            <pc:sldMk cId="1654384317" sldId="4194"/>
            <ac:spMk id="87" creationId="{21299331-261E-4615-9E95-520CEDD60203}"/>
          </ac:spMkLst>
        </pc:sp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4" creationId="{3ABE7506-3EC1-9347-BEF6-56F033917D16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0" creationId="{24FE3D3C-FF31-452A-9ADC-C46FABF887E1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2" creationId="{44D9BFD4-3D9A-4041-9A0C-BE5DB1F59A2A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5" creationId="{4278EFB5-CC15-4504-B60C-45B7005D647C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6" creationId="{1CCB6002-7D68-4AA9-8CC3-A9CD4569E6E8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7" creationId="{22A9BD54-E2B1-45E8-8A42-724391A32972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8" creationId="{5CC158A2-9680-4783-B623-56CDE906D7C1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9" creationId="{DD5A2A63-1704-4A01-801C-C9781DFB740E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1" creationId="{1DB6EF62-0316-4E5C-A2E8-C52A27930DA7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3" creationId="{526FDC9A-19C5-47FE-AC30-E1D8B02E8B7F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5" creationId="{8E734E62-5072-420D-BAB1-121C002B2B79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6" creationId="{FE6AAF54-C8D9-4459-B2DB-2532E52CA1EB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7" creationId="{869FBFA2-1D3E-427B-8B56-BFE893A1B1D5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8" creationId="{B2616177-FA1A-4D22-B75A-E0F0FB11AEBB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9" creationId="{455E8F3A-4879-44E1-B6A0-2D8CFF08532B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0" creationId="{7161E1D3-A5BA-4150-B865-068448B2FF1E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1" creationId="{D8126795-6345-4733-AF4B-92FBCD260CE4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2" creationId="{9EB4C13A-5ABF-4223-ACB4-C2E2B58D9C58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3" creationId="{80FF8B38-8AD8-44FA-9FAF-1AA80416E21C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4" creationId="{38FD4835-FC8C-4487-9979-765BFE4B4948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5" creationId="{E18E51B6-D3D1-4EAE-B47C-8C517D9D91EA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7" creationId="{ADCBADD1-0639-493C-AACB-844D9BC721AC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9" creationId="{0335D4D3-2E59-43BD-AD31-5EC3D96BDBB5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80" creationId="{13BF8401-6A37-44FC-9FA2-1A84F287E8FF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82" creationId="{39F96372-E881-470F-99C8-2E89CC9AFDC3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84" creationId="{E03AAA28-49CD-454D-BE44-63A9048A24CD}"/>
          </ac:graphicFrameMkLst>
        </pc:graphicFrameChg>
        <pc:picChg chg="mod">
          <ac:chgData name="Ulisses Lima Messias" userId="8f637c0ec9cdd908" providerId="LiveId" clId="{300EF7C6-7B4E-473A-B4D5-C30C72F83589}" dt="2022-02-11T18:05:59.743" v="5528" actId="1076"/>
          <ac:picMkLst>
            <pc:docMk/>
            <pc:sldMk cId="1654384317" sldId="4194"/>
            <ac:picMk id="3" creationId="{70C0F21B-75EF-4954-8AA9-894A8AF20236}"/>
          </ac:picMkLst>
        </pc:picChg>
        <pc:picChg chg="del">
          <ac:chgData name="Ulisses Lima Messias" userId="8f637c0ec9cdd908" providerId="LiveId" clId="{300EF7C6-7B4E-473A-B4D5-C30C72F83589}" dt="2022-02-11T18:03:49.513" v="5513" actId="478"/>
          <ac:picMkLst>
            <pc:docMk/>
            <pc:sldMk cId="1654384317" sldId="4194"/>
            <ac:picMk id="88" creationId="{25358DB9-D705-4CBF-B766-4C81BF83EFB4}"/>
          </ac:picMkLst>
        </pc:pic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2524252362" sldId="4194"/>
        </pc:sldMkLst>
      </pc:sldChg>
      <pc:sldChg chg="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728747834" sldId="4195"/>
        </pc:sldMkLst>
        <pc:spChg chg="mod">
          <ac:chgData name="Ulisses Lima Messias" userId="8f637c0ec9cdd908" providerId="LiveId" clId="{300EF7C6-7B4E-473A-B4D5-C30C72F83589}" dt="2022-02-10T20:27:31.693" v="4862" actId="6549"/>
          <ac:spMkLst>
            <pc:docMk/>
            <pc:sldMk cId="728747834" sldId="4195"/>
            <ac:spMk id="2" creationId="{EF68A997-7FD1-AE4D-95E2-2EF0F41CACD3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6" creationId="{E24D1099-D22E-4425-B396-2BB495C56619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7" creationId="{54EB2FF8-82C6-4CE6-B778-4B2CC3738061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78" creationId="{0450E4C3-2E62-4ED1-99A3-2B049A03F256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81" creationId="{D48C2F6F-5E58-4ECF-B372-441C98E1734E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83" creationId="{9CCEE01C-0A6D-4E79-92EB-81C755B42B5A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85" creationId="{EC8CFB4A-7BB3-473F-8E09-6A0AE10FC599}"/>
          </ac:spMkLst>
        </pc:spChg>
        <pc:spChg chg="del">
          <ac:chgData name="Ulisses Lima Messias" userId="8f637c0ec9cdd908" providerId="LiveId" clId="{300EF7C6-7B4E-473A-B4D5-C30C72F83589}" dt="2022-02-11T18:03:56.651" v="5516" actId="478"/>
          <ac:spMkLst>
            <pc:docMk/>
            <pc:sldMk cId="728747834" sldId="4195"/>
            <ac:spMk id="87" creationId="{21299331-261E-4615-9E95-520CEDD60203}"/>
          </ac:spMkLst>
        </pc:sp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" creationId="{3ABE7506-3EC1-9347-BEF6-56F033917D16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39" creationId="{F8814090-12A2-424C-8DB4-AC2390EA0A9F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0" creationId="{40C4CE8D-49D2-4D47-9A1B-EA96484B79E1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2" creationId="{6C9C2984-4C15-4E0D-A937-6A6114A762F2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3" creationId="{0FBC4774-77DB-42BE-85DD-3864047345F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4" creationId="{522F0846-ABC8-4EE6-B997-57ED1DBC9D5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5" creationId="{B4AACFE2-57FB-42F6-99C4-F69CC14B0C74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6" creationId="{8D0A9E70-831E-4DAD-9ACC-6C7875C5719B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0" creationId="{24FE3D3C-FF31-452A-9ADC-C46FABF887E1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5" creationId="{4278EFB5-CC15-4504-B60C-45B7005D647C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6" creationId="{1CCB6002-7D68-4AA9-8CC3-A9CD4569E6E8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8" creationId="{5CC158A2-9680-4783-B623-56CDE906D7C1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9" creationId="{DD5A2A63-1704-4A01-801C-C9781DFB740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1" creationId="{1DB6EF62-0316-4E5C-A2E8-C52A27930DA7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5" creationId="{8E734E62-5072-420D-BAB1-121C002B2B79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6" creationId="{FE6AAF54-C8D9-4459-B2DB-2532E52CA1EB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7" creationId="{869FBFA2-1D3E-427B-8B56-BFE893A1B1D5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0" creationId="{7161E1D3-A5BA-4150-B865-068448B2FF1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1" creationId="{D8126795-6345-4733-AF4B-92FBCD260CE4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2" creationId="{9EB4C13A-5ABF-4223-ACB4-C2E2B58D9C58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4" creationId="{38FD4835-FC8C-4487-9979-765BFE4B4948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5" creationId="{E18E51B6-D3D1-4EAE-B47C-8C517D9D91EA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7" creationId="{ADCBADD1-0639-493C-AACB-844D9BC721AC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9" creationId="{0335D4D3-2E59-43BD-AD31-5EC3D96BDBB5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80" creationId="{13BF8401-6A37-44FC-9FA2-1A84F287E8FF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82" creationId="{39F96372-E881-470F-99C8-2E89CC9AFDC3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84" creationId="{E03AAA28-49CD-454D-BE44-63A9048A24CD}"/>
          </ac:graphicFrameMkLst>
        </pc:graphicFrameChg>
        <pc:picChg chg="mod">
          <ac:chgData name="Ulisses Lima Messias" userId="8f637c0ec9cdd908" providerId="LiveId" clId="{300EF7C6-7B4E-473A-B4D5-C30C72F83589}" dt="2022-02-11T18:06:25.997" v="5530" actId="1076"/>
          <ac:picMkLst>
            <pc:docMk/>
            <pc:sldMk cId="728747834" sldId="4195"/>
            <ac:picMk id="3" creationId="{DD0DFD5A-EA76-4EE5-874B-7181A8FA0389}"/>
          </ac:picMkLst>
        </pc:picChg>
        <pc:picChg chg="del">
          <ac:chgData name="Ulisses Lima Messias" userId="8f637c0ec9cdd908" providerId="LiveId" clId="{300EF7C6-7B4E-473A-B4D5-C30C72F83589}" dt="2022-02-11T18:03:53.604" v="5515" actId="478"/>
          <ac:picMkLst>
            <pc:docMk/>
            <pc:sldMk cId="728747834" sldId="4195"/>
            <ac:picMk id="88" creationId="{25358DB9-D705-4CBF-B766-4C81BF83EFB4}"/>
          </ac:picMkLst>
        </pc:pic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2363106447" sldId="4195"/>
        </pc:sldMkLst>
      </pc:sldChg>
      <pc:sldChg chg="delSp 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26706181" sldId="4196"/>
        </pc:sldMkLst>
        <pc:spChg chg="mod">
          <ac:chgData name="Ulisses Lima Messias" userId="8f637c0ec9cdd908" providerId="LiveId" clId="{300EF7C6-7B4E-473A-B4D5-C30C72F83589}" dt="2022-02-10T20:27:52.878" v="4869" actId="6549"/>
          <ac:spMkLst>
            <pc:docMk/>
            <pc:sldMk cId="226706181" sldId="4196"/>
            <ac:spMk id="2" creationId="{EF68A997-7FD1-AE4D-95E2-2EF0F41CACD3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6" creationId="{E24D1099-D22E-4425-B396-2BB495C56619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7" creationId="{54EB2FF8-82C6-4CE6-B778-4B2CC3738061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78" creationId="{0450E4C3-2E62-4ED1-99A3-2B049A03F256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81" creationId="{D48C2F6F-5E58-4ECF-B372-441C98E1734E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83" creationId="{9CCEE01C-0A6D-4E79-92EB-81C755B42B5A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85" creationId="{EC8CFB4A-7BB3-473F-8E09-6A0AE10FC599}"/>
          </ac:spMkLst>
        </pc:spChg>
        <pc:spChg chg="del">
          <ac:chgData name="Ulisses Lima Messias" userId="8f637c0ec9cdd908" providerId="LiveId" clId="{300EF7C6-7B4E-473A-B4D5-C30C72F83589}" dt="2022-02-11T18:04:01.209" v="5518" actId="478"/>
          <ac:spMkLst>
            <pc:docMk/>
            <pc:sldMk cId="226706181" sldId="4196"/>
            <ac:spMk id="87" creationId="{21299331-261E-4615-9E95-520CEDD60203}"/>
          </ac:spMkLst>
        </pc:spChg>
        <pc:graphicFrameChg chg="del">
          <ac:chgData name="Ulisses Lima Messias" userId="8f637c0ec9cdd908" providerId="LiveId" clId="{300EF7C6-7B4E-473A-B4D5-C30C72F83589}" dt="2022-02-11T18:04:07.563" v="5520" actId="478"/>
          <ac:graphicFrameMkLst>
            <pc:docMk/>
            <pc:sldMk cId="226706181" sldId="4196"/>
            <ac:graphicFrameMk id="4" creationId="{3ABE7506-3EC1-9347-BEF6-56F033917D16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39" creationId="{F8814090-12A2-424C-8DB4-AC2390EA0A9F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0" creationId="{40C4CE8D-49D2-4D47-9A1B-EA96484B79E1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1" creationId="{BF250711-1DF5-4999-9444-7F53B9DB599B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3" creationId="{0FBC4774-77DB-42BE-85DD-3864047345F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4" creationId="{522F0846-ABC8-4EE6-B997-57ED1DBC9D5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6" creationId="{8D0A9E70-831E-4DAD-9ACC-6C7875C5719B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7" creationId="{B2677CDB-3E32-4078-9ADD-82D0781DA987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8" creationId="{F6B218AB-06C3-4C12-9BB3-16EFD9C52E81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0" creationId="{24FE3D3C-FF31-452A-9ADC-C46FABF887E1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1" creationId="{5B15100E-AE49-4209-ABC1-2B76267DEC4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2" creationId="{49FEED7D-1429-4D2D-83F0-5520BF8C3940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3" creationId="{F8ADC1FD-5224-4794-BB20-D4F8D4B57255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4" creationId="{E7C2E7BB-2849-4456-8E5C-552A05234D64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6" creationId="{1CCB6002-7D68-4AA9-8CC3-A9CD4569E6E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9" creationId="{DD5A2A63-1704-4A01-801C-C9781DFB740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67" creationId="{869FBFA2-1D3E-427B-8B56-BFE893A1B1D5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0" creationId="{7161E1D3-A5BA-4150-B865-068448B2FF1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1" creationId="{D8126795-6345-4733-AF4B-92FBCD260CE4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2" creationId="{9EB4C13A-5ABF-4223-ACB4-C2E2B58D9C5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4" creationId="{38FD4835-FC8C-4487-9979-765BFE4B494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5" creationId="{E18E51B6-D3D1-4EAE-B47C-8C517D9D91EA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7" creationId="{ADCBADD1-0639-493C-AACB-844D9BC721AC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9" creationId="{0335D4D3-2E59-43BD-AD31-5EC3D96BDBB5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80" creationId="{13BF8401-6A37-44FC-9FA2-1A84F287E8FF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82" creationId="{39F96372-E881-470F-99C8-2E89CC9AFDC3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84" creationId="{E03AAA28-49CD-454D-BE44-63A9048A24CD}"/>
          </ac:graphicFrameMkLst>
        </pc:graphicFrameChg>
        <pc:picChg chg="mod">
          <ac:chgData name="Ulisses Lima Messias" userId="8f637c0ec9cdd908" providerId="LiveId" clId="{300EF7C6-7B4E-473A-B4D5-C30C72F83589}" dt="2022-02-11T18:05:25.055" v="5522" actId="1076"/>
          <ac:picMkLst>
            <pc:docMk/>
            <pc:sldMk cId="226706181" sldId="4196"/>
            <ac:picMk id="3" creationId="{8C041D8A-EC70-4752-AA62-633207A2A517}"/>
          </ac:picMkLst>
        </pc:picChg>
        <pc:picChg chg="del">
          <ac:chgData name="Ulisses Lima Messias" userId="8f637c0ec9cdd908" providerId="LiveId" clId="{300EF7C6-7B4E-473A-B4D5-C30C72F83589}" dt="2022-02-11T18:03:59.765" v="5517" actId="478"/>
          <ac:picMkLst>
            <pc:docMk/>
            <pc:sldMk cId="226706181" sldId="4196"/>
            <ac:picMk id="88" creationId="{25358DB9-D705-4CBF-B766-4C81BF83EFB4}"/>
          </ac:picMkLst>
        </pc:pic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3929911299" sldId="4196"/>
        </pc:sldMkLst>
      </pc:sldChg>
      <pc:sldChg chg="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577664702" sldId="4197"/>
        </pc:sldMkLst>
        <pc:spChg chg="mod">
          <ac:chgData name="Ulisses Lima Messias" userId="8f637c0ec9cdd908" providerId="LiveId" clId="{300EF7C6-7B4E-473A-B4D5-C30C72F83589}" dt="2022-02-10T20:29:30.640" v="4886" actId="207"/>
          <ac:spMkLst>
            <pc:docMk/>
            <pc:sldMk cId="2577664702" sldId="4197"/>
            <ac:spMk id="77" creationId="{0E380D67-D5E2-47F3-93C7-B31CE2A6F608}"/>
          </ac:spMkLst>
        </pc:spChg>
        <pc:spChg chg="mod">
          <ac:chgData name="Ulisses Lima Messias" userId="8f637c0ec9cdd908" providerId="LiveId" clId="{300EF7C6-7B4E-473A-B4D5-C30C72F83589}" dt="2022-02-10T20:29:35.534" v="4887" actId="207"/>
          <ac:spMkLst>
            <pc:docMk/>
            <pc:sldMk cId="2577664702" sldId="4197"/>
            <ac:spMk id="86" creationId="{85630EBE-0DB4-42E9-A502-9449787151E8}"/>
          </ac:spMkLst>
        </pc:sp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2991921537" sldId="4197"/>
        </pc:sldMkLst>
      </pc:sldChg>
      <pc:sldChg chg="add del">
        <pc:chgData name="Ulisses Lima Messias" userId="8f637c0ec9cdd908" providerId="LiveId" clId="{300EF7C6-7B4E-473A-B4D5-C30C72F83589}" dt="2022-02-10T20:31:52.016" v="4889" actId="2696"/>
        <pc:sldMkLst>
          <pc:docMk/>
          <pc:sldMk cId="1437618602" sldId="4198"/>
        </pc:sldMkLst>
      </pc:sldChg>
      <pc:sldChg chg="addSp delSp modSp add mod modShow">
        <pc:chgData name="Ulisses Lima Messias" userId="8f637c0ec9cdd908" providerId="LiveId" clId="{300EF7C6-7B4E-473A-B4D5-C30C72F83589}" dt="2022-02-24T22:20:43.145" v="6517" actId="478"/>
        <pc:sldMkLst>
          <pc:docMk/>
          <pc:sldMk cId="2352739939" sldId="4198"/>
        </pc:sldMkLst>
        <pc:spChg chg="add mod">
          <ac:chgData name="Ulisses Lima Messias" userId="8f637c0ec9cdd908" providerId="LiveId" clId="{300EF7C6-7B4E-473A-B4D5-C30C72F83589}" dt="2022-02-10T20:34:32.707" v="4908" actId="1076"/>
          <ac:spMkLst>
            <pc:docMk/>
            <pc:sldMk cId="2352739939" sldId="4198"/>
            <ac:spMk id="5" creationId="{14F6B4F0-8F4D-4AD4-B088-F8E6DA287ADC}"/>
          </ac:spMkLst>
        </pc:spChg>
        <pc:spChg chg="add mod">
          <ac:chgData name="Ulisses Lima Messias" userId="8f637c0ec9cdd908" providerId="LiveId" clId="{300EF7C6-7B4E-473A-B4D5-C30C72F83589}" dt="2022-02-10T20:34:49.303" v="4913" actId="207"/>
          <ac:spMkLst>
            <pc:docMk/>
            <pc:sldMk cId="2352739939" sldId="4198"/>
            <ac:spMk id="66" creationId="{A364AB1D-4D4F-4522-A8A0-3D97DD18CFEA}"/>
          </ac:spMkLst>
        </pc:spChg>
        <pc:spChg chg="add mod">
          <ac:chgData name="Ulisses Lima Messias" userId="8f637c0ec9cdd908" providerId="LiveId" clId="{300EF7C6-7B4E-473A-B4D5-C30C72F83589}" dt="2022-02-10T20:34:57.466" v="4915" actId="1076"/>
          <ac:spMkLst>
            <pc:docMk/>
            <pc:sldMk cId="2352739939" sldId="4198"/>
            <ac:spMk id="68" creationId="{32C47826-DC31-48E8-924B-CE6F9A0C60AE}"/>
          </ac:spMkLst>
        </pc:spChg>
        <pc:spChg chg="add mod">
          <ac:chgData name="Ulisses Lima Messias" userId="8f637c0ec9cdd908" providerId="LiveId" clId="{300EF7C6-7B4E-473A-B4D5-C30C72F83589}" dt="2022-02-10T20:35:14.575" v="4919" actId="207"/>
          <ac:spMkLst>
            <pc:docMk/>
            <pc:sldMk cId="2352739939" sldId="4198"/>
            <ac:spMk id="70" creationId="{FA582330-A594-470A-9B3C-7D70261BE9F0}"/>
          </ac:spMkLst>
        </pc:spChg>
        <pc:spChg chg="add mod">
          <ac:chgData name="Ulisses Lima Messias" userId="8f637c0ec9cdd908" providerId="LiveId" clId="{300EF7C6-7B4E-473A-B4D5-C30C72F83589}" dt="2022-02-10T20:35:24.919" v="4922" actId="1076"/>
          <ac:spMkLst>
            <pc:docMk/>
            <pc:sldMk cId="2352739939" sldId="4198"/>
            <ac:spMk id="78" creationId="{F9C9BCF1-7D13-45BA-A703-4A2E51C2CF36}"/>
          </ac:spMkLst>
        </pc:spChg>
        <pc:spChg chg="add mod">
          <ac:chgData name="Ulisses Lima Messias" userId="8f637c0ec9cdd908" providerId="LiveId" clId="{300EF7C6-7B4E-473A-B4D5-C30C72F83589}" dt="2022-02-10T20:35:31.034" v="4924" actId="1076"/>
          <ac:spMkLst>
            <pc:docMk/>
            <pc:sldMk cId="2352739939" sldId="4198"/>
            <ac:spMk id="79" creationId="{5A15B207-117F-4C79-B300-761A6E9820B0}"/>
          </ac:spMkLst>
        </pc:spChg>
        <pc:spChg chg="add mod">
          <ac:chgData name="Ulisses Lima Messias" userId="8f637c0ec9cdd908" providerId="LiveId" clId="{300EF7C6-7B4E-473A-B4D5-C30C72F83589}" dt="2022-02-11T18:07:22.123" v="5541" actId="1076"/>
          <ac:spMkLst>
            <pc:docMk/>
            <pc:sldMk cId="2352739939" sldId="4198"/>
            <ac:spMk id="80" creationId="{6B1F1AB7-8D7A-4712-8D26-959FA3A1942E}"/>
          </ac:spMkLst>
        </pc:spChg>
        <pc:picChg chg="del mod">
          <ac:chgData name="Ulisses Lima Messias" userId="8f637c0ec9cdd908" providerId="LiveId" clId="{300EF7C6-7B4E-473A-B4D5-C30C72F83589}" dt="2022-02-10T20:33:16.988" v="4903" actId="478"/>
          <ac:picMkLst>
            <pc:docMk/>
            <pc:sldMk cId="2352739939" sldId="4198"/>
            <ac:picMk id="3" creationId="{49979131-8E8E-4F49-9ECE-38299BD688B8}"/>
          </ac:picMkLst>
        </pc:picChg>
        <pc:picChg chg="add del">
          <ac:chgData name="Ulisses Lima Messias" userId="8f637c0ec9cdd908" providerId="LiveId" clId="{300EF7C6-7B4E-473A-B4D5-C30C72F83589}" dt="2022-02-24T22:20:43.145" v="6517" actId="478"/>
          <ac:picMkLst>
            <pc:docMk/>
            <pc:sldMk cId="2352739939" sldId="4198"/>
            <ac:picMk id="6" creationId="{9E32B40C-3EED-4932-AB5D-B4058979F498}"/>
          </ac:picMkLst>
        </pc:picChg>
      </pc:sldChg>
      <pc:sldChg chg="addSp delSp modSp add del mod delAnim modAnim">
        <pc:chgData name="Ulisses Lima Messias" userId="8f637c0ec9cdd908" providerId="LiveId" clId="{300EF7C6-7B4E-473A-B4D5-C30C72F83589}" dt="2022-02-24T18:56:45.055" v="6440" actId="47"/>
        <pc:sldMkLst>
          <pc:docMk/>
          <pc:sldMk cId="3837909697" sldId="4199"/>
        </pc:sldMkLst>
        <pc:spChg chg="mod">
          <ac:chgData name="Ulisses Lima Messias" userId="8f637c0ec9cdd908" providerId="LiveId" clId="{300EF7C6-7B4E-473A-B4D5-C30C72F83589}" dt="2022-02-22T11:16:41.805" v="5865" actId="692"/>
          <ac:spMkLst>
            <pc:docMk/>
            <pc:sldMk cId="3837909697" sldId="4199"/>
            <ac:spMk id="2" creationId="{37747534-46FC-478E-8502-5FEED3A9D92B}"/>
          </ac:spMkLst>
        </pc:spChg>
        <pc:spChg chg="add mod">
          <ac:chgData name="Ulisses Lima Messias" userId="8f637c0ec9cdd908" providerId="LiveId" clId="{300EF7C6-7B4E-473A-B4D5-C30C72F83589}" dt="2022-02-22T11:24:18.263" v="5961" actId="1038"/>
          <ac:spMkLst>
            <pc:docMk/>
            <pc:sldMk cId="3837909697" sldId="4199"/>
            <ac:spMk id="3" creationId="{29FB9A26-A7B6-4A1E-8C91-614656A6D28B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" creationId="{D3F3EBB1-0A15-42F5-8EB1-FDCB8721B91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" creationId="{01D73EF8-511B-4C3D-92CD-0945C5C941A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" creationId="{ABC30B7D-3C89-41B7-9357-B4991B8CD26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" creationId="{B5AB5B81-5CBA-45E8-A004-E3751DE4DF1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4" creationId="{57FB5483-D00D-4777-B8F9-8AA9D9411F0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5" creationId="{493E64B5-0E65-4A61-ABE3-0994D15149E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6" creationId="{18EF536C-4512-436F-9106-B5F13003831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7" creationId="{E6D091DD-ABF5-4B05-8A22-47EE111AA41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8" creationId="{1882CA7D-9582-4DE7-8BD7-7100C2594FA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9" creationId="{1FB0CBA5-B67B-4B97-B925-E47C46AC70EB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0" creationId="{BC4BC206-7376-463B-84C9-2351AE453E6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1" creationId="{00D074D0-6178-4504-A8D1-9679C363A77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3" creationId="{B6011F9D-9FBE-442F-A953-BD3462E3EA2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5" creationId="{66451E3C-BA7B-43C7-958D-2CD6AD79384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6" creationId="{395CD63E-ABC5-43A8-AAD2-AA6C45FAE8A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7" creationId="{A161C0CF-B155-4EC0-AE85-FD52005045B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8" creationId="{E59C0821-4354-401B-97B3-2BD9492D051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9" creationId="{03D5EF35-DE8D-4A1E-8DA5-9EAE350CA19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0" creationId="{DE7C7EDD-6BFA-420B-BB76-CD820CCBF68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1" creationId="{922947EF-ACC7-48F2-B10E-18D6B3CA4B0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3" creationId="{9B317B95-0D9F-4B1B-9939-1FE950579B6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4" creationId="{CC6CB5BE-C41E-4EAF-8110-17FA4362CB0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5" creationId="{CDD41299-86AB-468C-BC50-657D71EC5C3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6" creationId="{E617138E-AEB5-4676-9E99-4C2F5DE1DF14}"/>
          </ac:spMkLst>
        </pc:spChg>
        <pc:spChg chg="del 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8" creationId="{FE008158-3806-4C07-8783-329F2E68B95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9" creationId="{E31F911C-773B-497C-B9FD-75263A01FFC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0" creationId="{75D9E6FD-BD7B-4848-AA45-418F9884937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1" creationId="{E82D3368-EE92-4252-9F44-E344EE3D627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2" creationId="{BF525BE9-9BA8-4505-8958-EC1CCC90C8BB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3" creationId="{1E72D9A5-5DB5-4E1A-9678-B9B1906C2AA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4" creationId="{ECE209F1-4F4B-4825-8820-F57721B5F36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5" creationId="{B401823D-9B07-4030-BFA0-70F437544FF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6" creationId="{2CF9CCD6-A1E4-4F94-AFBE-DF7905F1EF5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7" creationId="{AAAEC0BF-535A-4214-94FD-B34367684F9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8" creationId="{B664E09E-0344-419A-AC06-A8BC73F91AE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9" creationId="{3C49706A-20AB-4CFA-B9A8-479DF1FD81E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0" creationId="{6D642F09-8907-4920-9255-D9DC5D80E4D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1" creationId="{BF19A729-F451-4E74-B1BF-A4666550A29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2" creationId="{126C6A70-43A2-4110-A9E1-37DCF2142ED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3" creationId="{0B22F4A8-3BD5-42E0-A4C3-4A96D105021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4" creationId="{66C8B904-A3CA-4162-BE37-1874E1BC509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5" creationId="{42AC5F6C-231C-4EC9-B614-1AE6EFCE461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6" creationId="{DE497BE2-57F8-4DEA-8072-AC1F85922E8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7" creationId="{97FD6452-077F-42B2-BEE9-5124955257B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8" creationId="{51132C6A-A1D0-4B9E-85E9-7BC3FB3CA64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9" creationId="{FF695ECF-78B8-4761-AB0F-D4A13EB8ACC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0" creationId="{CC88DC7B-6086-4357-8AD9-A6C442FFB2B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1" creationId="{8FB213EA-874E-45E3-A635-DB05FC1EA1B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2" creationId="{CE8C3CFD-9BF5-4370-9B8C-1D50AC409EB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3" creationId="{56F5CDA6-377D-4467-98DA-98FEDA4864D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4" creationId="{8358ACD4-355C-42DB-A5D6-6D8FAD13607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5" creationId="{B287164F-EBD2-438D-929E-82780998A18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6" creationId="{EC5A3AFF-C0D9-4F9F-9BA0-D447D9543D6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7" creationId="{BD25464B-E46B-4A2B-A587-B58851AF2CA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8" creationId="{FC040105-AA2E-43B6-8585-C9A42B34D2D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9" creationId="{6D557BF0-6C12-4B40-B6AD-DF1E9AE1BD0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0" creationId="{04BF7DCD-590B-406C-B4D4-7FE7A0D678F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1" creationId="{7350FBA5-C667-4135-8793-7B1A5326C17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2" creationId="{0C1AB941-8D5D-46F4-A892-BCAFF8A39FA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3" creationId="{8B5B0C1F-0E21-45CB-8EAD-2355786C72F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4" creationId="{9715BB17-11BC-45C4-9EF2-0D360D2571E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5" creationId="{4747FAF3-2F01-4070-919D-BA3C1746047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6" creationId="{A5B84AF1-7FEE-4D6D-AEDF-B21934C71C4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7" creationId="{E71053EB-542A-4E93-AA22-BD58CC930EB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8" creationId="{61E2F402-67C3-4A65-8CB0-7567FB661F7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9" creationId="{797C6146-FB52-47E5-9B5C-20B946C4E5F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0" creationId="{DACF0283-41BC-4004-BF67-2DF2323639C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1" creationId="{3BDCE3A3-A1AE-4480-9C9F-6DEB78C4AC2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2" creationId="{4EFFAA06-DDFD-436E-A045-249059DA8B8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3" creationId="{F817EDA5-4C75-45FC-9953-ACCFA836162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4" creationId="{3BE23A60-BB2F-433A-8B82-99076CFEE53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5" creationId="{D6B6E56F-D384-4F38-BC81-37A3ADAB9D5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6" creationId="{21D62419-AE74-4D42-8754-AF2E356A099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7" creationId="{3E4C3F3E-CFE3-4BB9-A257-951D6886049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8" creationId="{F05DF758-A33E-4F5C-BA84-0D49A758D75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9" creationId="{35640D1E-2933-4961-AE68-447F9D8B7E2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0" creationId="{783C8C1F-4E31-4543-BAF2-3CCFB533E07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1" creationId="{98DCC0B7-700C-45E7-AC55-8E7883CD961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2" creationId="{9227D9D0-3679-449F-892E-8CF95113BA9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3" creationId="{2B0BC010-23CD-4FA0-AD43-0DE69B91830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4" creationId="{B332B743-5546-4C80-9E78-1E6A8C399FC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5" creationId="{F9ED5369-4937-4F0B-BF85-F22FAAD1113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6" creationId="{438E00D3-C31B-4720-85AF-180F8167F42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7" creationId="{F86482BD-DE34-45D6-8B66-01CE605A1D4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8" creationId="{0BEE9F97-5815-4B99-8EFB-C23524B7AF7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9" creationId="{A21C2B20-240A-44C6-A8FD-8E030D6E66E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0" creationId="{A32A2C02-0BDB-45CA-B625-45A5CD43E12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1" creationId="{2A29B127-A149-4F81-A730-37D1B9F74E3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2" creationId="{66DDCAE3-E5B5-42E8-A00E-D2456CD108D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3" creationId="{152D0A3E-4E43-4D2A-A91E-9992BEE8DB3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4" creationId="{96DAFA77-9692-4A22-AEE6-D88B13D1AA9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5" creationId="{D3A7D21F-7B6C-43FE-8749-9ACF2BA13D6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6" creationId="{4A9718B1-7D55-4078-BCD6-531EF94B94C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7" creationId="{7AB1E130-3E33-477E-BDC0-18046BD57D0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8" creationId="{28658EDF-9071-44C9-893E-198D2AB7A9A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9" creationId="{CECEBD23-500A-4444-A860-1F125C3F1A7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0" creationId="{170D82B6-30AB-4F61-A563-57E8BCA0B20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1" creationId="{01318647-615F-4B5C-ACAE-5F49CCE6075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2" creationId="{A6EC82E0-116D-422B-B969-1CF92745D0D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3" creationId="{12CFDCC0-2BAD-481C-A6B9-E30188040CC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4" creationId="{A556EC09-F8E2-45EE-A649-47662B7B9DF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5" creationId="{F8F34815-F653-4197-B8C7-A2E30F8B791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6" creationId="{DFFC7429-05D6-4C06-BF03-E958EAD8FAB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7" creationId="{D16B3ADD-A707-4D4F-A29A-3AE8F235851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8" creationId="{F263D506-41A5-4374-9B61-B36DF10AC5B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9" creationId="{37ED5A0C-849C-4620-93B1-707D2C708BE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0" creationId="{87452B66-547B-43A7-A42B-1A870C4ACD1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1" creationId="{53E808C5-7AA4-4C55-B967-0E86D79869F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2" creationId="{5ADA0D6B-D61B-4DE9-81EF-C11DB28C42D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3" creationId="{AE696243-E3C9-4646-8888-CAB360D99ED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4" creationId="{92B1D689-1743-41F4-8BC3-E0384070955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5" creationId="{8D366183-8228-4480-9606-0C769CCD6B6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6" creationId="{BAB1DE58-447E-4C2E-AFC1-9DF661CAAC9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8" creationId="{72954B59-74ED-4273-B88F-9037772F62D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9" creationId="{3EE5BF23-4020-466C-8219-F82E9F37F22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0" creationId="{54770A18-4C31-418D-B44D-11F1F1CEECB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1" creationId="{01BCB43C-8E8E-4C0E-BC3B-941A97B079E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2" creationId="{EC29F573-D24E-4230-A7F6-C9F2CF4C8C0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3" creationId="{643AFF01-4FAD-4529-AC64-469F060C461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4" creationId="{91B84BCB-272C-4866-B8FA-C87A43E2FD5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5" creationId="{A003B3C1-F063-4E84-9A17-13D06DC6C37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6" creationId="{565A2F1B-BDC8-400C-8F6A-0C4B4CF068C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7" creationId="{1458656B-66A4-4A8F-9817-2266836F265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8" creationId="{01F4B5F3-E424-41B7-84FD-4B32BA7683E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9" creationId="{471A0C7B-C95F-4220-99A2-41D4FD03791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40" creationId="{AD62C7C7-FAA5-4695-AC74-6605F122C02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41" creationId="{4ED1436A-7BE3-43CD-AF30-673F052ED3B0}"/>
          </ac:spMkLst>
        </pc:spChg>
        <pc:spChg chg="del mod">
          <ac:chgData name="Ulisses Lima Messias" userId="8f637c0ec9cdd908" providerId="LiveId" clId="{300EF7C6-7B4E-473A-B4D5-C30C72F83589}" dt="2022-02-22T18:39:21.131" v="6263" actId="478"/>
          <ac:spMkLst>
            <pc:docMk/>
            <pc:sldMk cId="3837909697" sldId="4199"/>
            <ac:spMk id="143" creationId="{E2109B35-D6C9-4F6E-8044-62D604FDE0D2}"/>
          </ac:spMkLst>
        </pc:spChg>
        <pc:spChg chg="del">
          <ac:chgData name="Ulisses Lima Messias" userId="8f637c0ec9cdd908" providerId="LiveId" clId="{300EF7C6-7B4E-473A-B4D5-C30C72F83589}" dt="2022-02-22T11:15:25.874" v="5853" actId="478"/>
          <ac:spMkLst>
            <pc:docMk/>
            <pc:sldMk cId="3837909697" sldId="4199"/>
            <ac:spMk id="144" creationId="{6EF1DC13-5844-481D-B583-13480D92D6F7}"/>
          </ac:spMkLst>
        </pc:spChg>
        <pc:spChg chg="add mod">
          <ac:chgData name="Ulisses Lima Messias" userId="8f637c0ec9cdd908" providerId="LiveId" clId="{300EF7C6-7B4E-473A-B4D5-C30C72F83589}" dt="2022-02-22T11:21:58.974" v="5916" actId="692"/>
          <ac:spMkLst>
            <pc:docMk/>
            <pc:sldMk cId="3837909697" sldId="4199"/>
            <ac:spMk id="145" creationId="{A0436B80-2372-4A37-99F8-95509F505B54}"/>
          </ac:spMkLst>
        </pc:spChg>
        <pc:spChg chg="add mod">
          <ac:chgData name="Ulisses Lima Messias" userId="8f637c0ec9cdd908" providerId="LiveId" clId="{300EF7C6-7B4E-473A-B4D5-C30C72F83589}" dt="2022-02-22T11:22:25.684" v="5950" actId="1076"/>
          <ac:spMkLst>
            <pc:docMk/>
            <pc:sldMk cId="3837909697" sldId="4199"/>
            <ac:spMk id="146" creationId="{148555E4-2AC0-407B-B789-5722028999E0}"/>
          </ac:spMkLst>
        </pc:spChg>
        <pc:spChg chg="add mod">
          <ac:chgData name="Ulisses Lima Messias" userId="8f637c0ec9cdd908" providerId="LiveId" clId="{300EF7C6-7B4E-473A-B4D5-C30C72F83589}" dt="2022-02-22T18:45:34.626" v="6356"/>
          <ac:spMkLst>
            <pc:docMk/>
            <pc:sldMk cId="3837909697" sldId="4199"/>
            <ac:spMk id="147" creationId="{F72A1BEF-BD77-421B-BB1F-71BE85ED18E1}"/>
          </ac:spMkLst>
        </pc:spChg>
        <pc:grpChg chg="mod">
          <ac:chgData name="Ulisses Lima Messias" userId="8f637c0ec9cdd908" providerId="LiveId" clId="{300EF7C6-7B4E-473A-B4D5-C30C72F83589}" dt="2022-02-22T18:45:34.120" v="6355" actId="478"/>
          <ac:grpSpMkLst>
            <pc:docMk/>
            <pc:sldMk cId="3837909697" sldId="4199"/>
            <ac:grpSpMk id="6" creationId="{5F3C4F55-1B4E-4EE7-844C-A117D50DA2DC}"/>
          </ac:grpSpMkLst>
        </pc:grpChg>
        <pc:cxnChg chg="mod">
          <ac:chgData name="Ulisses Lima Messias" userId="8f637c0ec9cdd908" providerId="LiveId" clId="{300EF7C6-7B4E-473A-B4D5-C30C72F83589}" dt="2022-02-22T11:17:45.446" v="5887" actId="1076"/>
          <ac:cxnSpMkLst>
            <pc:docMk/>
            <pc:sldMk cId="3837909697" sldId="4199"/>
            <ac:cxnSpMk id="22" creationId="{6F54D8F1-9545-435C-ABF2-FF357BD91297}"/>
          </ac:cxnSpMkLst>
        </pc:cxnChg>
      </pc:sldChg>
      <pc:sldChg chg="delSp add del mod">
        <pc:chgData name="Ulisses Lima Messias" userId="8f637c0ec9cdd908" providerId="LiveId" clId="{300EF7C6-7B4E-473A-B4D5-C30C72F83589}" dt="2022-02-11T10:19:33.130" v="5007" actId="47"/>
        <pc:sldMkLst>
          <pc:docMk/>
          <pc:sldMk cId="4011952153" sldId="4199"/>
        </pc:sldMkLst>
        <pc:spChg chg="del">
          <ac:chgData name="Ulisses Lima Messias" userId="8f637c0ec9cdd908" providerId="LiveId" clId="{300EF7C6-7B4E-473A-B4D5-C30C72F83589}" dt="2022-02-11T10:19:18.370" v="5006" actId="478"/>
          <ac:spMkLst>
            <pc:docMk/>
            <pc:sldMk cId="4011952153" sldId="4199"/>
            <ac:spMk id="70" creationId="{D86599E7-381A-42F3-8D32-887857C46784}"/>
          </ac:spMkLst>
        </pc:spChg>
      </pc:sldChg>
      <pc:sldChg chg="addSp delSp modSp add del mod delAnim modAnim">
        <pc:chgData name="Ulisses Lima Messias" userId="8f637c0ec9cdd908" providerId="LiveId" clId="{300EF7C6-7B4E-473A-B4D5-C30C72F83589}" dt="2022-02-24T18:56:46.225" v="6441" actId="47"/>
        <pc:sldMkLst>
          <pc:docMk/>
          <pc:sldMk cId="3394071493" sldId="4200"/>
        </pc:sldMkLst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2" creationId="{37747534-46FC-478E-8502-5FEED3A9D92B}"/>
          </ac:spMkLst>
        </pc:spChg>
        <pc:spChg chg="del">
          <ac:chgData name="Ulisses Lima Messias" userId="8f637c0ec9cdd908" providerId="LiveId" clId="{300EF7C6-7B4E-473A-B4D5-C30C72F83589}" dt="2022-02-22T18:35:49.474" v="6194" actId="478"/>
          <ac:spMkLst>
            <pc:docMk/>
            <pc:sldMk cId="3394071493" sldId="4200"/>
            <ac:spMk id="3" creationId="{18B24CA2-B4D6-4280-8949-121377F6E274}"/>
          </ac:spMkLst>
        </pc:spChg>
        <pc:spChg chg="mod">
          <ac:chgData name="Ulisses Lima Messias" userId="8f637c0ec9cdd908" providerId="LiveId" clId="{300EF7C6-7B4E-473A-B4D5-C30C72F83589}" dt="2022-02-22T10:58:18.137" v="5807" actId="20577"/>
          <ac:spMkLst>
            <pc:docMk/>
            <pc:sldMk cId="3394071493" sldId="4200"/>
            <ac:spMk id="59" creationId="{FF695ECF-78B8-4761-AB0F-D4A13EB8ACCC}"/>
          </ac:spMkLst>
        </pc:spChg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142" creationId="{BA800B3F-7A9E-4438-8156-2E2E678AD903}"/>
          </ac:spMkLst>
        </pc:spChg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143" creationId="{E2109B35-D6C9-4F6E-8044-62D604FDE0D2}"/>
          </ac:spMkLst>
        </pc:spChg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144" creationId="{6EF1DC13-5844-481D-B583-13480D92D6F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48" creationId="{8EDE0383-1B7F-494B-9787-BD3B661FF7C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49" creationId="{6E6AA630-4041-45DD-A0F2-F45ED9F80F2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0" creationId="{0501E5D5-6FBA-415D-91AE-369E6989A46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1" creationId="{17DA8541-2E36-4CB2-A8E0-799CCA99F60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2" creationId="{D52E10AD-457F-4472-A57D-A3DB2906B36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3" creationId="{38E7F06C-2959-4622-948D-AE15D8296EA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4" creationId="{38E2B9D5-4C86-478C-B803-2C2AB123AFD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5" creationId="{2A1900C7-204F-4244-B800-B0A1E20796A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6" creationId="{6775882A-F51E-4364-A210-0452955CFE4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7" creationId="{A1C4141C-2141-484B-AD2D-6DE7F2A481E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8" creationId="{3CF1BDDD-BB04-432C-BD99-C85364D5AD1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9" creationId="{882A13A8-04E5-43CA-BA74-80F061D64AD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0" creationId="{9F263ABA-4C64-4418-9DF3-D994700F241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1" creationId="{5C5078A8-9E8F-4046-B1AB-C71DD8C55E6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2" creationId="{DF69D9CA-8271-4AD0-913E-80C1DA3F5B8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3" creationId="{992A24C5-C486-4F8B-A55F-C7D8711903B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4" creationId="{4A978F13-682C-492C-8E3B-E1C3F322485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5" creationId="{5ADA0E32-B16A-4D27-942A-ACE95146964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6" creationId="{2BE6DE01-AEEE-494A-ADBF-A284A430AA3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7" creationId="{4679B7BD-7873-48CD-A0E9-5625C8D8757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8" creationId="{AFAA9995-A7BD-4A81-BD8D-D1BF0B5C899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9" creationId="{4F84D395-BDDA-418A-9E40-6FF5412B960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0" creationId="{4C77CEC0-38FE-4307-9E4C-B93C622BA55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1" creationId="{96BAA407-FA84-4CDA-B5A7-4BC6CC528630}"/>
          </ac:spMkLst>
        </pc:spChg>
        <pc:spChg chg="del 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2" creationId="{B27FB73A-A35D-4E6D-955F-D5D086D114B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3" creationId="{B48F7CDD-68DC-42F5-9E4B-1BD6211D0F7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4" creationId="{F2EC9F5B-4E86-4E5C-99EE-49EEE01132A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5" creationId="{34CDB2C9-4ACB-4149-9E91-4DF9ED5458B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6" creationId="{D80019DE-DAC4-4F76-BBB0-91BCA24CC21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7" creationId="{6E36A1A1-25C3-4DEC-8397-DB64D26236B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8" creationId="{8EA37959-A133-478F-980D-9B484201F85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9" creationId="{149E361B-65A9-4DC1-A44C-84C1B57F34A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0" creationId="{1D302D9C-D378-4746-BEA0-ABF8FD6771C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1" creationId="{930D36D4-3680-4513-A6E5-2DCF085E8FB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2" creationId="{8D32070B-9EBE-4F6E-853C-EBAB775AE64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3" creationId="{1C709937-AD6A-44A3-A60C-376F48323BE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4" creationId="{9B8E5E1E-3488-45C2-9B67-DD3335D1643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5" creationId="{A3348C34-1EB0-4663-9A0F-A1451B904D5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6" creationId="{94A754C6-8FC1-4A14-A2DF-7A8E31DB0A4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7" creationId="{2EA0D884-F834-4931-83BB-1C865040F92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8" creationId="{6CD85A95-7E97-4CBF-A9E9-7B9783099E3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9" creationId="{0CC056D8-352A-4A06-B070-8FC3E21600F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0" creationId="{BB7D0E04-168B-406C-B88B-DBA269AB4B1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1" creationId="{EB785C02-5ED4-4BC5-B78E-B4E223E3A19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2" creationId="{88B63DC3-24E4-488F-B5BD-7C90C6D1CF4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3" creationId="{2379D341-A7DB-4C1B-A240-7BAB637AB42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4" creationId="{6D5FA0AE-3F2F-48E3-ACEF-B5C949151AC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5" creationId="{40C48FAE-BA43-4614-BBDE-DB48DFFA695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6" creationId="{8BC38C4A-0452-4C0A-A499-DC54A9B4FCC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7" creationId="{AAC5149E-BC2E-46F1-BFB3-821A620BCB9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8" creationId="{AD535D03-132B-4017-95F3-2C6FC1DD5AB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9" creationId="{40C7ACF5-4333-4CFF-A93D-225D49F9607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0" creationId="{EE2ECC58-5EC6-44FB-913C-CF487C45B45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1" creationId="{2756DB31-0231-4A44-9351-87D1959E04E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2" creationId="{93B8EFD2-6C52-4666-AB44-BD7862E8EDA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3" creationId="{76BBF40C-505A-49DD-8742-48348349170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4" creationId="{C7550A68-4AD2-4F98-9B14-ED27A05F7C1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5" creationId="{183B37DC-4E43-4B3E-800A-C12829CD005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6" creationId="{DE2422A1-9C46-4463-8F38-3AB641ABE87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7" creationId="{6C792623-6E22-4806-8EAA-6F3430D3CF8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8" creationId="{A842329E-53FF-4B4E-B027-B81FB9FF190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9" creationId="{412B4EE2-4A89-4BD5-915A-26B939598AB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0" creationId="{5D07038C-9FD2-45D2-81EC-04436A162DA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1" creationId="{B98F46AE-DC90-45D5-AE59-72EA8F40429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2" creationId="{D6FC2DE2-3C0B-41FD-9D6E-DCB0A702E0C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3" creationId="{C90F446B-EC39-4186-BD42-C2DDB541982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4" creationId="{13FC1D58-817E-4681-8A7B-02A3F87F41A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5" creationId="{44D7C146-06E7-4D2D-A96E-611C250D0C0C}"/>
          </ac:spMkLst>
        </pc:spChg>
        <pc:spChg chg="add del 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6" creationId="{ADFA8C52-4174-4F0D-9A16-667F66C8360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7" creationId="{310C782D-42D3-450E-A38D-F955259FDF6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8" creationId="{02481DF6-F23C-4BB5-AA9F-6C3ECC0F278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9" creationId="{1877CFA2-7BD7-40D3-945C-964A74D323B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0" creationId="{1A34171F-65B1-4960-85A6-58FE48FEDB9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1" creationId="{A0076701-5C69-4C53-BEF1-7E773BA3F56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2" creationId="{F9E0F3A1-6483-4A69-A91C-36EF955F62D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3" creationId="{4CF24042-554D-49DF-B612-997A35883EB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4" creationId="{82B309AB-9633-4AAF-9567-4B593829DFD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5" creationId="{04822D24-B242-430A-B29D-7B3FB188110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6" creationId="{AFEBD111-ABA7-46BE-B3D0-F41670EB72A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7" creationId="{3FABD355-72D4-4101-BBEA-74A6E88055A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8" creationId="{0BB963C3-F315-4318-9738-38042AFC4D1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9" creationId="{66C05231-60C3-40A0-B3EB-197D08F6555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0" creationId="{8DE3CFDB-497F-4A34-A2E6-7B81A998973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1" creationId="{4405B8C0-2F5F-4364-95CB-1D45904976A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2" creationId="{7E9C41BB-D478-4810-967B-A99B5F8B5C4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3" creationId="{92B4A72B-5444-42F8-9AFE-4D3BA9E7BB2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4" creationId="{8AB0F10B-EE62-428E-84F5-B3B64812820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5" creationId="{A6F54677-CE41-4291-AD2A-6ED743E812F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6" creationId="{68490E56-40A5-4F9B-AC96-BC72189C07B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7" creationId="{AB8D63DB-A862-4759-BFFF-6A83CC15695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8" creationId="{E0A1DF11-AC0B-45D0-8C69-7187711F872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9" creationId="{56F17876-7298-4EB8-8DDB-A805833A4C6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0" creationId="{8F456CD7-B20B-47A8-952E-B1D293B0720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1" creationId="{252A2273-5854-4B55-A727-29846B72D18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2" creationId="{98671BF5-C63E-4629-AA3B-486A94D5259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3" creationId="{6FA68F04-985C-4ACF-ACF9-423DC44A98A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4" creationId="{20162CE3-4277-4B51-9538-C73FE0A14D7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5" creationId="{65FBCF3F-7868-4463-974D-7E94D3F5DA2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6" creationId="{FD60F436-BCE9-47B2-8A6C-8ED9D68E6B8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7" creationId="{418E44F2-D323-4350-BCBB-C85C9203C3C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8" creationId="{864F006C-92FA-42D8-A1CF-23FC3844248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9" creationId="{FA6C6FCA-6054-40AD-BFF7-D85B014D4B2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0" creationId="{804CB454-7125-4218-A4CE-C3775DC2729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1" creationId="{FA141F4D-B1EF-470C-97B9-F3456830E00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2" creationId="{88A4DF72-379D-45F0-9BFE-5B96EEDBA09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3" creationId="{2F90A900-6CCC-4E29-B850-B57B0B5D9B8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4" creationId="{31AD1807-F886-4DEC-A3C4-19E4C7CEF7E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5" creationId="{31B08B6C-7ABA-4447-B066-AF9B8772771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6" creationId="{4CCF65CA-A0A7-4E2D-A98A-0A0DC03D456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7" creationId="{89EB0006-7071-4E45-9E88-33CF9385F0F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8" creationId="{492431D4-BD3C-45FB-8E4E-496279C2B01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9" creationId="{E294E73D-5D66-40A1-BCF8-C8442930919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0" creationId="{279C1072-9A28-4BAB-9761-6852696E001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1" creationId="{50FAE430-F8B3-4D22-BBBB-09111330269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2" creationId="{14D9F165-C603-4E6F-9578-CDD8F6A8FCE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3" creationId="{9D786732-43CC-47CC-A00E-178E24D02BE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4" creationId="{E6785359-BC06-4103-B12A-C49F2319169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5" creationId="{07F42ACB-BE8A-41EE-BE92-46B424A4B47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6" creationId="{F70E4284-49B0-41BC-A750-F5BB26337C9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7" creationId="{F3CEFF40-5369-485B-8EE6-869469B25AA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8" creationId="{92C8D535-C96B-4EB4-A52F-E60B394A3E4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9" creationId="{439305D0-9A59-4303-B7F8-DB66A7EDE96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0" creationId="{9EDB40BC-5535-461D-B61A-219AD082315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1" creationId="{6D77D420-0524-4B97-AE39-2B6A80D7D9C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2" creationId="{E2DDAC3E-D204-4F50-AFDF-C7A9CE068BE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3" creationId="{E63AEB2B-3277-467F-9B59-D50C370B86F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4" creationId="{E66EF661-FD99-4D53-A185-CD81D8BDF4F1}"/>
          </ac:spMkLst>
        </pc:spChg>
        <pc:spChg chg="add mod">
          <ac:chgData name="Ulisses Lima Messias" userId="8f637c0ec9cdd908" providerId="LiveId" clId="{300EF7C6-7B4E-473A-B4D5-C30C72F83589}" dt="2022-02-22T11:17:53.758" v="5888"/>
          <ac:spMkLst>
            <pc:docMk/>
            <pc:sldMk cId="3394071493" sldId="4200"/>
            <ac:spMk id="275" creationId="{59ABBA96-BF49-4180-9E4A-9F2C02C9C46F}"/>
          </ac:spMkLst>
        </pc:spChg>
        <pc:spChg chg="add mod">
          <ac:chgData name="Ulisses Lima Messias" userId="8f637c0ec9cdd908" providerId="LiveId" clId="{300EF7C6-7B4E-473A-B4D5-C30C72F83589}" dt="2022-02-22T11:40:42.447" v="6064" actId="692"/>
          <ac:spMkLst>
            <pc:docMk/>
            <pc:sldMk cId="3394071493" sldId="4200"/>
            <ac:spMk id="276" creationId="{E355F14D-D7B6-41AE-B957-5FAD8B82B3FD}"/>
          </ac:spMkLst>
        </pc:spChg>
        <pc:spChg chg="add mod">
          <ac:chgData name="Ulisses Lima Messias" userId="8f637c0ec9cdd908" providerId="LiveId" clId="{300EF7C6-7B4E-473A-B4D5-C30C72F83589}" dt="2022-02-22T11:40:34.433" v="6063" actId="1076"/>
          <ac:spMkLst>
            <pc:docMk/>
            <pc:sldMk cId="3394071493" sldId="4200"/>
            <ac:spMk id="277" creationId="{CAC008F0-4940-414D-B45D-068EAEFC6E30}"/>
          </ac:spMkLst>
        </pc:spChg>
        <pc:spChg chg="add mod">
          <ac:chgData name="Ulisses Lima Messias" userId="8f637c0ec9cdd908" providerId="LiveId" clId="{300EF7C6-7B4E-473A-B4D5-C30C72F83589}" dt="2022-02-22T11:45:05.802" v="6103" actId="1036"/>
          <ac:spMkLst>
            <pc:docMk/>
            <pc:sldMk cId="3394071493" sldId="4200"/>
            <ac:spMk id="278" creationId="{FCD91835-9969-4954-89DF-772352D448B9}"/>
          </ac:spMkLst>
        </pc:spChg>
        <pc:spChg chg="add mod">
          <ac:chgData name="Ulisses Lima Messias" userId="8f637c0ec9cdd908" providerId="LiveId" clId="{300EF7C6-7B4E-473A-B4D5-C30C72F83589}" dt="2022-02-22T18:45:29.242" v="6354"/>
          <ac:spMkLst>
            <pc:docMk/>
            <pc:sldMk cId="3394071493" sldId="4200"/>
            <ac:spMk id="279" creationId="{127E97B3-FD7C-4573-A29B-FEBB576C2DBE}"/>
          </ac:spMkLst>
        </pc:spChg>
        <pc:grpChg chg="del">
          <ac:chgData name="Ulisses Lima Messias" userId="8f637c0ec9cdd908" providerId="LiveId" clId="{300EF7C6-7B4E-473A-B4D5-C30C72F83589}" dt="2022-02-22T11:17:39.679" v="5885" actId="478"/>
          <ac:grpSpMkLst>
            <pc:docMk/>
            <pc:sldMk cId="3394071493" sldId="4200"/>
            <ac:grpSpMk id="6" creationId="{5F3C4F55-1B4E-4EE7-844C-A117D50DA2DC}"/>
          </ac:grpSpMkLst>
        </pc:grpChg>
        <pc:grpChg chg="add mod">
          <ac:chgData name="Ulisses Lima Messias" userId="8f637c0ec9cdd908" providerId="LiveId" clId="{300EF7C6-7B4E-473A-B4D5-C30C72F83589}" dt="2022-02-22T18:45:28.782" v="6353" actId="478"/>
          <ac:grpSpMkLst>
            <pc:docMk/>
            <pc:sldMk cId="3394071493" sldId="4200"/>
            <ac:grpSpMk id="147" creationId="{0202F748-5C72-4A52-8119-085E3F6CC128}"/>
          </ac:grpSpMkLst>
        </pc:grpChg>
        <pc:picChg chg="del">
          <ac:chgData name="Ulisses Lima Messias" userId="8f637c0ec9cdd908" providerId="LiveId" clId="{300EF7C6-7B4E-473A-B4D5-C30C72F83589}" dt="2022-02-22T11:17:39.679" v="5885" actId="478"/>
          <ac:picMkLst>
            <pc:docMk/>
            <pc:sldMk cId="3394071493" sldId="4200"/>
            <ac:picMk id="32" creationId="{1B8B28B2-77FF-4CDE-9508-BC9C18FBC020}"/>
          </ac:picMkLst>
        </pc:picChg>
        <pc:picChg chg="add mod">
          <ac:chgData name="Ulisses Lima Messias" userId="8f637c0ec9cdd908" providerId="LiveId" clId="{300EF7C6-7B4E-473A-B4D5-C30C72F83589}" dt="2022-02-22T11:17:53.758" v="5888"/>
          <ac:picMkLst>
            <pc:docMk/>
            <pc:sldMk cId="3394071493" sldId="4200"/>
            <ac:picMk id="145" creationId="{D88FE2A1-4401-4F24-9785-8DF3491FCCFF}"/>
          </ac:picMkLst>
        </pc:picChg>
        <pc:picChg chg="del">
          <ac:chgData name="Ulisses Lima Messias" userId="8f637c0ec9cdd908" providerId="LiveId" clId="{300EF7C6-7B4E-473A-B4D5-C30C72F83589}" dt="2022-02-22T18:35:46.066" v="6193" actId="478"/>
          <ac:picMkLst>
            <pc:docMk/>
            <pc:sldMk cId="3394071493" sldId="4200"/>
            <ac:picMk id="146" creationId="{441C2455-A191-4E9E-B9B9-E9F95F04D176}"/>
          </ac:picMkLst>
        </pc:picChg>
      </pc:sldChg>
      <pc:sldChg chg="addSp delSp modSp add del mod ord">
        <pc:chgData name="Ulisses Lima Messias" userId="8f637c0ec9cdd908" providerId="LiveId" clId="{300EF7C6-7B4E-473A-B4D5-C30C72F83589}" dt="2022-02-24T18:57:35.186" v="6447" actId="47"/>
        <pc:sldMkLst>
          <pc:docMk/>
          <pc:sldMk cId="2023041967" sldId="4201"/>
        </pc:sldMkLst>
        <pc:spChg chg="mod">
          <ac:chgData name="Ulisses Lima Messias" userId="8f637c0ec9cdd908" providerId="LiveId" clId="{300EF7C6-7B4E-473A-B4D5-C30C72F83589}" dt="2022-02-22T18:35:41.267" v="6192" actId="6549"/>
          <ac:spMkLst>
            <pc:docMk/>
            <pc:sldMk cId="2023041967" sldId="4201"/>
            <ac:spMk id="24" creationId="{0FA9FC5E-2F18-49F0-ACFB-07624FD4D9BC}"/>
          </ac:spMkLst>
        </pc:spChg>
        <pc:spChg chg="add mod">
          <ac:chgData name="Ulisses Lima Messias" userId="8f637c0ec9cdd908" providerId="LiveId" clId="{300EF7C6-7B4E-473A-B4D5-C30C72F83589}" dt="2022-02-22T18:43:30.217" v="6299" actId="1076"/>
          <ac:spMkLst>
            <pc:docMk/>
            <pc:sldMk cId="2023041967" sldId="4201"/>
            <ac:spMk id="139" creationId="{2E236CCE-9731-457C-9517-52C4E659E9F5}"/>
          </ac:spMkLst>
        </pc:spChg>
        <pc:spChg chg="add mod">
          <ac:chgData name="Ulisses Lima Messias" userId="8f637c0ec9cdd908" providerId="LiveId" clId="{300EF7C6-7B4E-473A-B4D5-C30C72F83589}" dt="2022-02-22T18:43:49.772" v="6329" actId="20577"/>
          <ac:spMkLst>
            <pc:docMk/>
            <pc:sldMk cId="2023041967" sldId="4201"/>
            <ac:spMk id="140" creationId="{97FDBD7F-D5A1-4C1C-BF6A-2213BE01F9AC}"/>
          </ac:spMkLst>
        </pc:spChg>
        <pc:spChg chg="add mod">
          <ac:chgData name="Ulisses Lima Messias" userId="8f637c0ec9cdd908" providerId="LiveId" clId="{300EF7C6-7B4E-473A-B4D5-C30C72F83589}" dt="2022-02-22T18:45:24.464" v="6352"/>
          <ac:spMkLst>
            <pc:docMk/>
            <pc:sldMk cId="2023041967" sldId="4201"/>
            <ac:spMk id="141" creationId="{B66E945B-FD14-42DA-B925-705E6C8FC34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48" creationId="{8EDE0383-1B7F-494B-9787-BD3B661FF7C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49" creationId="{6E6AA630-4041-45DD-A0F2-F45ED9F80F2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0" creationId="{0501E5D5-6FBA-415D-91AE-369E6989A46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1" creationId="{17DA8541-2E36-4CB2-A8E0-799CCA99F60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2" creationId="{D52E10AD-457F-4472-A57D-A3DB2906B36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3" creationId="{38E7F06C-2959-4622-948D-AE15D8296EA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4" creationId="{38E2B9D5-4C86-478C-B803-2C2AB123AFD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5" creationId="{2A1900C7-204F-4244-B800-B0A1E20796A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6" creationId="{6775882A-F51E-4364-A210-0452955CFE4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7" creationId="{A1C4141C-2141-484B-AD2D-6DE7F2A481E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8" creationId="{3CF1BDDD-BB04-432C-BD99-C85364D5AD1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9" creationId="{882A13A8-04E5-43CA-BA74-80F061D64AD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0" creationId="{9F263ABA-4C64-4418-9DF3-D994700F241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1" creationId="{5C5078A8-9E8F-4046-B1AB-C71DD8C55E6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2" creationId="{DF69D9CA-8271-4AD0-913E-80C1DA3F5B8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3" creationId="{992A24C5-C486-4F8B-A55F-C7D8711903B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4" creationId="{4A978F13-682C-492C-8E3B-E1C3F322485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5" creationId="{5ADA0E32-B16A-4D27-942A-ACE95146964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6" creationId="{2BE6DE01-AEEE-494A-ADBF-A284A430AA3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7" creationId="{4679B7BD-7873-48CD-A0E9-5625C8D8757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8" creationId="{AFAA9995-A7BD-4A81-BD8D-D1BF0B5C899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9" creationId="{4F84D395-BDDA-418A-9E40-6FF5412B960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0" creationId="{4C77CEC0-38FE-4307-9E4C-B93C622BA55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1" creationId="{96BAA407-FA84-4CDA-B5A7-4BC6CC528630}"/>
          </ac:spMkLst>
        </pc:spChg>
        <pc:spChg chg="del 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2" creationId="{B27FB73A-A35D-4E6D-955F-D5D086D114B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3" creationId="{B48F7CDD-68DC-42F5-9E4B-1BD6211D0F7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4" creationId="{F2EC9F5B-4E86-4E5C-99EE-49EEE01132A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5" creationId="{34CDB2C9-4ACB-4149-9E91-4DF9ED5458B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6" creationId="{D80019DE-DAC4-4F76-BBB0-91BCA24CC21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7" creationId="{6E36A1A1-25C3-4DEC-8397-DB64D26236B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8" creationId="{8EA37959-A133-478F-980D-9B484201F85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9" creationId="{149E361B-65A9-4DC1-A44C-84C1B57F34A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0" creationId="{1D302D9C-D378-4746-BEA0-ABF8FD6771C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1" creationId="{930D36D4-3680-4513-A6E5-2DCF085E8FB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2" creationId="{8D32070B-9EBE-4F6E-853C-EBAB775AE64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3" creationId="{1C709937-AD6A-44A3-A60C-376F48323BE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4" creationId="{9B8E5E1E-3488-45C2-9B67-DD3335D1643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5" creationId="{A3348C34-1EB0-4663-9A0F-A1451B904D5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6" creationId="{94A754C6-8FC1-4A14-A2DF-7A8E31DB0A4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7" creationId="{2EA0D884-F834-4931-83BB-1C865040F92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8" creationId="{6CD85A95-7E97-4CBF-A9E9-7B9783099E3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9" creationId="{0CC056D8-352A-4A06-B070-8FC3E21600F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0" creationId="{BB7D0E04-168B-406C-B88B-DBA269AB4B1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1" creationId="{EB785C02-5ED4-4BC5-B78E-B4E223E3A19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2" creationId="{88B63DC3-24E4-488F-B5BD-7C90C6D1CF4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3" creationId="{2379D341-A7DB-4C1B-A240-7BAB637AB42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4" creationId="{6D5FA0AE-3F2F-48E3-ACEF-B5C949151AC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5" creationId="{40C48FAE-BA43-4614-BBDE-DB48DFFA695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6" creationId="{8BC38C4A-0452-4C0A-A499-DC54A9B4FCC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7" creationId="{AAC5149E-BC2E-46F1-BFB3-821A620BCB9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8" creationId="{AD535D03-132B-4017-95F3-2C6FC1DD5AB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9" creationId="{40C7ACF5-4333-4CFF-A93D-225D49F9607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0" creationId="{EE2ECC58-5EC6-44FB-913C-CF487C45B45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1" creationId="{2756DB31-0231-4A44-9351-87D1959E04E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2" creationId="{93B8EFD2-6C52-4666-AB44-BD7862E8EDA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3" creationId="{76BBF40C-505A-49DD-8742-48348349170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4" creationId="{C7550A68-4AD2-4F98-9B14-ED27A05F7C1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5" creationId="{183B37DC-4E43-4B3E-800A-C12829CD005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6" creationId="{DE2422A1-9C46-4463-8F38-3AB641ABE87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7" creationId="{6C792623-6E22-4806-8EAA-6F3430D3CF8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8" creationId="{A842329E-53FF-4B4E-B027-B81FB9FF190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9" creationId="{412B4EE2-4A89-4BD5-915A-26B939598AB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0" creationId="{5D07038C-9FD2-45D2-81EC-04436A162DA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1" creationId="{B98F46AE-DC90-45D5-AE59-72EA8F40429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2" creationId="{D6FC2DE2-3C0B-41FD-9D6E-DCB0A702E0C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3" creationId="{C90F446B-EC39-4186-BD42-C2DDB541982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4" creationId="{13FC1D58-817E-4681-8A7B-02A3F87F41A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5" creationId="{44D7C146-06E7-4D2D-A96E-611C250D0C0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6" creationId="{ADFA8C52-4174-4F0D-9A16-667F66C8360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7" creationId="{310C782D-42D3-450E-A38D-F955259FDF6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8" creationId="{02481DF6-F23C-4BB5-AA9F-6C3ECC0F278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9" creationId="{1877CFA2-7BD7-40D3-945C-964A74D323B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0" creationId="{1A34171F-65B1-4960-85A6-58FE48FEDB9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1" creationId="{A0076701-5C69-4C53-BEF1-7E773BA3F56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2" creationId="{F9E0F3A1-6483-4A69-A91C-36EF955F62D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3" creationId="{4CF24042-554D-49DF-B612-997A35883EB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4" creationId="{82B309AB-9633-4AAF-9567-4B593829DFD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5" creationId="{04822D24-B242-430A-B29D-7B3FB188110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6" creationId="{AFEBD111-ABA7-46BE-B3D0-F41670EB72A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7" creationId="{3FABD355-72D4-4101-BBEA-74A6E88055A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8" creationId="{0BB963C3-F315-4318-9738-38042AFC4D1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9" creationId="{66C05231-60C3-40A0-B3EB-197D08F6555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0" creationId="{8DE3CFDB-497F-4A34-A2E6-7B81A998973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1" creationId="{4405B8C0-2F5F-4364-95CB-1D45904976A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2" creationId="{7E9C41BB-D478-4810-967B-A99B5F8B5C4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3" creationId="{92B4A72B-5444-42F8-9AFE-4D3BA9E7BB2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4" creationId="{8AB0F10B-EE62-428E-84F5-B3B64812820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5" creationId="{A6F54677-CE41-4291-AD2A-6ED743E812F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6" creationId="{68490E56-40A5-4F9B-AC96-BC72189C07B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7" creationId="{AB8D63DB-A862-4759-BFFF-6A83CC15695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8" creationId="{E0A1DF11-AC0B-45D0-8C69-7187711F872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9" creationId="{56F17876-7298-4EB8-8DDB-A805833A4C6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0" creationId="{8F456CD7-B20B-47A8-952E-B1D293B0720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1" creationId="{252A2273-5854-4B55-A727-29846B72D18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2" creationId="{98671BF5-C63E-4629-AA3B-486A94D5259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3" creationId="{6FA68F04-985C-4ACF-ACF9-423DC44A98A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4" creationId="{20162CE3-4277-4B51-9538-C73FE0A14D7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5" creationId="{65FBCF3F-7868-4463-974D-7E94D3F5DA2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6" creationId="{FD60F436-BCE9-47B2-8A6C-8ED9D68E6B8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7" creationId="{418E44F2-D323-4350-BCBB-C85C9203C3C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8" creationId="{864F006C-92FA-42D8-A1CF-23FC3844248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9" creationId="{FA6C6FCA-6054-40AD-BFF7-D85B014D4B2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0" creationId="{804CB454-7125-4218-A4CE-C3775DC2729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1" creationId="{FA141F4D-B1EF-470C-97B9-F3456830E00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2" creationId="{88A4DF72-379D-45F0-9BFE-5B96EEDBA09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3" creationId="{2F90A900-6CCC-4E29-B850-B57B0B5D9B8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4" creationId="{31AD1807-F886-4DEC-A3C4-19E4C7CEF7E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5" creationId="{31B08B6C-7ABA-4447-B066-AF9B8772771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6" creationId="{4CCF65CA-A0A7-4E2D-A98A-0A0DC03D456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7" creationId="{89EB0006-7071-4E45-9E88-33CF9385F0F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8" creationId="{492431D4-BD3C-45FB-8E4E-496279C2B01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9" creationId="{E294E73D-5D66-40A1-BCF8-C8442930919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0" creationId="{279C1072-9A28-4BAB-9761-6852696E001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1" creationId="{50FAE430-F8B3-4D22-BBBB-09111330269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2" creationId="{14D9F165-C603-4E6F-9578-CDD8F6A8FCE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3" creationId="{9D786732-43CC-47CC-A00E-178E24D02BE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4" creationId="{E6785359-BC06-4103-B12A-C49F2319169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5" creationId="{07F42ACB-BE8A-41EE-BE92-46B424A4B47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6" creationId="{F70E4284-49B0-41BC-A750-F5BB26337C9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7" creationId="{F3CEFF40-5369-485B-8EE6-869469B25AA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8" creationId="{92C8D535-C96B-4EB4-A52F-E60B394A3E4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9" creationId="{439305D0-9A59-4303-B7F8-DB66A7EDE96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0" creationId="{9EDB40BC-5535-461D-B61A-219AD082315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1" creationId="{6D77D420-0524-4B97-AE39-2B6A80D7D9C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2" creationId="{E2DDAC3E-D204-4F50-AFDF-C7A9CE068BE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3" creationId="{E63AEB2B-3277-467F-9B59-D50C370B86F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4" creationId="{E66EF661-FD99-4D53-A185-CD81D8BDF4F1}"/>
          </ac:spMkLst>
        </pc:spChg>
        <pc:spChg chg="del">
          <ac:chgData name="Ulisses Lima Messias" userId="8f637c0ec9cdd908" providerId="LiveId" clId="{300EF7C6-7B4E-473A-B4D5-C30C72F83589}" dt="2022-02-22T18:36:21.795" v="6206" actId="478"/>
          <ac:spMkLst>
            <pc:docMk/>
            <pc:sldMk cId="2023041967" sldId="4201"/>
            <ac:spMk id="278" creationId="{FCD91835-9969-4954-89DF-772352D448B9}"/>
          </ac:spMkLst>
        </pc:spChg>
        <pc:grpChg chg="mod">
          <ac:chgData name="Ulisses Lima Messias" userId="8f637c0ec9cdd908" providerId="LiveId" clId="{300EF7C6-7B4E-473A-B4D5-C30C72F83589}" dt="2022-02-22T18:45:24.064" v="6351" actId="478"/>
          <ac:grpSpMkLst>
            <pc:docMk/>
            <pc:sldMk cId="2023041967" sldId="4201"/>
            <ac:grpSpMk id="147" creationId="{0202F748-5C72-4A52-8119-085E3F6CC128}"/>
          </ac:grpSpMkLst>
        </pc:grpChg>
      </pc:sldChg>
      <pc:sldChg chg="delSp modSp add mod">
        <pc:chgData name="Ulisses Lima Messias" userId="8f637c0ec9cdd908" providerId="LiveId" clId="{300EF7C6-7B4E-473A-B4D5-C30C72F83589}" dt="2022-02-22T18:45:17.399" v="6350" actId="1038"/>
        <pc:sldMkLst>
          <pc:docMk/>
          <pc:sldMk cId="521015880" sldId="4202"/>
        </pc:sldMkLst>
        <pc:spChg chg="mod">
          <ac:chgData name="Ulisses Lima Messias" userId="8f637c0ec9cdd908" providerId="LiveId" clId="{300EF7C6-7B4E-473A-B4D5-C30C72F83589}" dt="2022-02-22T18:44:35.414" v="6332" actId="6549"/>
          <ac:spMkLst>
            <pc:docMk/>
            <pc:sldMk cId="521015880" sldId="4202"/>
            <ac:spMk id="24" creationId="{0FA9FC5E-2F18-49F0-ACFB-07624FD4D9BC}"/>
          </ac:spMkLst>
        </pc:spChg>
        <pc:spChg chg="del">
          <ac:chgData name="Ulisses Lima Messias" userId="8f637c0ec9cdd908" providerId="LiveId" clId="{300EF7C6-7B4E-473A-B4D5-C30C72F83589}" dt="2022-02-22T18:44:43.198" v="6334" actId="478"/>
          <ac:spMkLst>
            <pc:docMk/>
            <pc:sldMk cId="521015880" sldId="4202"/>
            <ac:spMk id="139" creationId="{2E236CCE-9731-457C-9517-52C4E659E9F5}"/>
          </ac:spMkLst>
        </pc:spChg>
        <pc:spChg chg="del">
          <ac:chgData name="Ulisses Lima Messias" userId="8f637c0ec9cdd908" providerId="LiveId" clId="{300EF7C6-7B4E-473A-B4D5-C30C72F83589}" dt="2022-02-22T18:44:52.915" v="6336" actId="478"/>
          <ac:spMkLst>
            <pc:docMk/>
            <pc:sldMk cId="521015880" sldId="4202"/>
            <ac:spMk id="140" creationId="{97FDBD7F-D5A1-4C1C-BF6A-2213BE01F9A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48" creationId="{8EDE0383-1B7F-494B-9787-BD3B661FF7C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49" creationId="{6E6AA630-4041-45DD-A0F2-F45ED9F80F2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0" creationId="{0501E5D5-6FBA-415D-91AE-369E6989A46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1" creationId="{17DA8541-2E36-4CB2-A8E0-799CCA99F60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2" creationId="{D52E10AD-457F-4472-A57D-A3DB2906B36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3" creationId="{38E7F06C-2959-4622-948D-AE15D8296EA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4" creationId="{38E2B9D5-4C86-478C-B803-2C2AB123AFD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5" creationId="{2A1900C7-204F-4244-B800-B0A1E20796A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6" creationId="{6775882A-F51E-4364-A210-0452955CFE4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7" creationId="{A1C4141C-2141-484B-AD2D-6DE7F2A481E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8" creationId="{3CF1BDDD-BB04-432C-BD99-C85364D5AD1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9" creationId="{882A13A8-04E5-43CA-BA74-80F061D64AD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0" creationId="{9F263ABA-4C64-4418-9DF3-D994700F241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1" creationId="{5C5078A8-9E8F-4046-B1AB-C71DD8C55E6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2" creationId="{DF69D9CA-8271-4AD0-913E-80C1DA3F5B8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3" creationId="{992A24C5-C486-4F8B-A55F-C7D8711903B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4" creationId="{4A978F13-682C-492C-8E3B-E1C3F322485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5" creationId="{5ADA0E32-B16A-4D27-942A-ACE95146964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6" creationId="{2BE6DE01-AEEE-494A-ADBF-A284A430AA3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7" creationId="{4679B7BD-7873-48CD-A0E9-5625C8D8757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8" creationId="{AFAA9995-A7BD-4A81-BD8D-D1BF0B5C899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9" creationId="{4F84D395-BDDA-418A-9E40-6FF5412B960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0" creationId="{4C77CEC0-38FE-4307-9E4C-B93C622BA55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1" creationId="{96BAA407-FA84-4CDA-B5A7-4BC6CC52863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2" creationId="{B27FB73A-A35D-4E6D-955F-D5D086D114B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3" creationId="{B48F7CDD-68DC-42F5-9E4B-1BD6211D0F7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4" creationId="{F2EC9F5B-4E86-4E5C-99EE-49EEE01132A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5" creationId="{34CDB2C9-4ACB-4149-9E91-4DF9ED5458B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6" creationId="{D80019DE-DAC4-4F76-BBB0-91BCA24CC21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7" creationId="{6E36A1A1-25C3-4DEC-8397-DB64D26236B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8" creationId="{8EA37959-A133-478F-980D-9B484201F85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9" creationId="{149E361B-65A9-4DC1-A44C-84C1B57F34A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0" creationId="{1D302D9C-D378-4746-BEA0-ABF8FD6771C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1" creationId="{930D36D4-3680-4513-A6E5-2DCF085E8FB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2" creationId="{8D32070B-9EBE-4F6E-853C-EBAB775AE64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3" creationId="{1C709937-AD6A-44A3-A60C-376F48323BE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4" creationId="{9B8E5E1E-3488-45C2-9B67-DD3335D1643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5" creationId="{A3348C34-1EB0-4663-9A0F-A1451B904D5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6" creationId="{94A754C6-8FC1-4A14-A2DF-7A8E31DB0A4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7" creationId="{2EA0D884-F834-4931-83BB-1C865040F92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8" creationId="{6CD85A95-7E97-4CBF-A9E9-7B9783099E3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9" creationId="{0CC056D8-352A-4A06-B070-8FC3E21600F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0" creationId="{BB7D0E04-168B-406C-B88B-DBA269AB4B1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1" creationId="{EB785C02-5ED4-4BC5-B78E-B4E223E3A19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2" creationId="{88B63DC3-24E4-488F-B5BD-7C90C6D1CF4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3" creationId="{2379D341-A7DB-4C1B-A240-7BAB637AB42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4" creationId="{6D5FA0AE-3F2F-48E3-ACEF-B5C949151AC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5" creationId="{40C48FAE-BA43-4614-BBDE-DB48DFFA695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6" creationId="{8BC38C4A-0452-4C0A-A499-DC54A9B4FCC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7" creationId="{AAC5149E-BC2E-46F1-BFB3-821A620BCB9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8" creationId="{AD535D03-132B-4017-95F3-2C6FC1DD5AB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9" creationId="{40C7ACF5-4333-4CFF-A93D-225D49F9607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0" creationId="{EE2ECC58-5EC6-44FB-913C-CF487C45B45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1" creationId="{2756DB31-0231-4A44-9351-87D1959E04E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2" creationId="{93B8EFD2-6C52-4666-AB44-BD7862E8EDA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3" creationId="{76BBF40C-505A-49DD-8742-48348349170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4" creationId="{C7550A68-4AD2-4F98-9B14-ED27A05F7C1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5" creationId="{183B37DC-4E43-4B3E-800A-C12829CD005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6" creationId="{DE2422A1-9C46-4463-8F38-3AB641ABE87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7" creationId="{6C792623-6E22-4806-8EAA-6F3430D3CF8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8" creationId="{A842329E-53FF-4B4E-B027-B81FB9FF190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9" creationId="{412B4EE2-4A89-4BD5-915A-26B939598AB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0" creationId="{5D07038C-9FD2-45D2-81EC-04436A162DA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1" creationId="{B98F46AE-DC90-45D5-AE59-72EA8F40429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2" creationId="{D6FC2DE2-3C0B-41FD-9D6E-DCB0A702E0C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3" creationId="{C90F446B-EC39-4186-BD42-C2DDB541982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4" creationId="{13FC1D58-817E-4681-8A7B-02A3F87F41A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5" creationId="{44D7C146-06E7-4D2D-A96E-611C250D0C0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6" creationId="{ADFA8C52-4174-4F0D-9A16-667F66C8360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7" creationId="{310C782D-42D3-450E-A38D-F955259FDF6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8" creationId="{02481DF6-F23C-4BB5-AA9F-6C3ECC0F278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9" creationId="{1877CFA2-7BD7-40D3-945C-964A74D323B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0" creationId="{1A34171F-65B1-4960-85A6-58FE48FEDB9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1" creationId="{A0076701-5C69-4C53-BEF1-7E773BA3F56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2" creationId="{F9E0F3A1-6483-4A69-A91C-36EF955F62D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3" creationId="{4CF24042-554D-49DF-B612-997A35883EB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4" creationId="{82B309AB-9633-4AAF-9567-4B593829DFD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5" creationId="{04822D24-B242-430A-B29D-7B3FB188110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6" creationId="{AFEBD111-ABA7-46BE-B3D0-F41670EB72A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7" creationId="{3FABD355-72D4-4101-BBEA-74A6E88055A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8" creationId="{0BB963C3-F315-4318-9738-38042AFC4D1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9" creationId="{66C05231-60C3-40A0-B3EB-197D08F6555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0" creationId="{8DE3CFDB-497F-4A34-A2E6-7B81A998973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1" creationId="{4405B8C0-2F5F-4364-95CB-1D45904976A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2" creationId="{7E9C41BB-D478-4810-967B-A99B5F8B5C4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3" creationId="{92B4A72B-5444-42F8-9AFE-4D3BA9E7BB2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4" creationId="{8AB0F10B-EE62-428E-84F5-B3B64812820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5" creationId="{A6F54677-CE41-4291-AD2A-6ED743E812F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6" creationId="{68490E56-40A5-4F9B-AC96-BC72189C07B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7" creationId="{AB8D63DB-A862-4759-BFFF-6A83CC15695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8" creationId="{E0A1DF11-AC0B-45D0-8C69-7187711F872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9" creationId="{56F17876-7298-4EB8-8DDB-A805833A4C6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0" creationId="{8F456CD7-B20B-47A8-952E-B1D293B0720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1" creationId="{252A2273-5854-4B55-A727-29846B72D18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2" creationId="{98671BF5-C63E-4629-AA3B-486A94D5259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3" creationId="{6FA68F04-985C-4ACF-ACF9-423DC44A98A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4" creationId="{20162CE3-4277-4B51-9538-C73FE0A14D7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5" creationId="{65FBCF3F-7868-4463-974D-7E94D3F5DA2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6" creationId="{FD60F436-BCE9-47B2-8A6C-8ED9D68E6B8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7" creationId="{418E44F2-D323-4350-BCBB-C85C9203C3C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8" creationId="{864F006C-92FA-42D8-A1CF-23FC3844248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9" creationId="{FA6C6FCA-6054-40AD-BFF7-D85B014D4B2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0" creationId="{804CB454-7125-4218-A4CE-C3775DC2729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1" creationId="{FA141F4D-B1EF-470C-97B9-F3456830E00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2" creationId="{88A4DF72-379D-45F0-9BFE-5B96EEDBA09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3" creationId="{2F90A900-6CCC-4E29-B850-B57B0B5D9B8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4" creationId="{31AD1807-F886-4DEC-A3C4-19E4C7CEF7E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5" creationId="{31B08B6C-7ABA-4447-B066-AF9B8772771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6" creationId="{4CCF65CA-A0A7-4E2D-A98A-0A0DC03D456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7" creationId="{89EB0006-7071-4E45-9E88-33CF9385F0F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8" creationId="{492431D4-BD3C-45FB-8E4E-496279C2B01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9" creationId="{E294E73D-5D66-40A1-BCF8-C8442930919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0" creationId="{279C1072-9A28-4BAB-9761-6852696E001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1" creationId="{50FAE430-F8B3-4D22-BBBB-09111330269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2" creationId="{14D9F165-C603-4E6F-9578-CDD8F6A8FCE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3" creationId="{9D786732-43CC-47CC-A00E-178E24D02BE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4" creationId="{E6785359-BC06-4103-B12A-C49F2319169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5" creationId="{07F42ACB-BE8A-41EE-BE92-46B424A4B47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6" creationId="{F70E4284-49B0-41BC-A750-F5BB26337C9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7" creationId="{F3CEFF40-5369-485B-8EE6-869469B25AA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8" creationId="{92C8D535-C96B-4EB4-A52F-E60B394A3E4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9" creationId="{439305D0-9A59-4303-B7F8-DB66A7EDE96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0" creationId="{9EDB40BC-5535-461D-B61A-219AD082315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1" creationId="{6D77D420-0524-4B97-AE39-2B6A80D7D9C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2" creationId="{E2DDAC3E-D204-4F50-AFDF-C7A9CE068BE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3" creationId="{E63AEB2B-3277-467F-9B59-D50C370B86F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4" creationId="{E66EF661-FD99-4D53-A185-CD81D8BDF4F1}"/>
          </ac:spMkLst>
        </pc:spChg>
        <pc:spChg chg="del">
          <ac:chgData name="Ulisses Lima Messias" userId="8f637c0ec9cdd908" providerId="LiveId" clId="{300EF7C6-7B4E-473A-B4D5-C30C72F83589}" dt="2022-02-22T18:44:40.328" v="6333" actId="478"/>
          <ac:spMkLst>
            <pc:docMk/>
            <pc:sldMk cId="521015880" sldId="4202"/>
            <ac:spMk id="276" creationId="{E355F14D-D7B6-41AE-B957-5FAD8B82B3FD}"/>
          </ac:spMkLst>
        </pc:spChg>
        <pc:spChg chg="del">
          <ac:chgData name="Ulisses Lima Messias" userId="8f637c0ec9cdd908" providerId="LiveId" clId="{300EF7C6-7B4E-473A-B4D5-C30C72F83589}" dt="2022-02-22T18:44:49.595" v="6335" actId="478"/>
          <ac:spMkLst>
            <pc:docMk/>
            <pc:sldMk cId="521015880" sldId="4202"/>
            <ac:spMk id="277" creationId="{CAC008F0-4940-414D-B45D-068EAEFC6E30}"/>
          </ac:spMkLst>
        </pc:spChg>
        <pc:grpChg chg="mod">
          <ac:chgData name="Ulisses Lima Messias" userId="8f637c0ec9cdd908" providerId="LiveId" clId="{300EF7C6-7B4E-473A-B4D5-C30C72F83589}" dt="2022-02-22T18:45:17.399" v="6350" actId="1038"/>
          <ac:grpSpMkLst>
            <pc:docMk/>
            <pc:sldMk cId="521015880" sldId="4202"/>
            <ac:grpSpMk id="147" creationId="{0202F748-5C72-4A52-8119-085E3F6CC128}"/>
          </ac:grpSpMkLst>
        </pc:grpChg>
      </pc:sldChg>
      <pc:sldChg chg="addSp delSp modSp add mod modAnim">
        <pc:chgData name="Ulisses Lima Messias" userId="8f637c0ec9cdd908" providerId="LiveId" clId="{300EF7C6-7B4E-473A-B4D5-C30C72F83589}" dt="2022-02-24T18:50:12.254" v="6404"/>
        <pc:sldMkLst>
          <pc:docMk/>
          <pc:sldMk cId="346564049" sldId="4203"/>
        </pc:sldMkLst>
        <pc:spChg chg="del">
          <ac:chgData name="Ulisses Lima Messias" userId="8f637c0ec9cdd908" providerId="LiveId" clId="{300EF7C6-7B4E-473A-B4D5-C30C72F83589}" dt="2022-02-24T18:44:42.391" v="6375" actId="478"/>
          <ac:spMkLst>
            <pc:docMk/>
            <pc:sldMk cId="346564049" sldId="4203"/>
            <ac:spMk id="2" creationId="{8FC253D0-071B-4F52-95C6-18F6F40446EB}"/>
          </ac:spMkLst>
        </pc:spChg>
        <pc:spChg chg="del">
          <ac:chgData name="Ulisses Lima Messias" userId="8f637c0ec9cdd908" providerId="LiveId" clId="{300EF7C6-7B4E-473A-B4D5-C30C72F83589}" dt="2022-02-24T18:44:45.271" v="6376" actId="478"/>
          <ac:spMkLst>
            <pc:docMk/>
            <pc:sldMk cId="346564049" sldId="4203"/>
            <ac:spMk id="4" creationId="{C88A17DE-199C-4D4F-A5B6-6271826DAF9E}"/>
          </ac:spMkLst>
        </pc:spChg>
        <pc:spChg chg="del">
          <ac:chgData name="Ulisses Lima Messias" userId="8f637c0ec9cdd908" providerId="LiveId" clId="{300EF7C6-7B4E-473A-B4D5-C30C72F83589}" dt="2022-02-24T18:44:42.391" v="6375" actId="478"/>
          <ac:spMkLst>
            <pc:docMk/>
            <pc:sldMk cId="346564049" sldId="4203"/>
            <ac:spMk id="10" creationId="{80F3FD8E-BA5C-4DE0-BC49-410767CA0349}"/>
          </ac:spMkLst>
        </pc:spChg>
        <pc:spChg chg="del">
          <ac:chgData name="Ulisses Lima Messias" userId="8f637c0ec9cdd908" providerId="LiveId" clId="{300EF7C6-7B4E-473A-B4D5-C30C72F83589}" dt="2022-02-24T18:44:42.391" v="6375" actId="478"/>
          <ac:spMkLst>
            <pc:docMk/>
            <pc:sldMk cId="346564049" sldId="4203"/>
            <ac:spMk id="11" creationId="{C461B7E0-145C-4D3A-B31D-21ACCA3E8A80}"/>
          </ac:spMkLst>
        </pc:spChg>
        <pc:spChg chg="mod">
          <ac:chgData name="Ulisses Lima Messias" userId="8f637c0ec9cdd908" providerId="LiveId" clId="{300EF7C6-7B4E-473A-B4D5-C30C72F83589}" dt="2022-02-24T18:44:36.061" v="6373" actId="20577"/>
          <ac:spMkLst>
            <pc:docMk/>
            <pc:sldMk cId="346564049" sldId="4203"/>
            <ac:spMk id="15" creationId="{B31BC0B6-BA1A-4517-89E3-42C727AF6463}"/>
          </ac:spMkLst>
        </pc:spChg>
        <pc:spChg chg="del">
          <ac:chgData name="Ulisses Lima Messias" userId="8f637c0ec9cdd908" providerId="LiveId" clId="{300EF7C6-7B4E-473A-B4D5-C30C72F83589}" dt="2022-02-24T18:44:45.271" v="6376" actId="478"/>
          <ac:spMkLst>
            <pc:docMk/>
            <pc:sldMk cId="346564049" sldId="4203"/>
            <ac:spMk id="17" creationId="{EF8A2FF3-DD1C-4133-B326-C8943D8C0F59}"/>
          </ac:spMkLst>
        </pc:spChg>
        <pc:spChg chg="del">
          <ac:chgData name="Ulisses Lima Messias" userId="8f637c0ec9cdd908" providerId="LiveId" clId="{300EF7C6-7B4E-473A-B4D5-C30C72F83589}" dt="2022-02-24T18:44:45.271" v="6376" actId="478"/>
          <ac:spMkLst>
            <pc:docMk/>
            <pc:sldMk cId="346564049" sldId="4203"/>
            <ac:spMk id="18" creationId="{65A668C8-1BF8-454A-BCD4-7464AB80FB7E}"/>
          </ac:spMkLst>
        </pc:spChg>
        <pc:graphicFrameChg chg="del">
          <ac:chgData name="Ulisses Lima Messias" userId="8f637c0ec9cdd908" providerId="LiveId" clId="{300EF7C6-7B4E-473A-B4D5-C30C72F83589}" dt="2022-02-24T18:44:39.421" v="6374" actId="478"/>
          <ac:graphicFrameMkLst>
            <pc:docMk/>
            <pc:sldMk cId="346564049" sldId="4203"/>
            <ac:graphicFrameMk id="12" creationId="{EF45453D-9CE4-4177-8F51-7F5CDE06F76C}"/>
          </ac:graphicFrameMkLst>
        </pc:graphicFrameChg>
        <pc:graphicFrameChg chg="add mod">
          <ac:chgData name="Ulisses Lima Messias" userId="8f637c0ec9cdd908" providerId="LiveId" clId="{300EF7C6-7B4E-473A-B4D5-C30C72F83589}" dt="2022-02-24T18:45:50.639" v="6398"/>
          <ac:graphicFrameMkLst>
            <pc:docMk/>
            <pc:sldMk cId="346564049" sldId="4203"/>
            <ac:graphicFrameMk id="14" creationId="{4E8176F8-79FB-4C1D-BBA1-30D6E2CC0FB7}"/>
          </ac:graphicFrameMkLst>
        </pc:graphicFrameChg>
        <pc:graphicFrameChg chg="add mod">
          <ac:chgData name="Ulisses Lima Messias" userId="8f637c0ec9cdd908" providerId="LiveId" clId="{300EF7C6-7B4E-473A-B4D5-C30C72F83589}" dt="2022-02-24T18:49:09.205" v="6400"/>
          <ac:graphicFrameMkLst>
            <pc:docMk/>
            <pc:sldMk cId="346564049" sldId="4203"/>
            <ac:graphicFrameMk id="16" creationId="{01268184-B6B2-48C0-BC11-AF5AB1BDA817}"/>
          </ac:graphicFrameMkLst>
        </pc:graphicFrameChg>
        <pc:picChg chg="mod">
          <ac:chgData name="Ulisses Lima Messias" userId="8f637c0ec9cdd908" providerId="LiveId" clId="{300EF7C6-7B4E-473A-B4D5-C30C72F83589}" dt="2022-02-24T18:50:06.440" v="6403" actId="1076"/>
          <ac:picMkLst>
            <pc:docMk/>
            <pc:sldMk cId="346564049" sldId="4203"/>
            <ac:picMk id="3" creationId="{888F9E7F-011D-4A72-AD88-A74956B01892}"/>
          </ac:picMkLst>
        </pc:picChg>
        <pc:picChg chg="del">
          <ac:chgData name="Ulisses Lima Messias" userId="8f637c0ec9cdd908" providerId="LiveId" clId="{300EF7C6-7B4E-473A-B4D5-C30C72F83589}" dt="2022-02-24T18:44:45.271" v="6376" actId="478"/>
          <ac:picMkLst>
            <pc:docMk/>
            <pc:sldMk cId="346564049" sldId="4203"/>
            <ac:picMk id="13" creationId="{D864A5A4-2079-4E77-ACD4-7DA47651CE29}"/>
          </ac:picMkLst>
        </pc:picChg>
      </pc:sldChg>
      <pc:sldChg chg="addSp modSp add mod modAnim">
        <pc:chgData name="Ulisses Lima Messias" userId="8f637c0ec9cdd908" providerId="LiveId" clId="{300EF7C6-7B4E-473A-B4D5-C30C72F83589}" dt="2022-02-24T18:54:36.679" v="6438"/>
        <pc:sldMkLst>
          <pc:docMk/>
          <pc:sldMk cId="1862954351" sldId="4204"/>
        </pc:sldMkLst>
        <pc:spChg chg="add mod">
          <ac:chgData name="Ulisses Lima Messias" userId="8f637c0ec9cdd908" providerId="LiveId" clId="{300EF7C6-7B4E-473A-B4D5-C30C72F83589}" dt="2022-02-24T18:54:34.358" v="6437" actId="13926"/>
          <ac:spMkLst>
            <pc:docMk/>
            <pc:sldMk cId="1862954351" sldId="4204"/>
            <ac:spMk id="2" creationId="{F1040D68-75DE-4E37-B6D0-4A98533D7D04}"/>
          </ac:spMkLst>
        </pc:spChg>
      </pc:sldChg>
      <pc:sldChg chg="add">
        <pc:chgData name="Ulisses Lima Messias" userId="8f637c0ec9cdd908" providerId="LiveId" clId="{300EF7C6-7B4E-473A-B4D5-C30C72F83589}" dt="2022-02-24T18:56:33.809" v="6439"/>
        <pc:sldMkLst>
          <pc:docMk/>
          <pc:sldMk cId="221503722" sldId="4205"/>
        </pc:sldMkLst>
      </pc:sldChg>
      <pc:sldChg chg="add">
        <pc:chgData name="Ulisses Lima Messias" userId="8f637c0ec9cdd908" providerId="LiveId" clId="{300EF7C6-7B4E-473A-B4D5-C30C72F83589}" dt="2022-02-24T18:56:33.809" v="6439"/>
        <pc:sldMkLst>
          <pc:docMk/>
          <pc:sldMk cId="1216878552" sldId="4206"/>
        </pc:sldMkLst>
      </pc:sldChg>
      <pc:sldChg chg="delSp add mod delAnim">
        <pc:chgData name="Ulisses Lima Messias" userId="8f637c0ec9cdd908" providerId="LiveId" clId="{300EF7C6-7B4E-473A-B4D5-C30C72F83589}" dt="2022-02-24T18:56:51.739" v="6443" actId="478"/>
        <pc:sldMkLst>
          <pc:docMk/>
          <pc:sldMk cId="2732397235" sldId="4207"/>
        </pc:sldMkLst>
        <pc:spChg chg="del">
          <ac:chgData name="Ulisses Lima Messias" userId="8f637c0ec9cdd908" providerId="LiveId" clId="{300EF7C6-7B4E-473A-B4D5-C30C72F83589}" dt="2022-02-24T18:56:51.739" v="6443" actId="478"/>
          <ac:spMkLst>
            <pc:docMk/>
            <pc:sldMk cId="2732397235" sldId="4207"/>
            <ac:spMk id="3" creationId="{18B24CA2-B4D6-4280-8949-121377F6E274}"/>
          </ac:spMkLst>
        </pc:spChg>
        <pc:picChg chg="del">
          <ac:chgData name="Ulisses Lima Messias" userId="8f637c0ec9cdd908" providerId="LiveId" clId="{300EF7C6-7B4E-473A-B4D5-C30C72F83589}" dt="2022-02-24T18:56:49.873" v="6442" actId="478"/>
          <ac:picMkLst>
            <pc:docMk/>
            <pc:sldMk cId="2732397235" sldId="4207"/>
            <ac:picMk id="146" creationId="{441C2455-A191-4E9E-B9B9-E9F95F04D176}"/>
          </ac:picMkLst>
        </pc:picChg>
      </pc:sldChg>
      <pc:sldChg chg="addSp modSp add mod">
        <pc:chgData name="Ulisses Lima Messias" userId="8f637c0ec9cdd908" providerId="LiveId" clId="{300EF7C6-7B4E-473A-B4D5-C30C72F83589}" dt="2022-02-24T18:59:01.213" v="6513" actId="1038"/>
        <pc:sldMkLst>
          <pc:docMk/>
          <pc:sldMk cId="3698693759" sldId="4208"/>
        </pc:sldMkLst>
        <pc:spChg chg="add mod">
          <ac:chgData name="Ulisses Lima Messias" userId="8f637c0ec9cdd908" providerId="LiveId" clId="{300EF7C6-7B4E-473A-B4D5-C30C72F83589}" dt="2022-02-24T18:58:35.335" v="6485" actId="113"/>
          <ac:spMkLst>
            <pc:docMk/>
            <pc:sldMk cId="3698693759" sldId="4208"/>
            <ac:spMk id="3" creationId="{708C063E-706A-43E0-B13F-E22A56114C0A}"/>
          </ac:spMkLst>
        </pc:spChg>
        <pc:spChg chg="mod">
          <ac:chgData name="Ulisses Lima Messias" userId="8f637c0ec9cdd908" providerId="LiveId" clId="{300EF7C6-7B4E-473A-B4D5-C30C72F83589}" dt="2022-02-24T18:59:01.213" v="6513" actId="1038"/>
          <ac:spMkLst>
            <pc:docMk/>
            <pc:sldMk cId="3698693759" sldId="4208"/>
            <ac:spMk id="4" creationId="{C88A17DE-199C-4D4F-A5B6-6271826DAF9E}"/>
          </ac:spMkLst>
        </pc:spChg>
        <pc:spChg chg="add mod">
          <ac:chgData name="Ulisses Lima Messias" userId="8f637c0ec9cdd908" providerId="LiveId" clId="{300EF7C6-7B4E-473A-B4D5-C30C72F83589}" dt="2022-02-24T18:58:47.032" v="6490" actId="5793"/>
          <ac:spMkLst>
            <pc:docMk/>
            <pc:sldMk cId="3698693759" sldId="4208"/>
            <ac:spMk id="5" creationId="{55D28B3C-05FC-4987-B167-54EBA41E81E0}"/>
          </ac:spMkLst>
        </pc:spChg>
        <pc:spChg chg="mod">
          <ac:chgData name="Ulisses Lima Messias" userId="8f637c0ec9cdd908" providerId="LiveId" clId="{300EF7C6-7B4E-473A-B4D5-C30C72F83589}" dt="2022-02-24T18:59:01.213" v="6513" actId="1038"/>
          <ac:spMkLst>
            <pc:docMk/>
            <pc:sldMk cId="3698693759" sldId="4208"/>
            <ac:spMk id="17" creationId="{EF8A2FF3-DD1C-4133-B326-C8943D8C0F59}"/>
          </ac:spMkLst>
        </pc:spChg>
        <pc:spChg chg="mod">
          <ac:chgData name="Ulisses Lima Messias" userId="8f637c0ec9cdd908" providerId="LiveId" clId="{300EF7C6-7B4E-473A-B4D5-C30C72F83589}" dt="2022-02-24T18:59:01.213" v="6513" actId="1038"/>
          <ac:spMkLst>
            <pc:docMk/>
            <pc:sldMk cId="3698693759" sldId="4208"/>
            <ac:spMk id="18" creationId="{65A668C8-1BF8-454A-BCD4-7464AB80FB7E}"/>
          </ac:spMkLst>
        </pc:spChg>
      </pc:sldChg>
      <pc:sldMasterChg chg="del delSldLayout">
        <pc:chgData name="Ulisses Lima Messias" userId="8f637c0ec9cdd908" providerId="LiveId" clId="{300EF7C6-7B4E-473A-B4D5-C30C72F83589}" dt="2022-02-11T10:07:43.728" v="4929" actId="2696"/>
        <pc:sldMasterMkLst>
          <pc:docMk/>
          <pc:sldMasterMk cId="3816899024" sldId="2147483708"/>
        </pc:sldMasterMkLst>
        <pc:sldLayoutChg chg="del">
          <pc:chgData name="Ulisses Lima Messias" userId="8f637c0ec9cdd908" providerId="LiveId" clId="{300EF7C6-7B4E-473A-B4D5-C30C72F83589}" dt="2022-02-11T10:07:43.612" v="4927" actId="2696"/>
          <pc:sldLayoutMkLst>
            <pc:docMk/>
            <pc:sldMasterMk cId="3816899024" sldId="2147483708"/>
            <pc:sldLayoutMk cId="3364867520" sldId="2147483709"/>
          </pc:sldLayoutMkLst>
        </pc:sldLayoutChg>
        <pc:sldLayoutChg chg="del">
          <pc:chgData name="Ulisses Lima Messias" userId="8f637c0ec9cdd908" providerId="LiveId" clId="{300EF7C6-7B4E-473A-B4D5-C30C72F83589}" dt="2022-02-11T10:07:43.728" v="4928" actId="2696"/>
          <pc:sldLayoutMkLst>
            <pc:docMk/>
            <pc:sldMasterMk cId="3816899024" sldId="2147483708"/>
            <pc:sldLayoutMk cId="4294545456" sldId="2147483711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1T10:07:43.736" v="4931" actId="2696"/>
        <pc:sldMasterMkLst>
          <pc:docMk/>
          <pc:sldMasterMk cId="1887254455" sldId="2147483712"/>
        </pc:sldMasterMkLst>
        <pc:sldLayoutChg chg="del">
          <pc:chgData name="Ulisses Lima Messias" userId="8f637c0ec9cdd908" providerId="LiveId" clId="{300EF7C6-7B4E-473A-B4D5-C30C72F83589}" dt="2022-02-11T10:07:43.736" v="4930" actId="2696"/>
          <pc:sldLayoutMkLst>
            <pc:docMk/>
            <pc:sldMasterMk cId="1887254455" sldId="2147483712"/>
            <pc:sldLayoutMk cId="3970870809" sldId="2147483713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1T10:07:43.738" v="4943" actId="2696"/>
        <pc:sldMasterMkLst>
          <pc:docMk/>
          <pc:sldMasterMk cId="1803394780" sldId="2147483714"/>
        </pc:sldMasterMkLst>
        <pc:sldLayoutChg chg="del">
          <pc:chgData name="Ulisses Lima Messias" userId="8f637c0ec9cdd908" providerId="LiveId" clId="{300EF7C6-7B4E-473A-B4D5-C30C72F83589}" dt="2022-02-11T10:07:43.738" v="4932" actId="2696"/>
          <pc:sldLayoutMkLst>
            <pc:docMk/>
            <pc:sldMasterMk cId="1803394780" sldId="2147483714"/>
            <pc:sldLayoutMk cId="1429221997" sldId="2147483715"/>
          </pc:sldLayoutMkLst>
        </pc:sldLayoutChg>
        <pc:sldLayoutChg chg="del">
          <pc:chgData name="Ulisses Lima Messias" userId="8f637c0ec9cdd908" providerId="LiveId" clId="{300EF7C6-7B4E-473A-B4D5-C30C72F83589}" dt="2022-02-11T10:07:43.738" v="4933" actId="2696"/>
          <pc:sldLayoutMkLst>
            <pc:docMk/>
            <pc:sldMasterMk cId="1803394780" sldId="2147483714"/>
            <pc:sldLayoutMk cId="1229520913" sldId="2147483716"/>
          </pc:sldLayoutMkLst>
        </pc:sldLayoutChg>
        <pc:sldLayoutChg chg="del">
          <pc:chgData name="Ulisses Lima Messias" userId="8f637c0ec9cdd908" providerId="LiveId" clId="{300EF7C6-7B4E-473A-B4D5-C30C72F83589}" dt="2022-02-11T10:07:43.738" v="4934" actId="2696"/>
          <pc:sldLayoutMkLst>
            <pc:docMk/>
            <pc:sldMasterMk cId="1803394780" sldId="2147483714"/>
            <pc:sldLayoutMk cId="4100255040" sldId="2147483717"/>
          </pc:sldLayoutMkLst>
        </pc:sldLayoutChg>
        <pc:sldLayoutChg chg="del">
          <pc:chgData name="Ulisses Lima Messias" userId="8f637c0ec9cdd908" providerId="LiveId" clId="{300EF7C6-7B4E-473A-B4D5-C30C72F83589}" dt="2022-02-11T10:07:43.738" v="4935" actId="2696"/>
          <pc:sldLayoutMkLst>
            <pc:docMk/>
            <pc:sldMasterMk cId="1803394780" sldId="2147483714"/>
            <pc:sldLayoutMk cId="3075176327" sldId="2147483718"/>
          </pc:sldLayoutMkLst>
        </pc:sldLayoutChg>
        <pc:sldLayoutChg chg="del">
          <pc:chgData name="Ulisses Lima Messias" userId="8f637c0ec9cdd908" providerId="LiveId" clId="{300EF7C6-7B4E-473A-B4D5-C30C72F83589}" dt="2022-02-11T10:07:43.738" v="4936" actId="2696"/>
          <pc:sldLayoutMkLst>
            <pc:docMk/>
            <pc:sldMasterMk cId="1803394780" sldId="2147483714"/>
            <pc:sldLayoutMk cId="4269136474" sldId="2147483719"/>
          </pc:sldLayoutMkLst>
        </pc:sldLayoutChg>
        <pc:sldLayoutChg chg="del">
          <pc:chgData name="Ulisses Lima Messias" userId="8f637c0ec9cdd908" providerId="LiveId" clId="{300EF7C6-7B4E-473A-B4D5-C30C72F83589}" dt="2022-02-11T10:07:43.738" v="4937" actId="2696"/>
          <pc:sldLayoutMkLst>
            <pc:docMk/>
            <pc:sldMasterMk cId="1803394780" sldId="2147483714"/>
            <pc:sldLayoutMk cId="1364099258" sldId="2147483720"/>
          </pc:sldLayoutMkLst>
        </pc:sldLayoutChg>
        <pc:sldLayoutChg chg="del">
          <pc:chgData name="Ulisses Lima Messias" userId="8f637c0ec9cdd908" providerId="LiveId" clId="{300EF7C6-7B4E-473A-B4D5-C30C72F83589}" dt="2022-02-11T10:07:43.738" v="4938" actId="2696"/>
          <pc:sldLayoutMkLst>
            <pc:docMk/>
            <pc:sldMasterMk cId="1803394780" sldId="2147483714"/>
            <pc:sldLayoutMk cId="4156148257" sldId="2147483721"/>
          </pc:sldLayoutMkLst>
        </pc:sldLayoutChg>
        <pc:sldLayoutChg chg="del">
          <pc:chgData name="Ulisses Lima Messias" userId="8f637c0ec9cdd908" providerId="LiveId" clId="{300EF7C6-7B4E-473A-B4D5-C30C72F83589}" dt="2022-02-11T10:07:43.738" v="4939" actId="2696"/>
          <pc:sldLayoutMkLst>
            <pc:docMk/>
            <pc:sldMasterMk cId="1803394780" sldId="2147483714"/>
            <pc:sldLayoutMk cId="2834748584" sldId="2147483722"/>
          </pc:sldLayoutMkLst>
        </pc:sldLayoutChg>
        <pc:sldLayoutChg chg="del">
          <pc:chgData name="Ulisses Lima Messias" userId="8f637c0ec9cdd908" providerId="LiveId" clId="{300EF7C6-7B4E-473A-B4D5-C30C72F83589}" dt="2022-02-11T10:07:43.738" v="4940" actId="2696"/>
          <pc:sldLayoutMkLst>
            <pc:docMk/>
            <pc:sldMasterMk cId="1803394780" sldId="2147483714"/>
            <pc:sldLayoutMk cId="2762583060" sldId="2147483723"/>
          </pc:sldLayoutMkLst>
        </pc:sldLayoutChg>
        <pc:sldLayoutChg chg="del">
          <pc:chgData name="Ulisses Lima Messias" userId="8f637c0ec9cdd908" providerId="LiveId" clId="{300EF7C6-7B4E-473A-B4D5-C30C72F83589}" dt="2022-02-11T10:07:43.738" v="4941" actId="2696"/>
          <pc:sldLayoutMkLst>
            <pc:docMk/>
            <pc:sldMasterMk cId="1803394780" sldId="2147483714"/>
            <pc:sldLayoutMk cId="1408002650" sldId="2147483724"/>
          </pc:sldLayoutMkLst>
        </pc:sldLayoutChg>
        <pc:sldLayoutChg chg="del">
          <pc:chgData name="Ulisses Lima Messias" userId="8f637c0ec9cdd908" providerId="LiveId" clId="{300EF7C6-7B4E-473A-B4D5-C30C72F83589}" dt="2022-02-11T10:07:43.738" v="4942" actId="2696"/>
          <pc:sldLayoutMkLst>
            <pc:docMk/>
            <pc:sldMasterMk cId="1803394780" sldId="2147483714"/>
            <pc:sldLayoutMk cId="398496880" sldId="2147483725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0T20:25:11.863" v="4809" actId="47"/>
        <pc:sldMasterMkLst>
          <pc:docMk/>
          <pc:sldMasterMk cId="1463685137" sldId="2147483785"/>
        </pc:sldMasterMkLst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459028627" sldId="2147483786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748812271" sldId="2147483787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381466830" sldId="2147483788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144967438" sldId="2147483789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2090159893" sldId="2147483790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92846381" sldId="2147483791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4116444269" sldId="2147483792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995622716" sldId="2147483793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936769227" sldId="2147483794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360427036" sldId="2147483795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3616022130" sldId="2147483796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07T12:11:55.509" v="264" actId="47"/>
        <pc:sldMasterMkLst>
          <pc:docMk/>
          <pc:sldMasterMk cId="1403500120" sldId="2147483848"/>
        </pc:sldMasterMkLst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619826282" sldId="2147483849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396707743" sldId="2147483850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025095269" sldId="2147483851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551757675" sldId="2147483852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463187696" sldId="2147483853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583882278" sldId="2147483854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340517279" sldId="2147483855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83908193" sldId="2147483856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1933301633" sldId="2147483857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384109551" sldId="2147483858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182275875" sldId="2147483859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07T12:49:37.565" v="719" actId="47"/>
        <pc:sldMasterMkLst>
          <pc:docMk/>
          <pc:sldMasterMk cId="605025895" sldId="2147483872"/>
        </pc:sldMasterMkLst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2707988165" sldId="2147483873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542435739" sldId="2147483874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074081367" sldId="2147483875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879485460" sldId="2147483876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707916645" sldId="2147483877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806290982" sldId="2147483878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847969504" sldId="2147483879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2353211905" sldId="2147483880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73326741" sldId="2147483881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504600289" sldId="2147483882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209662498" sldId="2147483883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2083846912" sldId="2147483884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822223638" sldId="2147483885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985832699" sldId="2147483886"/>
          </pc:sldLayoutMkLst>
        </pc:sldLayoutChg>
      </pc:sldMasterChg>
      <pc:sldMasterChg chg="add del addSldLayout delSldLayout">
        <pc:chgData name="Ulisses Lima Messias" userId="8f637c0ec9cdd908" providerId="LiveId" clId="{300EF7C6-7B4E-473A-B4D5-C30C72F83589}" dt="2022-02-11T10:10:25.364" v="4945" actId="2696"/>
        <pc:sldMasterMkLst>
          <pc:docMk/>
          <pc:sldMasterMk cId="1525184589" sldId="2147483926"/>
        </pc:sldMasterMkLst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2451319534" sldId="2147483927"/>
          </pc:sldLayoutMkLst>
        </pc:sldLayoutChg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965689774" sldId="2147483928"/>
          </pc:sldLayoutMkLst>
        </pc:sldLayoutChg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3441510388" sldId="2147483929"/>
          </pc:sldLayoutMkLst>
        </pc:sldLayoutChg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3892271022" sldId="2147483930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07T17:54:20.614" v="783" actId="47"/>
        <pc:sldMasterMkLst>
          <pc:docMk/>
          <pc:sldMasterMk cId="1915093337" sldId="2147483961"/>
        </pc:sldMasterMkLst>
        <pc:sldLayoutChg chg="del">
          <pc:chgData name="Ulisses Lima Messias" userId="8f637c0ec9cdd908" providerId="LiveId" clId="{300EF7C6-7B4E-473A-B4D5-C30C72F83589}" dt="2022-02-07T17:54:20.614" v="783" actId="47"/>
          <pc:sldLayoutMkLst>
            <pc:docMk/>
            <pc:sldMasterMk cId="1915093337" sldId="2147483961"/>
            <pc:sldLayoutMk cId="2350696294" sldId="2147483962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0T19:50:37.993" v="4271" actId="47"/>
        <pc:sldMasterMkLst>
          <pc:docMk/>
          <pc:sldMasterMk cId="2786894477" sldId="2147483972"/>
        </pc:sldMasterMkLst>
        <pc:sldLayoutChg chg="del">
          <pc:chgData name="Ulisses Lima Messias" userId="8f637c0ec9cdd908" providerId="LiveId" clId="{300EF7C6-7B4E-473A-B4D5-C30C72F83589}" dt="2022-02-10T19:50:37.993" v="4271" actId="47"/>
          <pc:sldLayoutMkLst>
            <pc:docMk/>
            <pc:sldMasterMk cId="2786894477" sldId="2147483972"/>
            <pc:sldLayoutMk cId="1202870784" sldId="2147483973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1T10:19:33.130" v="5007" actId="47"/>
        <pc:sldMasterMkLst>
          <pc:docMk/>
          <pc:sldMasterMk cId="2471713063" sldId="2147484002"/>
        </pc:sldMasterMkLst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03828509" sldId="2147484003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454255209" sldId="2147484004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479374095" sldId="2147484005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946219235" sldId="2147484006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27413504" sldId="2147484007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3882741157" sldId="2147484008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668174640" sldId="2147484009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3580733385" sldId="2147484010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72916288" sldId="2147484011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916252204" sldId="2147484012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541593113" sldId="2147484013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813283020" sldId="2147484014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819517764" sldId="2147484015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525263920" sldId="2147484016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347023724" sldId="2147484017"/>
          </pc:sldLayoutMkLst>
        </pc:sldLayoutChg>
      </pc:sldMasterChg>
    </pc:docChg>
  </pc:docChgLst>
  <pc:docChgLst>
    <pc:chgData name="Ulisses Lima Messias" userId="8f637c0ec9cdd908" providerId="LiveId" clId="{E26E96AF-7A3D-4F80-B2E7-49621AFEAB9E}"/>
    <pc:docChg chg="undo custSel modSld sldOrd">
      <pc:chgData name="Ulisses Lima Messias" userId="8f637c0ec9cdd908" providerId="LiveId" clId="{E26E96AF-7A3D-4F80-B2E7-49621AFEAB9E}" dt="2022-07-19T11:01:52.260" v="36" actId="20577"/>
      <pc:docMkLst>
        <pc:docMk/>
      </pc:docMkLst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155714764" sldId="326"/>
        </pc:sldMkLst>
      </pc:sldChg>
      <pc:sldChg chg="modSp mod">
        <pc:chgData name="Ulisses Lima Messias" userId="8f637c0ec9cdd908" providerId="LiveId" clId="{E26E96AF-7A3D-4F80-B2E7-49621AFEAB9E}" dt="2022-07-19T11:01:52.260" v="36" actId="20577"/>
        <pc:sldMkLst>
          <pc:docMk/>
          <pc:sldMk cId="4189617652" sldId="333"/>
        </pc:sldMkLst>
        <pc:spChg chg="mod">
          <ac:chgData name="Ulisses Lima Messias" userId="8f637c0ec9cdd908" providerId="LiveId" clId="{E26E96AF-7A3D-4F80-B2E7-49621AFEAB9E}" dt="2022-07-19T11:01:52.260" v="36" actId="20577"/>
          <ac:spMkLst>
            <pc:docMk/>
            <pc:sldMk cId="4189617652" sldId="333"/>
            <ac:spMk id="2" creationId="{58960479-4597-478E-B107-90E289F62C06}"/>
          </ac:spMkLst>
        </pc:spChg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027657577" sldId="117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668022647" sldId="334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917009343" sldId="4160"/>
        </pc:sldMkLst>
      </pc:sldChg>
      <pc:sldChg chg="mod ord modShow">
        <pc:chgData name="Ulisses Lima Messias" userId="8f637c0ec9cdd908" providerId="LiveId" clId="{E26E96AF-7A3D-4F80-B2E7-49621AFEAB9E}" dt="2022-07-18T18:06:26.995" v="3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6564049" sldId="4203"/>
        </pc:sldMkLst>
      </pc:sldChg>
    </pc:docChg>
  </pc:docChgLst>
  <pc:docChgLst>
    <pc:chgData name="Ulisses Lima Messias" userId="8f637c0ec9cdd908" providerId="LiveId" clId="{98E12D20-9BF3-4CB8-9CCE-E3BAAE0FCCB5}"/>
    <pc:docChg chg="modSld">
      <pc:chgData name="Ulisses Lima Messias" userId="8f637c0ec9cdd908" providerId="LiveId" clId="{98E12D20-9BF3-4CB8-9CCE-E3BAAE0FCCB5}" dt="2022-04-06T13:56:17.097" v="31" actId="729"/>
      <pc:docMkLst>
        <pc:docMk/>
      </pc:docMkLst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98E12D20-9BF3-4CB8-9CCE-E3BAAE0FCCB5}" dt="2022-04-06T13:51:26.340" v="0" actId="729"/>
        <pc:sldMkLst>
          <pc:docMk/>
          <pc:sldMk cId="4189617652" sldId="33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800650609" sldId="1177"/>
        </pc:sldMkLst>
      </pc:sldChg>
      <pc:sldChg chg="addSp modSp mod modShow">
        <pc:chgData name="Ulisses Lima Messias" userId="8f637c0ec9cdd908" providerId="LiveId" clId="{98E12D20-9BF3-4CB8-9CCE-E3BAAE0FCCB5}" dt="2022-04-06T13:55:20.119" v="30" actId="20577"/>
        <pc:sldMkLst>
          <pc:docMk/>
          <pc:sldMk cId="282347455" sldId="1178"/>
        </pc:sldMkLst>
        <pc:spChg chg="add mod">
          <ac:chgData name="Ulisses Lima Messias" userId="8f637c0ec9cdd908" providerId="LiveId" clId="{98E12D20-9BF3-4CB8-9CCE-E3BAAE0FCCB5}" dt="2022-04-06T13:54:33.953" v="15" actId="113"/>
          <ac:spMkLst>
            <pc:docMk/>
            <pc:sldMk cId="282347455" sldId="1178"/>
            <ac:spMk id="3" creationId="{C9DC3866-9371-438F-AFB0-7A9CAE826A3E}"/>
          </ac:spMkLst>
        </pc:spChg>
        <pc:spChg chg="add mod">
          <ac:chgData name="Ulisses Lima Messias" userId="8f637c0ec9cdd908" providerId="LiveId" clId="{98E12D20-9BF3-4CB8-9CCE-E3BAAE0FCCB5}" dt="2022-04-06T13:54:42.499" v="22" actId="20577"/>
          <ac:spMkLst>
            <pc:docMk/>
            <pc:sldMk cId="282347455" sldId="1178"/>
            <ac:spMk id="9" creationId="{60BC164C-0852-4BDF-AD76-892334F9027C}"/>
          </ac:spMkLst>
        </pc:spChg>
        <pc:spChg chg="add mod">
          <ac:chgData name="Ulisses Lima Messias" userId="8f637c0ec9cdd908" providerId="LiveId" clId="{98E12D20-9BF3-4CB8-9CCE-E3BAAE0FCCB5}" dt="2022-04-06T13:55:05.683" v="26" actId="20577"/>
          <ac:spMkLst>
            <pc:docMk/>
            <pc:sldMk cId="282347455" sldId="1178"/>
            <ac:spMk id="10" creationId="{F7E4FDE9-9B83-4D70-90E6-6079FFF0F473}"/>
          </ac:spMkLst>
        </pc:spChg>
        <pc:spChg chg="add mod">
          <ac:chgData name="Ulisses Lima Messias" userId="8f637c0ec9cdd908" providerId="LiveId" clId="{98E12D20-9BF3-4CB8-9CCE-E3BAAE0FCCB5}" dt="2022-04-06T13:55:20.119" v="30" actId="20577"/>
          <ac:spMkLst>
            <pc:docMk/>
            <pc:sldMk cId="282347455" sldId="1178"/>
            <ac:spMk id="11" creationId="{61F9DF70-0B51-46D3-B2DD-F29882FD7E61}"/>
          </ac:spMkLst>
        </pc:spChg>
        <pc:graphicFrameChg chg="mod">
          <ac:chgData name="Ulisses Lima Messias" userId="8f637c0ec9cdd908" providerId="LiveId" clId="{98E12D20-9BF3-4CB8-9CCE-E3BAAE0FCCB5}" dt="2022-04-06T13:54:21.561" v="7" actId="478"/>
          <ac:graphicFrameMkLst>
            <pc:docMk/>
            <pc:sldMk cId="282347455" sldId="1178"/>
            <ac:graphicFrameMk id="4" creationId="{A119AE5E-6B44-48E1-8EEC-8DD98B20AC9B}"/>
          </ac:graphicFrameMkLst>
        </pc:graphicFrameChg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98E12D20-9BF3-4CB8-9CCE-E3BAAE0FCCB5}" dt="2022-04-06T13:56:17.097" v="31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98E12D20-9BF3-4CB8-9CCE-E3BAAE0FCCB5}" dt="2022-04-06T13:52:51.180" v="5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98E12D20-9BF3-4CB8-9CCE-E3BAAE0FCCB5}" dt="2022-04-06T13:52:51.180" v="5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98E12D20-9BF3-4CB8-9CCE-E3BAAE0FCCB5}" dt="2022-04-06T13:52:51.180" v="5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98E12D20-9BF3-4CB8-9CCE-E3BAAE0FCCB5}" dt="2022-04-06T13:52:33.609" v="4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98E12D20-9BF3-4CB8-9CCE-E3BAAE0FCCB5}" dt="2022-04-06T13:51:57.876" v="2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98E12D20-9BF3-4CB8-9CCE-E3BAAE0FCCB5}" dt="2022-04-06T13:53:28.118" v="6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862954351" sldId="4204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46A9E293-121A-46B2-A7A8-F7B5BD95591E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/>
      <dgm:t>
        <a:bodyPr/>
        <a:lstStyle/>
        <a:p>
          <a:r>
            <a:rPr lang="en-US" sz="1600" dirty="0">
              <a:latin typeface="Montserrat" panose="02000505000000020004" pitchFamily="2" charset="0"/>
              <a:cs typeface="Arial" panose="020B0604020202020204" pitchFamily="34" charset="0"/>
            </a:rPr>
            <a:t>2.</a:t>
          </a:r>
          <a:r>
            <a:rPr lang="en-US" sz="1600" dirty="0">
              <a:solidFill>
                <a:srgbClr val="FFFF00"/>
              </a:solidFill>
              <a:latin typeface="Montserrat" panose="02000505000000020004" pitchFamily="2" charset="0"/>
              <a:cs typeface="Arial" panose="020B0604020202020204" pitchFamily="34" charset="0"/>
            </a:rPr>
            <a:t>Consenso</a:t>
          </a:r>
          <a:r>
            <a:rPr lang="en-US" sz="1600" dirty="0">
              <a:latin typeface="Montserrat" panose="02000505000000020004" pitchFamily="2" charset="0"/>
              <a:cs typeface="Arial" panose="020B0604020202020204" pitchFamily="34" charset="0"/>
            </a:rPr>
            <a:t>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/>
      <dgm:t>
        <a:bodyPr/>
        <a:lstStyle/>
        <a:p>
          <a:r>
            <a:rPr lang="en-US" sz="1600" dirty="0">
              <a:latin typeface="Montserrat" panose="02000505000000020004" pitchFamily="2" charset="0"/>
              <a:cs typeface="Arial" panose="020B0604020202020204" pitchFamily="34" charset="0"/>
            </a:rPr>
            <a:t>3.</a:t>
          </a:r>
          <a:r>
            <a:rPr lang="en-US" sz="1600" dirty="0">
              <a:solidFill>
                <a:srgbClr val="FFFF00"/>
              </a:solidFill>
              <a:latin typeface="Montserrat" panose="02000505000000020004" pitchFamily="2" charset="0"/>
              <a:cs typeface="Arial" panose="020B0604020202020204" pitchFamily="34" charset="0"/>
            </a:rPr>
            <a:t>Consenso </a:t>
          </a:r>
          <a:r>
            <a:rPr lang="en-US" sz="1600" dirty="0" err="1">
              <a:latin typeface="Montserrat" panose="02000505000000020004" pitchFamily="2" charset="0"/>
              <a:cs typeface="Arial" panose="020B0604020202020204" pitchFamily="34" charset="0"/>
            </a:rPr>
            <a:t>Operacional</a:t>
          </a:r>
          <a:endParaRPr lang="en-US" sz="1600" dirty="0">
            <a:latin typeface="Montserrat" panose="02000505000000020004" pitchFamily="2" charset="0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4.Reunião </a:t>
          </a:r>
          <a:r>
            <a:rPr lang="en-US" sz="160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Pré</a:t>
          </a: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-S&amp;OP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/>
      <dgm:t>
        <a:bodyPr/>
        <a:lstStyle/>
        <a:p>
          <a:r>
            <a:rPr lang="en-US" sz="1600" dirty="0">
              <a:latin typeface="Montserrat" panose="02000505000000020004" pitchFamily="2" charset="0"/>
              <a:cs typeface="Arial" panose="020B0604020202020204" pitchFamily="34" charset="0"/>
            </a:rPr>
            <a:t>5.</a:t>
          </a:r>
          <a:r>
            <a:rPr lang="en-US" sz="1600" dirty="0">
              <a:solidFill>
                <a:srgbClr val="FFFF00"/>
              </a:solidFill>
              <a:latin typeface="Montserrat" panose="02000505000000020004" pitchFamily="2" charset="0"/>
              <a:cs typeface="Arial" panose="020B0604020202020204" pitchFamily="34" charset="0"/>
            </a:rPr>
            <a:t>Consenso </a:t>
          </a:r>
          <a:r>
            <a:rPr lang="en-US" sz="1600" dirty="0" err="1">
              <a:latin typeface="Montserrat" panose="02000505000000020004" pitchFamily="2" charset="0"/>
              <a:cs typeface="Arial" panose="020B0604020202020204" pitchFamily="34" charset="0"/>
            </a:rPr>
            <a:t>Executivo</a:t>
          </a:r>
          <a:endParaRPr lang="en-US" sz="1600" dirty="0">
            <a:latin typeface="Montserrat" panose="02000505000000020004" pitchFamily="2" charset="0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/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/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46A9E293-121A-46B2-A7A8-F7B5BD95591E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dirty="0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2.Consenso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dirty="0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3.Consenso </a:t>
          </a:r>
          <a:r>
            <a:rPr lang="en-US" sz="1600" dirty="0" err="1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Operacional</a:t>
          </a:r>
          <a:endParaRPr lang="en-US" sz="1600" dirty="0">
            <a:solidFill>
              <a:schemeClr val="bg1"/>
            </a:solidFill>
            <a:latin typeface="Montserrat" panose="02000505000000020004" pitchFamily="2" charset="0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4.Reunião </a:t>
          </a:r>
          <a:r>
            <a:rPr lang="en-US" sz="1600" kern="1200" dirty="0" err="1">
              <a:solidFill>
                <a:schemeClr val="bg1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Pré</a:t>
          </a:r>
          <a:r>
            <a:rPr lang="en-US" sz="1600" kern="1200" dirty="0">
              <a:solidFill>
                <a:schemeClr val="bg1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-S&amp;OP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dirty="0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5.Consenso </a:t>
          </a:r>
          <a:r>
            <a:rPr lang="en-US" sz="1600" dirty="0" err="1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Executivo</a:t>
          </a:r>
          <a:endParaRPr lang="en-US" sz="1600" dirty="0">
            <a:solidFill>
              <a:schemeClr val="bg1"/>
            </a:solidFill>
            <a:latin typeface="Montserrat" panose="02000505000000020004" pitchFamily="2" charset="0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/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/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46A9E293-121A-46B2-A7A8-F7B5BD95591E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2.</a:t>
          </a:r>
          <a:r>
            <a:rPr lang="en-US" sz="1600" kern="1200" dirty="0">
              <a:solidFill>
                <a:schemeClr val="accent4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Consenso</a:t>
          </a: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dirty="0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3.Consenso </a:t>
          </a:r>
          <a:r>
            <a:rPr lang="en-US" sz="1600" dirty="0" err="1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Operacional</a:t>
          </a:r>
          <a:endParaRPr lang="en-US" sz="1600" dirty="0">
            <a:solidFill>
              <a:schemeClr val="bg1"/>
            </a:solidFill>
            <a:latin typeface="Montserrat" panose="02000505000000020004" pitchFamily="2" charset="0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4.Reunião </a:t>
          </a:r>
          <a:r>
            <a:rPr lang="en-US" sz="1600" kern="1200" dirty="0" err="1">
              <a:solidFill>
                <a:schemeClr val="bg1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Pré</a:t>
          </a:r>
          <a:r>
            <a:rPr lang="en-US" sz="1600" kern="1200" dirty="0">
              <a:solidFill>
                <a:schemeClr val="bg1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-S&amp;OP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dirty="0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5.Consenso </a:t>
          </a:r>
          <a:r>
            <a:rPr lang="en-US" sz="1600" dirty="0" err="1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Executivo</a:t>
          </a:r>
          <a:endParaRPr lang="en-US" sz="1600" dirty="0">
            <a:solidFill>
              <a:schemeClr val="bg1"/>
            </a:solidFill>
            <a:latin typeface="Montserrat" panose="02000505000000020004" pitchFamily="2" charset="0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/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46A9E293-121A-46B2-A7A8-F7B5BD95591E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2.Consenso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3.</a:t>
          </a:r>
          <a:r>
            <a:rPr lang="en-US" sz="1600" kern="1200" dirty="0">
              <a:solidFill>
                <a:schemeClr val="accent4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Consenso </a:t>
          </a:r>
          <a:r>
            <a:rPr lang="en-US" sz="160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Operacional</a:t>
          </a:r>
          <a:endParaRPr lang="en-US" sz="1600" kern="1200" dirty="0">
            <a:solidFill>
              <a:prstClr val="white"/>
            </a:solidFill>
            <a:latin typeface="Montserrat" panose="02000505000000020004" pitchFamily="2" charset="0"/>
            <a:ea typeface="+mn-ea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4.Reunião </a:t>
          </a:r>
          <a:r>
            <a:rPr lang="en-US" sz="1600" kern="1200" dirty="0" err="1">
              <a:solidFill>
                <a:schemeClr val="bg1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Pré</a:t>
          </a:r>
          <a:r>
            <a:rPr lang="en-US" sz="1600" kern="1200" dirty="0">
              <a:solidFill>
                <a:schemeClr val="bg1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-S&amp;OP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dirty="0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5.Consenso </a:t>
          </a:r>
          <a:r>
            <a:rPr lang="en-US" sz="1600" dirty="0" err="1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Executivo</a:t>
          </a:r>
          <a:endParaRPr lang="en-US" sz="1600" dirty="0">
            <a:solidFill>
              <a:schemeClr val="bg1"/>
            </a:solidFill>
            <a:latin typeface="Montserrat" panose="02000505000000020004" pitchFamily="2" charset="0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>
        <a:xfrm>
          <a:off x="4188458" y="1152625"/>
          <a:ext cx="1793776" cy="153683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46A9E293-121A-46B2-A7A8-F7B5BD95591E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2.Consenso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Operacional</a:t>
          </a:r>
          <a:endParaRPr lang="en-US" sz="1600" kern="1200" dirty="0">
            <a:solidFill>
              <a:prstClr val="white"/>
            </a:solidFill>
            <a:latin typeface="Montserrat" panose="02000505000000020004" pitchFamily="2" charset="0"/>
            <a:ea typeface="+mn-ea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4.Reunião </a:t>
          </a:r>
          <a:r>
            <a:rPr lang="en-US" sz="160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Pré</a:t>
          </a: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-S&amp;OP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dirty="0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5.Consenso </a:t>
          </a:r>
          <a:r>
            <a:rPr lang="en-US" sz="1600" dirty="0" err="1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Executivo</a:t>
          </a:r>
          <a:endParaRPr lang="en-US" sz="1600" dirty="0">
            <a:solidFill>
              <a:schemeClr val="bg1"/>
            </a:solidFill>
            <a:latin typeface="Montserrat" panose="02000505000000020004" pitchFamily="2" charset="0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>
        <a:xfrm>
          <a:off x="4188458" y="1152625"/>
          <a:ext cx="1793776" cy="153683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46A9E293-121A-46B2-A7A8-F7B5BD95591E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2.Consenso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Operacional</a:t>
          </a:r>
          <a:endParaRPr lang="en-US" sz="1600" kern="1200" dirty="0">
            <a:solidFill>
              <a:prstClr val="white"/>
            </a:solidFill>
            <a:latin typeface="Montserrat" panose="02000505000000020004" pitchFamily="2" charset="0"/>
            <a:ea typeface="+mn-ea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4.Reunião </a:t>
          </a:r>
          <a:r>
            <a:rPr lang="en-US" sz="160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Pré</a:t>
          </a: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-S&amp;OP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5</a:t>
          </a:r>
          <a:r>
            <a:rPr lang="en-US" sz="1600" kern="1200" dirty="0">
              <a:solidFill>
                <a:schemeClr val="accent4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.Consenso </a:t>
          </a:r>
          <a:r>
            <a:rPr lang="en-US" sz="160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prstClr val="white"/>
            </a:solidFill>
            <a:latin typeface="Montserrat" panose="02000505000000020004" pitchFamily="2" charset="0"/>
            <a:ea typeface="+mn-ea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>
        <a:xfrm>
          <a:off x="4188458" y="1152625"/>
          <a:ext cx="1793776" cy="153683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>
        <a:xfrm>
          <a:off x="8373937" y="1152625"/>
          <a:ext cx="1793776" cy="1536833"/>
        </a:xfrm>
        <a:prstGeom prst="roundRect">
          <a:avLst/>
        </a:prstGeom>
      </dgm:spPr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46A9E293-121A-46B2-A7A8-F7B5BD95591E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2.Consenso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Operacional</a:t>
          </a:r>
          <a:endParaRPr lang="en-US" sz="1600" kern="1200" dirty="0">
            <a:solidFill>
              <a:prstClr val="white"/>
            </a:solidFill>
            <a:latin typeface="Montserrat" panose="02000505000000020004" pitchFamily="2" charset="0"/>
            <a:ea typeface="+mn-ea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4.Reunião </a:t>
          </a:r>
          <a:r>
            <a:rPr lang="en-US" sz="160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Pré</a:t>
          </a: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-S&amp;OP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prstClr val="white"/>
            </a:solidFill>
            <a:latin typeface="Montserrat" panose="02000505000000020004" pitchFamily="2" charset="0"/>
            <a:ea typeface="+mn-ea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63A6FE-741F-48E6-B92C-98D695749DE8}">
      <dgm:prSet phldrT="[Text]" custT="1"/>
      <dgm:spPr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5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Comunicação</a:t>
          </a:r>
          <a:endParaRPr lang="en-US" sz="1550" kern="1200" dirty="0">
            <a:solidFill>
              <a:prstClr val="white"/>
            </a:solidFill>
            <a:latin typeface="Montserrat" panose="02000505000000020004" pitchFamily="2" charset="0"/>
            <a:ea typeface="+mn-ea"/>
            <a:cs typeface="Arial" panose="020B0604020202020204" pitchFamily="34" charset="0"/>
          </a:endParaRPr>
        </a:p>
      </dgm:t>
    </dgm:pt>
    <dgm:pt modelId="{7B24C8A8-1F35-4B7B-931D-89D31E534719}" type="parTrans" cxnId="{287BA0A3-B138-4BFD-81B6-C353C0774BB7}">
      <dgm:prSet/>
      <dgm:spPr/>
      <dgm:t>
        <a:bodyPr/>
        <a:lstStyle/>
        <a:p>
          <a:endParaRPr lang="pt-BR"/>
        </a:p>
      </dgm:t>
    </dgm:pt>
    <dgm:pt modelId="{F013C726-BDF8-4352-AC58-628E417E9EF6}" type="sibTrans" cxnId="{287BA0A3-B138-4BFD-81B6-C353C0774BB7}">
      <dgm:prSet/>
      <dgm:spPr/>
      <dgm:t>
        <a:bodyPr/>
        <a:lstStyle/>
        <a:p>
          <a:endParaRPr lang="pt-BR"/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6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6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6">
        <dgm:presLayoutVars>
          <dgm:bulletEnabled val="1"/>
        </dgm:presLayoutVars>
      </dgm:prSet>
      <dgm:spPr>
        <a:xfrm>
          <a:off x="4188458" y="1152625"/>
          <a:ext cx="1793776" cy="153683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6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6">
        <dgm:presLayoutVars>
          <dgm:bulletEnabled val="1"/>
        </dgm:presLayoutVars>
      </dgm:prSet>
      <dgm:spPr>
        <a:xfrm>
          <a:off x="6945794" y="1152625"/>
          <a:ext cx="1488357" cy="1536833"/>
        </a:xfrm>
        <a:prstGeom prst="roundRect">
          <a:avLst/>
        </a:prstGeom>
      </dgm:spPr>
    </dgm:pt>
    <dgm:pt modelId="{13CAC882-E9B6-42B8-8C0A-3B27C465D482}" type="pres">
      <dgm:prSet presAssocID="{285EC7D4-22ED-4049-8867-CD42D63C82F6}" presName="sibTrans" presStyleCnt="0"/>
      <dgm:spPr/>
    </dgm:pt>
    <dgm:pt modelId="{8F2203EF-1893-4491-AC1F-85A78FAE656D}" type="pres">
      <dgm:prSet presAssocID="{4163A6FE-741F-48E6-B92C-98D695749DE8}" presName="textNode" presStyleLbl="node1" presStyleIdx="5" presStyleCnt="6" custScaleX="115313">
        <dgm:presLayoutVars>
          <dgm:bulletEnabled val="1"/>
        </dgm:presLayoutVars>
      </dgm:prSet>
      <dgm:spPr/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02112749-B93D-4DE2-9070-D48CD8E075C5}" type="presOf" srcId="{4163A6FE-741F-48E6-B92C-98D695749DE8}" destId="{8F2203EF-1893-4491-AC1F-85A78FAE656D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287BA0A3-B138-4BFD-81B6-C353C0774BB7}" srcId="{36371134-06EC-4265-B658-CF4A98395D72}" destId="{4163A6FE-741F-48E6-B92C-98D695749DE8}" srcOrd="5" destOrd="0" parTransId="{7B24C8A8-1F35-4B7B-931D-89D31E534719}" sibTransId="{F013C726-BDF8-4352-AC58-628E417E9EF6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  <dgm:cxn modelId="{AA0A133A-B950-4C4A-B3A3-32B80FECF505}" type="presParOf" srcId="{B1095CDC-7520-4158-89A0-C93A84A7EC8D}" destId="{13CAC882-E9B6-42B8-8C0A-3B27C465D482}" srcOrd="9" destOrd="0" presId="urn:microsoft.com/office/officeart/2005/8/layout/hProcess9"/>
    <dgm:cxn modelId="{0A6FF6BC-F3B1-4F1D-8C72-75D9EA6FB952}" type="presParOf" srcId="{B1095CDC-7520-4158-89A0-C93A84A7EC8D}" destId="{8F2203EF-1893-4491-AC1F-85A78FAE656D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Montserrat" panose="02000505000000020004" pitchFamily="2" charset="0"/>
              <a:cs typeface="Arial" panose="020B0604020202020204" pitchFamily="34" charset="0"/>
            </a:rPr>
            <a:t>2.</a:t>
          </a:r>
          <a:r>
            <a:rPr lang="en-US" sz="1600" kern="1200" dirty="0">
              <a:solidFill>
                <a:srgbClr val="FFFF00"/>
              </a:solidFill>
              <a:latin typeface="Montserrat" panose="02000505000000020004" pitchFamily="2" charset="0"/>
              <a:cs typeface="Arial" panose="020B0604020202020204" pitchFamily="34" charset="0"/>
            </a:rPr>
            <a:t>Consenso</a:t>
          </a:r>
          <a:r>
            <a:rPr lang="en-US" sz="1600" kern="1200" dirty="0">
              <a:latin typeface="Montserrat" panose="02000505000000020004" pitchFamily="2" charset="0"/>
              <a:cs typeface="Arial" panose="020B0604020202020204" pitchFamily="34" charset="0"/>
            </a:rPr>
            <a:t>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Montserrat" panose="02000505000000020004" pitchFamily="2" charset="0"/>
              <a:cs typeface="Arial" panose="020B0604020202020204" pitchFamily="34" charset="0"/>
            </a:rPr>
            <a:t>3.</a:t>
          </a:r>
          <a:r>
            <a:rPr lang="en-US" sz="1600" kern="1200" dirty="0">
              <a:solidFill>
                <a:srgbClr val="FFFF00"/>
              </a:solidFill>
              <a:latin typeface="Montserrat" panose="02000505000000020004" pitchFamily="2" charset="0"/>
              <a:cs typeface="Arial" panose="020B0604020202020204" pitchFamily="34" charset="0"/>
            </a:rPr>
            <a:t>Consenso </a:t>
          </a:r>
          <a:r>
            <a:rPr lang="en-US" sz="1600" kern="1200" dirty="0" err="1">
              <a:latin typeface="Montserrat" panose="02000505000000020004" pitchFamily="2" charset="0"/>
              <a:cs typeface="Arial" panose="020B0604020202020204" pitchFamily="34" charset="0"/>
            </a:rPr>
            <a:t>Operacional</a:t>
          </a:r>
          <a:endParaRPr lang="en-US" sz="1600" kern="1200" dirty="0">
            <a:latin typeface="Montserrat" panose="02000505000000020004" pitchFamily="2" charset="0"/>
            <a:cs typeface="Arial" panose="020B0604020202020204" pitchFamily="34" charset="0"/>
          </a:endParaRP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4.Reunião </a:t>
          </a:r>
          <a:r>
            <a:rPr lang="en-US" sz="160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Pré</a:t>
          </a: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-S&amp;OP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Montserrat" panose="02000505000000020004" pitchFamily="2" charset="0"/>
              <a:cs typeface="Arial" panose="020B0604020202020204" pitchFamily="34" charset="0"/>
            </a:rPr>
            <a:t>5.</a:t>
          </a:r>
          <a:r>
            <a:rPr lang="en-US" sz="1600" kern="1200" dirty="0">
              <a:solidFill>
                <a:srgbClr val="FFFF00"/>
              </a:solidFill>
              <a:latin typeface="Montserrat" panose="02000505000000020004" pitchFamily="2" charset="0"/>
              <a:cs typeface="Arial" panose="020B0604020202020204" pitchFamily="34" charset="0"/>
            </a:rPr>
            <a:t>Consenso </a:t>
          </a:r>
          <a:r>
            <a:rPr lang="en-US" sz="1600" kern="1200" dirty="0" err="1">
              <a:latin typeface="Montserrat" panose="02000505000000020004" pitchFamily="2" charset="0"/>
              <a:cs typeface="Arial" panose="020B0604020202020204" pitchFamily="34" charset="0"/>
            </a:rPr>
            <a:t>Executivo</a:t>
          </a:r>
          <a:endParaRPr lang="en-US" sz="1600" kern="1200" dirty="0">
            <a:latin typeface="Montserrat" panose="02000505000000020004" pitchFamily="2" charset="0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2.Consenso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Operacional</a:t>
          </a:r>
          <a:endParaRPr lang="en-US" sz="1600" kern="1200" dirty="0">
            <a:solidFill>
              <a:schemeClr val="bg1"/>
            </a:solidFill>
            <a:latin typeface="Montserrat" panose="02000505000000020004" pitchFamily="2" charset="0"/>
            <a:cs typeface="Arial" panose="020B0604020202020204" pitchFamily="34" charset="0"/>
          </a:endParaRP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4.Reunião </a:t>
          </a:r>
          <a:r>
            <a:rPr lang="en-US" sz="1600" kern="1200" dirty="0" err="1">
              <a:solidFill>
                <a:schemeClr val="bg1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Pré</a:t>
          </a:r>
          <a:r>
            <a:rPr lang="en-US" sz="1600" kern="1200" dirty="0">
              <a:solidFill>
                <a:schemeClr val="bg1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-S&amp;OP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schemeClr val="bg1"/>
            </a:solidFill>
            <a:latin typeface="Montserrat" panose="02000505000000020004" pitchFamily="2" charset="0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2.</a:t>
          </a:r>
          <a:r>
            <a:rPr lang="en-US" sz="1600" kern="1200" dirty="0">
              <a:solidFill>
                <a:schemeClr val="accent4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Consenso</a:t>
          </a: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Operacional</a:t>
          </a:r>
          <a:endParaRPr lang="en-US" sz="1600" kern="1200" dirty="0">
            <a:solidFill>
              <a:schemeClr val="bg1"/>
            </a:solidFill>
            <a:latin typeface="Montserrat" panose="02000505000000020004" pitchFamily="2" charset="0"/>
            <a:cs typeface="Arial" panose="020B0604020202020204" pitchFamily="34" charset="0"/>
          </a:endParaRP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4.Reunião </a:t>
          </a:r>
          <a:r>
            <a:rPr lang="en-US" sz="1600" kern="1200" dirty="0" err="1">
              <a:solidFill>
                <a:schemeClr val="bg1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Pré</a:t>
          </a:r>
          <a:r>
            <a:rPr lang="en-US" sz="1600" kern="1200" dirty="0">
              <a:solidFill>
                <a:schemeClr val="bg1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-S&amp;OP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schemeClr val="bg1"/>
            </a:solidFill>
            <a:latin typeface="Montserrat" panose="02000505000000020004" pitchFamily="2" charset="0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2.Consenso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3.</a:t>
          </a:r>
          <a:r>
            <a:rPr lang="en-US" sz="1600" kern="1200" dirty="0">
              <a:solidFill>
                <a:schemeClr val="accent4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Consenso </a:t>
          </a:r>
          <a:r>
            <a:rPr lang="en-US" sz="160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Operacional</a:t>
          </a:r>
          <a:endParaRPr lang="en-US" sz="1600" kern="1200" dirty="0">
            <a:solidFill>
              <a:prstClr val="white"/>
            </a:solidFill>
            <a:latin typeface="Montserrat" panose="02000505000000020004" pitchFamily="2" charset="0"/>
            <a:ea typeface="+mn-ea"/>
            <a:cs typeface="Arial" panose="020B0604020202020204" pitchFamily="34" charset="0"/>
          </a:endParaRP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4.Reunião </a:t>
          </a:r>
          <a:r>
            <a:rPr lang="en-US" sz="1600" kern="1200" dirty="0" err="1">
              <a:solidFill>
                <a:schemeClr val="bg1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Pré</a:t>
          </a:r>
          <a:r>
            <a:rPr lang="en-US" sz="1600" kern="1200" dirty="0">
              <a:solidFill>
                <a:schemeClr val="bg1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-S&amp;OP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schemeClr val="bg1"/>
            </a:solidFill>
            <a:latin typeface="Montserrat" panose="02000505000000020004" pitchFamily="2" charset="0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2.Consenso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Operacional</a:t>
          </a:r>
          <a:endParaRPr lang="en-US" sz="1600" kern="1200" dirty="0">
            <a:solidFill>
              <a:prstClr val="white"/>
            </a:solidFill>
            <a:latin typeface="Montserrat" panose="02000505000000020004" pitchFamily="2" charset="0"/>
            <a:ea typeface="+mn-ea"/>
            <a:cs typeface="Arial" panose="020B0604020202020204" pitchFamily="34" charset="0"/>
          </a:endParaRP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4.Reunião </a:t>
          </a:r>
          <a:r>
            <a:rPr lang="en-US" sz="160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Pré</a:t>
          </a: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-S&amp;OP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solidFill>
                <a:schemeClr val="bg1"/>
              </a:solidFill>
              <a:latin typeface="Montserrat" panose="02000505000000020004" pitchFamily="2" charset="0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schemeClr val="bg1"/>
            </a:solidFill>
            <a:latin typeface="Montserrat" panose="02000505000000020004" pitchFamily="2" charset="0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2.Consenso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Operacional</a:t>
          </a:r>
          <a:endParaRPr lang="en-US" sz="1600" kern="1200" dirty="0">
            <a:solidFill>
              <a:prstClr val="white"/>
            </a:solidFill>
            <a:latin typeface="Montserrat" panose="02000505000000020004" pitchFamily="2" charset="0"/>
            <a:ea typeface="+mn-ea"/>
            <a:cs typeface="Arial" panose="020B0604020202020204" pitchFamily="34" charset="0"/>
          </a:endParaRP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4.Reunião </a:t>
          </a:r>
          <a:r>
            <a:rPr lang="en-US" sz="160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Pré</a:t>
          </a: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-S&amp;OP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5</a:t>
          </a:r>
          <a:r>
            <a:rPr lang="en-US" sz="1600" kern="1200" dirty="0">
              <a:solidFill>
                <a:schemeClr val="accent4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.Consenso </a:t>
          </a:r>
          <a:r>
            <a:rPr lang="en-US" sz="160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prstClr val="white"/>
            </a:solidFill>
            <a:latin typeface="Montserrat" panose="02000505000000020004" pitchFamily="2" charset="0"/>
            <a:ea typeface="+mn-ea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664" y="1152625"/>
          <a:ext cx="1455581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1.Coleta de Dados</a:t>
          </a:r>
        </a:p>
      </dsp:txBody>
      <dsp:txXfrm>
        <a:off x="71720" y="1223681"/>
        <a:ext cx="1313469" cy="1394721"/>
      </dsp:txXfrm>
    </dsp:sp>
    <dsp:sp modelId="{0B9FC453-5F39-46A0-8F99-7722ADF637F2}">
      <dsp:nvSpPr>
        <dsp:cNvPr id="0" name=""/>
        <dsp:cNvSpPr/>
      </dsp:nvSpPr>
      <dsp:spPr>
        <a:xfrm>
          <a:off x="1698842" y="1152625"/>
          <a:ext cx="1455581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2.Consenso Comercial</a:t>
          </a:r>
        </a:p>
      </dsp:txBody>
      <dsp:txXfrm>
        <a:off x="1769898" y="1223681"/>
        <a:ext cx="1313469" cy="1394721"/>
      </dsp:txXfrm>
    </dsp:sp>
    <dsp:sp modelId="{4FBCE832-EF82-4764-ABB0-3B6C6A50FFD1}">
      <dsp:nvSpPr>
        <dsp:cNvPr id="0" name=""/>
        <dsp:cNvSpPr/>
      </dsp:nvSpPr>
      <dsp:spPr>
        <a:xfrm>
          <a:off x="3397020" y="1152625"/>
          <a:ext cx="1455581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Operacional</a:t>
          </a:r>
          <a:endParaRPr lang="en-US" sz="1600" kern="1200" dirty="0">
            <a:solidFill>
              <a:prstClr val="white"/>
            </a:solidFill>
            <a:latin typeface="Montserrat" panose="02000505000000020004" pitchFamily="2" charset="0"/>
            <a:ea typeface="+mn-ea"/>
            <a:cs typeface="Arial" panose="020B0604020202020204" pitchFamily="34" charset="0"/>
          </a:endParaRPr>
        </a:p>
      </dsp:txBody>
      <dsp:txXfrm>
        <a:off x="3468076" y="1223681"/>
        <a:ext cx="1313469" cy="1394721"/>
      </dsp:txXfrm>
    </dsp:sp>
    <dsp:sp modelId="{B6A4833B-F04A-4D24-86AB-22553C602E8A}">
      <dsp:nvSpPr>
        <dsp:cNvPr id="0" name=""/>
        <dsp:cNvSpPr/>
      </dsp:nvSpPr>
      <dsp:spPr>
        <a:xfrm>
          <a:off x="5095198" y="1152625"/>
          <a:ext cx="1455581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4.Reunião </a:t>
          </a:r>
          <a:r>
            <a:rPr lang="en-US" sz="160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Pré</a:t>
          </a: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-S&amp;OP</a:t>
          </a:r>
        </a:p>
      </dsp:txBody>
      <dsp:txXfrm>
        <a:off x="5166254" y="1223681"/>
        <a:ext cx="1313469" cy="1394721"/>
      </dsp:txXfrm>
    </dsp:sp>
    <dsp:sp modelId="{47154EAD-BAC2-4B0B-9C30-5A4AAA812173}">
      <dsp:nvSpPr>
        <dsp:cNvPr id="0" name=""/>
        <dsp:cNvSpPr/>
      </dsp:nvSpPr>
      <dsp:spPr>
        <a:xfrm>
          <a:off x="6793376" y="1152625"/>
          <a:ext cx="1455581" cy="1536833"/>
        </a:xfrm>
        <a:prstGeom prst="roundRect">
          <a:avLst/>
        </a:prstGeom>
        <a:solidFill>
          <a:prstClr val="white">
            <a:lumMod val="85000"/>
          </a:prst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Executivo</a:t>
          </a:r>
          <a:endParaRPr lang="en-US" sz="1600" kern="1200" dirty="0">
            <a:solidFill>
              <a:prstClr val="white"/>
            </a:solidFill>
            <a:latin typeface="Montserrat" panose="02000505000000020004" pitchFamily="2" charset="0"/>
            <a:ea typeface="+mn-ea"/>
            <a:cs typeface="Arial" panose="020B0604020202020204" pitchFamily="34" charset="0"/>
          </a:endParaRPr>
        </a:p>
      </dsp:txBody>
      <dsp:txXfrm>
        <a:off x="6864432" y="1223681"/>
        <a:ext cx="1313469" cy="1394721"/>
      </dsp:txXfrm>
    </dsp:sp>
    <dsp:sp modelId="{8F2203EF-1893-4491-AC1F-85A78FAE656D}">
      <dsp:nvSpPr>
        <dsp:cNvPr id="0" name=""/>
        <dsp:cNvSpPr/>
      </dsp:nvSpPr>
      <dsp:spPr>
        <a:xfrm>
          <a:off x="8491555" y="1152625"/>
          <a:ext cx="1678474" cy="1536833"/>
        </a:xfrm>
        <a:prstGeom prst="roundRect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50" kern="1200" dirty="0" err="1">
              <a:solidFill>
                <a:prstClr val="white"/>
              </a:solidFill>
              <a:latin typeface="Montserrat" panose="02000505000000020004" pitchFamily="2" charset="0"/>
              <a:ea typeface="+mn-ea"/>
              <a:cs typeface="Arial" panose="020B0604020202020204" pitchFamily="34" charset="0"/>
            </a:rPr>
            <a:t>Comunicação</a:t>
          </a:r>
          <a:endParaRPr lang="en-US" sz="1550" kern="1200" dirty="0">
            <a:solidFill>
              <a:prstClr val="white"/>
            </a:solidFill>
            <a:latin typeface="Montserrat" panose="02000505000000020004" pitchFamily="2" charset="0"/>
            <a:ea typeface="+mn-ea"/>
            <a:cs typeface="Arial" panose="020B0604020202020204" pitchFamily="34" charset="0"/>
          </a:endParaRPr>
        </a:p>
      </dsp:txBody>
      <dsp:txXfrm>
        <a:off x="8566577" y="1227647"/>
        <a:ext cx="1528430" cy="13867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9CCDC5-C59D-459F-8333-C79577AFA5A9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384364-29AF-4799-A415-76BF2CE65B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2223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5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5.xml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5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5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5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5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5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6.xml"/></Relationships>
</file>

<file path=ppt/slideLayouts/_rels/slideLayout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6.xml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6.xml"/></Relationships>
</file>

<file path=ppt/slideLayouts/_rels/slideLayout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6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6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95C92-4BD8-4DC0-BE6B-40E14E2050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D39BA3-98C6-4193-9D8F-8A8C6AAC71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674E7-D052-42F8-9B27-1E05DA855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FFEB3A-D790-442A-B960-A442B7BA4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2216B3-AD7D-4DFB-B628-8A0BC7001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5067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EEC50-AFCF-4FE5-9746-EDA219C02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0A43BF-2F6B-416C-B446-03FF9F6E16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C5C9F9-B48F-45A0-8F00-67C0EA5B9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61D7B7-C364-488E-94A0-704FC29C2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59FB6A-33F9-432F-A91D-133E0880E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4453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B5D7C-9E9B-4724-A71C-BF3440D10E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2F15A8-6D01-4058-8683-373661F66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46B1E2-306E-4846-899A-1BE7EF508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0BC94-BD84-47AD-B77F-E287800ED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10ECB0-B7ED-48E3-B3F6-E4B6DF153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3764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EBD81-BE92-468B-A42A-17FA90BAA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C83687-8276-4B23-B4B3-32D89136F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5594B0-5F09-49F3-8B95-816939F569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D712CF-9AAC-419F-AD07-DCF564BF4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CCCE7C-EE7A-4C18-8F7E-7D0ABF135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50C33B-DF59-480A-A87A-BF360416D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4592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1D26B-1E6E-4151-B655-036764FB9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280C1E-869E-4CA7-BFE2-F52823E504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DE1794-977E-473E-9F68-8686286035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693156-0C36-41FB-A074-7C1C4DCD52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3ED490-4754-469F-AE52-8DCA170CB8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77A958-C70B-46CD-8944-D9E8670BF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8F5DE7-0F4B-4ECF-B964-F7B94C107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0BC55D-47A9-4884-9AB8-2C3406FD7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0149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4E8FA-89CD-4B32-8B19-5F7BA4D24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A01816-646F-43A2-995C-033AC142F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F0DA51-ED57-4432-8A2D-113A4BDB8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71A539-3A64-4D8E-A73A-7419141B2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543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F03729-AB8E-467D-8A66-C49781853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90D4A0-776A-4BEA-8A52-E9197BDAF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2184EB-C108-46D1-9EE2-DF095C5F9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0184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4A57A-91A2-48B6-9FAF-E55AFCFFB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815F1-965D-4C67-B4BC-2F830D453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EE6CD5-8161-4965-BA38-92010350CD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AFBCA9-1131-4079-BD0E-3B89AF1C4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428ADC-FE73-4B0E-A59C-64E655BB1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C1F322-EF15-4B8F-9020-383A901A5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2222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4E17B-6405-44B5-AB65-6C88D710D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7E6794B-5E54-4580-8500-57ACCADEF8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85CE6A-CCEC-41CA-88DD-9E6E48F488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C5535B-5DE4-4AFF-ABB4-D71784EF8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CEC0DD-A632-4F49-9EC9-66062A7DC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39C211-D28A-4166-ABDA-E2709AF1B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8776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CCB8A-BEA7-4798-A187-AC8DDE6C4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3833F5-B05F-46B4-9576-50321F899E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4E1E3C-78AE-47E5-9342-BD2782A7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275E66-1810-40FA-B608-7E64D6650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CD731D-EC5E-4865-8D71-4C49F1C55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2059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A20402F-EFA7-4463-89A2-4176CF1618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05A451-BA64-4FFA-A35B-2A521B2E58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83F82E-A4F7-4AF8-A295-7D26EBAA8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06A964-367B-42D2-83AF-D4ED563D6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141E85-44BF-4AAA-804E-3632D9223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84732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9A70E-9D31-41F2-B082-32B8359203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  <a:endParaRPr lang="pt-BR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D96A0B-D78E-4E9E-82C9-465812E6A7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pt-BR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3653E-20B4-4934-8166-60CF9BDE0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94A44-BA5D-4A1E-AD59-D2E471855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83B880-EA2E-434C-B9DA-90B5313F6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36512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7F78E-D27A-4269-9DD7-4F180AF02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pt-B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937C7E-C6F5-4572-955F-68E9BAA0A7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EA60F2-5763-4073-A89D-D272E9EF9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930B07-E45C-4289-AC1A-2BD8E91C8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6E38F9-BFDD-4C36-99B1-CFDD9FA28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66282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5B16F-1D11-40EB-B4B4-B752696B5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4C51EA-8D01-49BA-8483-C238A7BE1F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580282-CD80-4974-817A-50EE363143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50EFD2-FD26-4D48-803B-812BDFEB7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0F0961-CF16-43AB-992E-432649CBD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60255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AC430-2D93-4321-B89B-D93F511E6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1AC672-81F3-4393-A230-197CE84E75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07F804-F19C-49EF-9041-1FF8E70D74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1CAFB2-5248-476F-97C7-A5C3EEE823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B1B6DE-ED1E-42FC-8A79-0529A6AEB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A39BF3-9F74-4522-BF6A-B344AC372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3661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63AA03-B337-4065-8E17-8578B7F9D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9C5EDD-C047-4EDB-85C9-417D31D275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DB93D2-4FE5-4EF1-A795-A3AB228A7A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6D1B85-B9D9-4C5D-B96B-6140759DAB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31130B-C821-4EA3-8F36-46E5A37F5B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43E7A59-C8CA-4CC2-B526-58FE5A187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657106-1364-4CBD-B558-C94B0C532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6ADEBD-0691-4C3C-B940-9A03F2076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04830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9B745-F623-43C2-B6DB-DEC5D45B4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6B1E6D-DE77-4DF7-A02B-B2DCF7486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151C6F-C082-43F5-B9A8-BDA9661F0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64038F-89B2-459D-9C16-6E6D73680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44176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C92BCE-52D4-48F4-A185-FF1A0102E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1B6692-205E-4880-9FAC-F2814A7A0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217D28-4404-477A-962B-92E297177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422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E3F0B9-8D56-4D1F-A63F-AF9AFA1A0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F1CC03-CCCA-49F7-ABAB-DED07F7A83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64572A-01F5-4EA6-A2B6-20377CD7FC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EF356-8BCF-4830-B9B1-310AC3AC7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E9FA21-B082-4CF8-97FB-F705E8DD6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439D1F-6BBC-45ED-8B72-DAA1BDCB5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66010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52AD5-92B7-49E2-A96A-C4C8729E9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795A7F-A186-4496-8CB2-D10C033473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FD0BB8-51A9-486E-A2A1-183CD558CD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9C8677-720D-4275-B694-8F7F5CA59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B68167-8110-4683-B625-390E02E9D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F29474-9ECA-4526-A879-6C8A7A085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00271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05CCF-D1C0-4715-A7A1-89F0C78BD2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50E932-2DBD-4609-B746-95BDE0951B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A2FD65-C3E2-461A-B5B1-6632E3B8B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83D1A-05DD-4CF1-83C3-6E78C91B7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6D723B-EF4B-4F76-8626-36D065A7A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71631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7D5E33-461F-4176-BBC1-72D066C027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11CF4D-ED33-4D23-956B-FCFCB671DE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71EC5A-81F4-4AA4-94FC-25BFE1677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0C0882-5279-41C6-A910-344504C07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CC107B-E109-40F6-B8C7-C31FD32F7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89086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9102637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900"/>
              </a:spcBef>
              <a:defRPr/>
            </a:lvl1pPr>
            <a:lvl2pPr>
              <a:spcBef>
                <a:spcPts val="900"/>
              </a:spcBef>
              <a:defRPr/>
            </a:lvl2pPr>
            <a:lvl3pPr>
              <a:spcBef>
                <a:spcPts val="9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9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2522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52422"/>
            <a:ext cx="10363200" cy="4627563"/>
          </a:xfrm>
        </p:spPr>
        <p:txBody>
          <a:bodyPr/>
          <a:lstStyle>
            <a:lvl1pPr>
              <a:spcBef>
                <a:spcPts val="900"/>
              </a:spcBef>
              <a:defRPr/>
            </a:lvl1pPr>
            <a:lvl2pPr>
              <a:spcBef>
                <a:spcPts val="900"/>
              </a:spcBef>
              <a:defRPr/>
            </a:lvl2pPr>
            <a:lvl3pPr>
              <a:spcBef>
                <a:spcPts val="9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9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09323333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 spcCol="27432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171446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2pPr>
            <a:lvl3pPr marL="357179" indent="-185733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3pPr>
            <a:lvl4pPr marL="514337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4pPr>
            <a:lvl5pPr marL="685783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30426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52422"/>
            <a:ext cx="10363200" cy="4627563"/>
          </a:xfrm>
        </p:spPr>
        <p:txBody>
          <a:bodyPr numCol="2" spcCol="27432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171446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2pPr>
            <a:lvl3pPr marL="342892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3pPr>
            <a:lvl4pPr marL="514337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4pPr>
            <a:lvl5pPr marL="685783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2910219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45242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5242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14491773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1920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21920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56426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296144"/>
            <a:ext cx="5082117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1560285"/>
            <a:ext cx="5082117" cy="4565877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296144"/>
            <a:ext cx="5084232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1560285"/>
            <a:ext cx="5084232" cy="4565877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753204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539228"/>
            <a:ext cx="5082117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1803372"/>
            <a:ext cx="5082117" cy="436883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9228"/>
            <a:ext cx="5084232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1803372"/>
            <a:ext cx="5084232" cy="436883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280014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6742290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92058376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Utterly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462563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ight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049016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098032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147048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3049016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6098032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9147048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0855362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fteen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437639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875276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7312915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9750552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2437639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4875276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7312915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9750552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0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2437639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875276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312915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750552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6964976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4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028749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057499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086247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0143744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114996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0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2028749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4057499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086247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10143744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8114996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32"/>
          </p:nvPr>
        </p:nvSpPr>
        <p:spPr>
          <a:xfrm>
            <a:off x="0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2028749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34"/>
          </p:nvPr>
        </p:nvSpPr>
        <p:spPr>
          <a:xfrm>
            <a:off x="4057499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086247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8" name="Picture Placeholder 3"/>
          <p:cNvSpPr>
            <a:spLocks noGrp="1"/>
          </p:cNvSpPr>
          <p:nvPr>
            <p:ph type="pic" sz="quarter" idx="36"/>
          </p:nvPr>
        </p:nvSpPr>
        <p:spPr>
          <a:xfrm>
            <a:off x="10143744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14996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0" name="Picture Placeholder 3"/>
          <p:cNvSpPr>
            <a:spLocks noGrp="1"/>
          </p:cNvSpPr>
          <p:nvPr>
            <p:ph type="pic" sz="quarter" idx="38"/>
          </p:nvPr>
        </p:nvSpPr>
        <p:spPr>
          <a:xfrm>
            <a:off x="0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2028749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2" name="Picture Placeholder 3"/>
          <p:cNvSpPr>
            <a:spLocks noGrp="1"/>
          </p:cNvSpPr>
          <p:nvPr>
            <p:ph type="pic" sz="quarter" idx="40"/>
          </p:nvPr>
        </p:nvSpPr>
        <p:spPr>
          <a:xfrm>
            <a:off x="4057499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41"/>
          </p:nvPr>
        </p:nvSpPr>
        <p:spPr>
          <a:xfrm>
            <a:off x="6086247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4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0143744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43"/>
          </p:nvPr>
        </p:nvSpPr>
        <p:spPr>
          <a:xfrm>
            <a:off x="8114996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4876905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5560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1976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88392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2272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5560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1976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88392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6349127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431792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7949184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599326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431792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7949184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0715421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192012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402278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192012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8590015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4984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5568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6152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32579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4984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5568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6152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22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14046228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71748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2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0966935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03724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2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4576277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3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9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65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81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3384" y="4717009"/>
            <a:ext cx="2441448" cy="1326605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3968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4552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5136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3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5549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1965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8381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9969706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3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9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65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81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3384" y="4717009"/>
            <a:ext cx="2441448" cy="1326605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3968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4552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5136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3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5549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1965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8381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4177527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4400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431792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7949184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86263633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4400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431792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7949184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0181808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592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353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1592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19353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766816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592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353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1592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19353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4468666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5053712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5053712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5053712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5053712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5768578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5053712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5053712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5053712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5053712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7918389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5053712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5053712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7525107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5053712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5053712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34303240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5053712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4951860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5053712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5461617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3431671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3431671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3431671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3431671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2441448" cy="1713558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554984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195568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8836152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283975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3431671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3431671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3431671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3431671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2441448" cy="1713558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554984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195568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8836152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27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7694141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3431671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3431671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4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2597481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3431671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3431671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70462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3431671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40259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3431671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52849666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7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711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546239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92033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454563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300356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362886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7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483711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546239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392033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454563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300356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362886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7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483711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546239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392033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454563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300356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362886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579227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7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711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546239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92033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454563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300356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362886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7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483711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546239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392033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454563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300356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362886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7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483711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546239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392033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454563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300356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362886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13816712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15354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6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360325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426633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45263" y="4667304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215349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79111934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15354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6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360325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426633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45263" y="4667304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215349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9375236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886576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7251512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886576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3762390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295374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79803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003570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295374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279803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8003570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797552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295374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79803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003570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295374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279803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8003570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28515424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343360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75389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128297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360326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913235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145264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333462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75389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360326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145264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343360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128297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913235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92424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000736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19255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804599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523117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608461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326979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412323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130842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50957418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19255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523117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326979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130842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000736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804599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608461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412323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45894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2" y="1268759"/>
            <a:ext cx="2352260" cy="353568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257971" y="1268759"/>
            <a:ext cx="2352260" cy="353568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3467709" y="1268759"/>
            <a:ext cx="2479811" cy="3535680"/>
          </a:xfrm>
        </p:spPr>
        <p:txBody>
          <a:bodyPr>
            <a:noAutofit/>
          </a:bodyPr>
          <a:lstStyle>
            <a:lvl1pPr marL="0" indent="0">
              <a:buNone/>
              <a:defRPr sz="105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1050"/>
            </a:lvl2pPr>
            <a:lvl3pPr marL="113110" indent="-113110">
              <a:defRPr sz="1050"/>
            </a:lvl3pPr>
            <a:lvl4pPr marL="301229" indent="-155972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797789" y="1268759"/>
            <a:ext cx="2479811" cy="3535680"/>
          </a:xfrm>
        </p:spPr>
        <p:txBody>
          <a:bodyPr>
            <a:noAutofit/>
          </a:bodyPr>
          <a:lstStyle>
            <a:lvl1pPr marL="0" indent="0">
              <a:buNone/>
              <a:defRPr sz="105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1050"/>
            </a:lvl2pPr>
            <a:lvl3pPr marL="113110" indent="-113110">
              <a:defRPr sz="1050"/>
            </a:lvl3pPr>
            <a:lvl4pPr marL="301229" indent="-155972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914402" y="4980567"/>
            <a:ext cx="503311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6257972" y="4980567"/>
            <a:ext cx="501962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50360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DE153A-CDC5-46C6-BC81-FDA6DC01CC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BBAD1B7-5263-48AD-8AB4-04DAF5DE97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D60168B-8DCE-4E2E-A008-B17EB843E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F89AD03-E905-47D6-BDCF-E9CC1A3ED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B1DF008-BFED-4DF0-B71D-9615B709A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01001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7B6F8E-1750-49B5-A0C2-0BD7BAD6E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F19844E-4C63-4FE2-B857-13D699F895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D445EEA-C3F4-4E81-8756-0841230B1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436EECF-8D04-4E81-9800-FEB6EA812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315250D-D0BE-4FD2-9AF4-F021369EA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70328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3FE204-8753-4358-BD56-2B493C856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1FBDEF7-D3D4-42D9-8E8D-48499312FF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F836CD3-7BDC-443E-B20A-EAC42D6C2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2BD569D-9B47-40FF-96ED-3D77D833E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3251F14-18E7-4B49-8425-A3ECF1ABD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363549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955E56-74E5-4CA8-8931-25351B078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CBA62EE-5955-47D7-83EC-377F6B0A4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BE9FFA7-14B8-4D29-87E2-B5C4B4E584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7D83897-BC39-4990-836F-8BD997241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0EEC2F8-2D16-45BB-983A-0157A9A52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42E52C5-2BD2-4C50-9D8E-2130361AE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8487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66CC4C-46C2-40A5-B288-690073174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491351A-8EE9-40F5-801A-63D8813EFA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358F329-DB3B-4C96-9309-C1695B91B5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8C144E09-BF88-4335-83F0-501B9CADF9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DD6FADE3-B173-440E-894C-C26F56DFC7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CAF9360F-C84F-4767-B8C7-90BCAFED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6F5F9B9C-27C1-4BFC-906A-ECF79C565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CFB42F3A-09C2-4ED1-9D54-C1ED50775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649421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9DD116-D330-4FB4-9CAB-B92CFC891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26BF37C3-1BCF-4D88-82CA-EB6AF327F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9AC364-3986-4900-9603-76B4247E1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FAC04523-D276-4243-87EB-AF67F08C3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94319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8A16638D-9B40-4429-9E5E-0BC67DBC7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308402FD-749F-4438-93B9-A948CFFC3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60285E8F-1EE5-4FAA-A323-D7CB44516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823929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4B234C-82E9-4B98-AEB1-4EA2786B3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65BB4A5-3E23-4088-8B1B-09EEED18F4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2DE3082-517B-4845-8649-2B27A74566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CF7D9AE-D240-4781-AE20-B86DC3EC7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E2A949B-2316-420E-A267-FDDC60B13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854087B-FED4-45C9-81D2-05B634EA5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48981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B1B090-9A2F-4C8D-A350-BCEE0A830E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3764151-FFF8-4CC9-AD14-DE5F72EA8A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4F6D5A9-0AC7-4F1F-8CD0-8D97CD0DFC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B8E14B0-F019-4DF3-ADC4-6245B8259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099AD59-8940-456F-B20D-597FBF904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E954515-082C-4A5F-BD6A-5B68F6F38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954206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0C9840-401A-4EDE-BB48-E123FCDD4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4145237-8775-494E-83E5-B16DF662B0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A2EF802-3C64-4B2C-904A-903493A80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278479D-3036-47E6-AABA-712DE927B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17EAC0F-F13C-49B7-B4BA-3351E8148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030784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12899AC-E7F3-4A7B-88B9-C5B1F40053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29A438C-C05A-4D23-865B-2F5F89C0A9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11A4587-5235-4429-8F62-AC40B8DBC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C5898E5-2A49-4D17-B66D-D420D8474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A5A0C4E-799A-4578-B065-C94B72AB4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27445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E1CD0F0-C157-4A74-85C5-3764950204CE}"/>
              </a:ext>
            </a:extLst>
          </p:cNvPr>
          <p:cNvSpPr/>
          <p:nvPr userDrawn="1"/>
        </p:nvSpPr>
        <p:spPr>
          <a:xfrm>
            <a:off x="0" y="0"/>
            <a:ext cx="12191999" cy="2552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4A88E2B-8914-4A51-93D1-53EE236F8DAE}"/>
              </a:ext>
            </a:extLst>
          </p:cNvPr>
          <p:cNvGrpSpPr/>
          <p:nvPr userDrawn="1"/>
        </p:nvGrpSpPr>
        <p:grpSpPr>
          <a:xfrm>
            <a:off x="1" y="2543120"/>
            <a:ext cx="12192000" cy="92498"/>
            <a:chOff x="11445923" y="0"/>
            <a:chExt cx="1119115" cy="255228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13FC2A0-2C8C-454E-A2FC-805728A75C98}"/>
                </a:ext>
              </a:extLst>
            </p:cNvPr>
            <p:cNvSpPr/>
            <p:nvPr/>
          </p:nvSpPr>
          <p:spPr>
            <a:xfrm>
              <a:off x="11818961" y="0"/>
              <a:ext cx="373038" cy="255228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690C1EE-6A6F-42D3-83B8-026B5166B341}"/>
                </a:ext>
              </a:extLst>
            </p:cNvPr>
            <p:cNvSpPr/>
            <p:nvPr/>
          </p:nvSpPr>
          <p:spPr>
            <a:xfrm>
              <a:off x="11445923" y="0"/>
              <a:ext cx="373038" cy="255228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AAFA40F-A963-4E4B-8411-ED8116D801AE}"/>
                </a:ext>
              </a:extLst>
            </p:cNvPr>
            <p:cNvSpPr/>
            <p:nvPr/>
          </p:nvSpPr>
          <p:spPr>
            <a:xfrm>
              <a:off x="12192000" y="0"/>
              <a:ext cx="373038" cy="255228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F457DA5-8BD8-4BD1-ABAC-1702790078A5}"/>
              </a:ext>
            </a:extLst>
          </p:cNvPr>
          <p:cNvGrpSpPr/>
          <p:nvPr userDrawn="1"/>
        </p:nvGrpSpPr>
        <p:grpSpPr>
          <a:xfrm>
            <a:off x="11126530" y="59960"/>
            <a:ext cx="983575" cy="1226175"/>
            <a:chOff x="8411919" y="701065"/>
            <a:chExt cx="2800065" cy="3490702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5DD6D29-DDE2-45C1-A138-CADB303F7C9F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FDC7CD9-2180-42AE-8704-20DBF67B10A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D0A05A7-05C3-49E0-9D7D-F545E41AF23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F7A9F57B-F0AC-4B12-9AF5-A2D627622BC2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1285139-F2C4-446A-B33F-24C8A0E0D26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D5932DE-97EB-4356-AB7E-C15C95618CA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C91D568-C449-4AA9-82B1-53294978160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A58F475E-0095-4F26-BB26-022930977535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85EFA47E-8BD9-48B8-8713-E45FE90BC0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D56E6CA7-B7F3-4621-A76D-BA617AA32ED8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74EE110-4344-4F52-A647-018872E82CB7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8D380D3-EEA7-40C1-B43D-07CD1E39FD9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8724384-2A2C-43ED-8941-9540034BD8C4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2F0ACFEA-6181-41EB-8BED-A51527F7C02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F11BAF15-78AF-4795-B4FC-753D1EF9E0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050C95F-629C-490C-8BAC-78DABCD855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A5A19A85-9EC7-455C-8DD6-187CB92EDEE4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A7240E26-80CD-41EC-B8BB-D59466F37C2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ADC3978A-C5FA-42C9-8D7B-F6438BA6096E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24388F42-C696-4539-BD00-F21F87F844E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1148E84D-1A6D-4271-8A0A-660F1B15D1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32B5DA5F-B400-4F36-B83F-421F7893148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44EE669-9E4C-4CA7-A3A7-33BC296CAA71}"/>
              </a:ext>
            </a:extLst>
          </p:cNvPr>
          <p:cNvGrpSpPr/>
          <p:nvPr userDrawn="1"/>
        </p:nvGrpSpPr>
        <p:grpSpPr>
          <a:xfrm rot="15730005">
            <a:off x="10036530" y="262594"/>
            <a:ext cx="983575" cy="1226175"/>
            <a:chOff x="8411919" y="701065"/>
            <a:chExt cx="2800065" cy="3490702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EC4FCD0-D80E-4BDE-A5CD-8F0BC7673FD2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CA6BF7A-2F64-4D37-A80A-A731FAAE69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7D40FFE-6973-4966-BE8A-2C8BFC6DED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78D0628B-4C25-405C-B92F-967A2F552D5E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555B7347-0448-457F-8A6E-209E78A221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1F3020F-2980-43D8-A6E1-A1C268398A2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362F092F-EF39-4548-B871-05F5F502CC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36979FA-828A-48D4-9C8B-6F50EEDAC5A3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950A29C4-0BDC-4C57-A752-FBD4848DD6D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6195D661-139C-43DA-B191-64D4E3EB6F2C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4A0B6320-BEEA-4ED4-886F-54835A7A8DCB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F0C052C-0C49-45D2-95B4-EB71C530351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A8C62899-030E-4CD7-8551-E8FB609D8372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F753D3BE-5268-47BB-88DC-D80B0061448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E2C63B3-FEBC-4E81-A83F-442EFD970C6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09839260-DA6B-4278-8342-339E9D7EEA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1A9196E6-7FB0-4C52-A592-204D37882FDF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4F56BBE9-7A54-44FD-8960-0A51776C143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7F9F36F4-C91F-4046-832E-002EF0AE5503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A7280801-44E2-40E6-9915-0A3ADC2636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43EA181D-8A90-4729-8E01-BAB32AE9816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89547D6E-9ECC-481E-83BB-010BB8DA42F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D17AD10F-453A-4E8D-AD1B-4B24EAEAFAD1}"/>
              </a:ext>
            </a:extLst>
          </p:cNvPr>
          <p:cNvGrpSpPr/>
          <p:nvPr userDrawn="1"/>
        </p:nvGrpSpPr>
        <p:grpSpPr>
          <a:xfrm rot="6889181">
            <a:off x="10412956" y="1601928"/>
            <a:ext cx="796471" cy="992922"/>
            <a:chOff x="8411919" y="701065"/>
            <a:chExt cx="2800065" cy="3490702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FDD64DF2-DC03-4DA2-8ECD-92414187EC81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06570102-6A32-4B3B-906D-BD8943799E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CC6062CC-F21A-41D5-B8B5-545A8428128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CB52F408-DC70-476B-A49E-0EC9DCC8A68E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3A5B904B-857F-43D9-88E8-9889A777C5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BEBCEDAA-E03D-4863-BBCD-A3499AB5784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D4D46D37-1080-4754-9469-9332FD8D44F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525EE8BE-F561-4363-B07C-2A8568C849D8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1CDEA6CE-6883-439C-90F3-B682651821D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C39EBADE-0038-4448-AE69-7A30F68146A9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DC478AC4-0F9A-4B28-B8AE-A5C3FC191FD9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164C4057-53E5-4332-A8BC-0476466B17C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F6E5EB65-4860-47A3-A636-1D5B4086EBE5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18726D1F-8E94-41C4-91B4-FE73F6CA4A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8C5EE4BC-D4F2-4506-A3BC-1F492332090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371812-5AE7-41A7-8354-03341B0DD5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3B530347-4200-441B-ABAD-B145DCE83342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E61C81E-2924-483B-81DE-205FCB7A445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D324DC81-1E85-4D25-9885-81ACFF8EF9CE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2F3CC859-CABB-414D-A81B-30AF7FDC405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EC5B7264-49F4-4210-9CA1-CF355D0959B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4FED197B-9A2F-4634-9DE3-0062A5B452D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5A6F875E-26AF-47EC-80DA-4A202F58A299}"/>
              </a:ext>
            </a:extLst>
          </p:cNvPr>
          <p:cNvGrpSpPr/>
          <p:nvPr userDrawn="1"/>
        </p:nvGrpSpPr>
        <p:grpSpPr>
          <a:xfrm rot="20334324">
            <a:off x="11027040" y="751132"/>
            <a:ext cx="1164960" cy="1452298"/>
            <a:chOff x="8411919" y="701065"/>
            <a:chExt cx="2800065" cy="3490702"/>
          </a:xfrm>
        </p:grpSpPr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677BA5B5-C758-4877-800C-0C7E4D9CEBE4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A83A37C0-EC73-49DF-8FB5-5ECE4448FD6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B1BA5729-6339-4F12-87C6-59FE607335C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A12BFEE7-A77F-4E6A-9E50-307AEE0A93E3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F402FDBD-1882-4637-A220-48C025A195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1BB18570-115A-4B82-B5E8-DEFEE35E36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B3A398FB-C068-4429-A23D-89DBCBB6FFF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2B571856-F9E7-4ED8-B06C-57DFF6B9CC0F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FA8CAEB4-E5DC-46B5-B31F-0CEF9684504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C1937CDF-54A0-4EB9-87AA-3A6F53380AA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EEC0EDC4-79A2-48AC-9C2F-EC89AA5AF409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2C7274A9-AD57-4BC8-9D3E-4444CD75C00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BCE58877-41A8-426A-A97C-C7E929F3EBE6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6DEBC82F-0A62-4539-9DAC-1F7078C43F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6A5A7A4C-C4AC-4031-8AE8-3C1D0B91DF2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73F73277-134F-4896-A41B-6121A44641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284486BE-FF72-4400-AED7-FC2F51FF896E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07E4E1DC-4629-41E4-881E-039F4A4E34F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BEBF3104-364F-4626-A5B8-05B4D1ADCA6A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8EA45D2F-F00F-4129-99E1-0B7C1B4A45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96CA710A-0CE7-4CEF-B09B-27A332D9594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FCF51995-51FB-475E-94CD-AEE40B2178E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B0D5CCF4-AEE8-4235-B77C-72150C7B86A8}"/>
              </a:ext>
            </a:extLst>
          </p:cNvPr>
          <p:cNvGrpSpPr/>
          <p:nvPr userDrawn="1"/>
        </p:nvGrpSpPr>
        <p:grpSpPr>
          <a:xfrm rot="20334324">
            <a:off x="9037156" y="71664"/>
            <a:ext cx="753407" cy="737354"/>
            <a:chOff x="8411919" y="701065"/>
            <a:chExt cx="2800065" cy="3490702"/>
          </a:xfrm>
        </p:grpSpPr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6666712C-D9DC-4E1B-B224-EE2C1109D35C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63352840-ABD4-47EF-ADD9-AA88424C913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E9F6F136-D82F-4732-9A09-51877B30061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2357C639-5D19-43DF-9527-8D32F5DC8C97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69BA665B-04B0-4300-9EB4-1CFFE3ED45E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EF1951ED-ABFB-4722-9F63-B0B27E2C299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364E12DE-0E57-4B8F-A49C-688E0958E91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E4BC377-B444-49A0-A473-E947787673A9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B6B46601-4F83-4893-8A97-6736B822C13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67EEF4EC-D9C6-4972-9B35-88DF77520A96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E2B4C8D5-FD70-44AE-8137-B0A8F4ACCEA6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EE403C5D-66B6-4B98-9623-F82EEB8A97A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2521883D-899C-437B-9424-C11E887F4C76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11EE4CB0-E6F1-4616-8CFD-ABC0841896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FD622344-682A-45AB-BDAC-D83955B30DB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E3F36C3A-AAA2-43EC-A1CA-D5CCDC6E358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AD7E67AE-8D68-43B6-A73E-4A33D1A25236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4CA0A232-916A-46A2-A7C1-987C261630A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978AD056-AB72-4926-86BA-E77C4E1712FA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7189B293-9518-480B-92F2-B3FD6AE4D6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39E57236-C826-4A70-BF3F-87A183C24D2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28F2DAEF-A763-4480-9B9B-5510A70DD6B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574C772B-1928-4597-8A34-F77909439262}"/>
              </a:ext>
            </a:extLst>
          </p:cNvPr>
          <p:cNvGrpSpPr/>
          <p:nvPr userDrawn="1"/>
        </p:nvGrpSpPr>
        <p:grpSpPr>
          <a:xfrm rot="19421998">
            <a:off x="9748081" y="1384230"/>
            <a:ext cx="717208" cy="701926"/>
            <a:chOff x="8411919" y="701065"/>
            <a:chExt cx="2800065" cy="3490702"/>
          </a:xfrm>
        </p:grpSpPr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7089472D-6102-4681-8E55-2C5794EE4E05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45D7A623-A535-43CF-9E20-EB48163EBA0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84DDAD5E-B095-422F-B6CD-672CE6F954C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8204260-9189-46EB-869A-E95AE4088988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B13CB03-7EDD-43E9-A3EE-08A70D250D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424ACA07-2AC8-4301-AF7A-F872F5BCBF7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E9DDC0C-BE86-40AC-BA9D-02E3CE7A15D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04D754C4-75A5-4238-AA8C-BB7B243E7233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1819C5E5-16FB-4BD7-ABFF-2AFB5E55E99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4C7A9859-4815-4EA4-8F65-F968C9FC849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7B13CD7-AC6F-456F-9E2D-A202EA93C04D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F2B697B7-B1AF-408B-A9B5-014F75EB3E9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AFF57946-E60E-4726-9F65-63637C96D9AC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7CB79018-A974-42C3-9327-9EE494BBBC1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A027431D-F6A9-4475-92D1-2C456BFCECF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B510266C-E548-470A-8A98-08A02F3E2EE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37175B15-68E2-4A5E-9813-8991CCF80A48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3A100DAD-AFB1-40DB-ADE7-B83F5DD8967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620490C3-05EB-4F8F-B133-39AC8E8CA87F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B64D449B-2D2F-4B3F-8257-1F8D0DD919E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7C287B58-6106-4047-BAA2-C3406DDB259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9B63D3A8-33D6-4BC7-8CC9-857AAE669DC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17F06A6F-6318-483E-B452-C88B27C43350}"/>
              </a:ext>
            </a:extLst>
          </p:cNvPr>
          <p:cNvGrpSpPr/>
          <p:nvPr userDrawn="1"/>
        </p:nvGrpSpPr>
        <p:grpSpPr>
          <a:xfrm rot="19421998">
            <a:off x="9244413" y="1325575"/>
            <a:ext cx="458379" cy="448611"/>
            <a:chOff x="8411919" y="701065"/>
            <a:chExt cx="2800065" cy="3490702"/>
          </a:xfrm>
        </p:grpSpPr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E91CD7AF-1692-4440-B8BA-E670A60CBCCA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1356FF31-B953-4F4E-B596-E60EA148FE1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5C49752A-D43C-45B6-993D-EA5E0844C9B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id="{B753FBDD-B18B-409C-A47A-F97D2E3F5EF6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61749067-1D7E-4678-B43D-843D42744BF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id="{BB90CE84-57B1-4386-B44F-156E4FFC61C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id="{15B6C08B-4B3D-4F15-9BA5-AB40A1E1F8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id="{BC1DF333-9292-43D8-96FF-D38D03FC80C0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DC4CB3EA-34E0-4265-818A-640BBCAED2D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885D7418-DA23-4D62-ADDA-A33D8629D46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7DA01C98-3668-44DC-BD8A-21C1F9B9CC2B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77874D64-B6D5-4B26-9D31-C32312A1FDF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67A0BDD8-5F2F-4871-AC80-15065F48B7B4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774FF47B-975B-495B-AFA7-626EA3CB0BC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9979DDAC-383E-484D-AD43-6040954E5D5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5E20253B-FE44-45FD-9073-793A2ACD30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4A967840-EB8D-4A8D-9023-BA05C472301C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5BFA0587-ECDE-4476-B6DA-8C1636CCCB8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9332D652-2851-49FA-9380-17419EF0B2E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0AB93698-E5DF-418F-84ED-95993EFBD67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7253BEA4-85D6-4559-8CD4-CD651FA044B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33186F57-FF32-469C-8E8F-0D5A121C0D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B39A1B71-4BFB-417F-8ADF-A50673257A72}"/>
              </a:ext>
            </a:extLst>
          </p:cNvPr>
          <p:cNvGrpSpPr/>
          <p:nvPr userDrawn="1"/>
        </p:nvGrpSpPr>
        <p:grpSpPr>
          <a:xfrm rot="19421998">
            <a:off x="10765083" y="43767"/>
            <a:ext cx="412730" cy="403935"/>
            <a:chOff x="8411919" y="701065"/>
            <a:chExt cx="2800065" cy="3490702"/>
          </a:xfrm>
        </p:grpSpPr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F5970A27-55A6-4D07-8C70-C55D06337EBD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E83ABF58-61A0-409C-A57E-EA1E39EFB77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A072E919-222D-4E11-9FBF-4092D8A0EAF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B669C07E-C483-453C-AAEC-C3FBEDB040FD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344DE8EA-742F-48A6-BEBC-F6781301EDE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16CB3F9E-2089-4472-92AB-7C98031C056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70B846A2-CA79-4A17-A686-E022D57453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id="{719E7FB7-9E8D-44B6-8718-865071D50168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1D0C8432-AFF4-4746-83E6-40A3AD7EBAE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E4C7F024-C3FD-44DA-B543-9D4C33842F0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11DFA92C-51B2-4F6C-AE96-147198D89D7A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1F9FB3DC-4DAF-4AAE-9F4C-EFB7B0B94E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9FEA2574-D8E8-4BE5-9DEF-F08B7AF24CB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DC142A40-9738-4197-9048-6E3CE28229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DA05D9C8-371D-4CB4-967D-A728CB6DE2B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9EB1DF40-1EA3-479A-8E44-C460A09111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9194C8E4-D8F1-4623-8319-FC3C7547D1E9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C2521ABC-062E-4457-999D-4BC3DE953E8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994EDE13-F833-42D7-A127-BB45FBFCB58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76DD19A0-42AC-4680-A070-B7D26A7ECB8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4823B065-A184-4DE8-A2E9-BD9454771D9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06A0FAEF-9B32-47C8-BD6B-48A2993CE3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2" name="Rectangle 191">
            <a:extLst>
              <a:ext uri="{FF2B5EF4-FFF2-40B4-BE49-F238E27FC236}">
                <a16:creationId xmlns:a16="http://schemas.microsoft.com/office/drawing/2014/main" id="{6C54488B-4AA8-4A29-9071-60D6AF00DA6E}"/>
              </a:ext>
            </a:extLst>
          </p:cNvPr>
          <p:cNvSpPr/>
          <p:nvPr userDrawn="1"/>
        </p:nvSpPr>
        <p:spPr>
          <a:xfrm>
            <a:off x="11445923" y="0"/>
            <a:ext cx="373038" cy="255228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6AA5F804-B564-42DA-88D6-915FE7EFD1E7}"/>
              </a:ext>
            </a:extLst>
          </p:cNvPr>
          <p:cNvSpPr/>
          <p:nvPr userDrawn="1"/>
        </p:nvSpPr>
        <p:spPr>
          <a:xfrm>
            <a:off x="11818961" y="0"/>
            <a:ext cx="373038" cy="255228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64778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5017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457058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3136465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1354743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639831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5732659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tyle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6037552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927126628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280706" y="395209"/>
            <a:ext cx="11617291" cy="290889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2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858527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3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3628466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4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6398405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6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9168343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115597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CONTENTS LAYOUT_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2"/>
          <p:cNvSpPr>
            <a:spLocks noGrp="1"/>
          </p:cNvSpPr>
          <p:nvPr>
            <p:ph type="pic" sz="quarter" idx="46" hasCustomPrompt="1"/>
          </p:nvPr>
        </p:nvSpPr>
        <p:spPr>
          <a:xfrm>
            <a:off x="729574" y="1515298"/>
            <a:ext cx="3300639" cy="478017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2" name="그림 개체 틀 2"/>
          <p:cNvSpPr>
            <a:spLocks noGrp="1"/>
          </p:cNvSpPr>
          <p:nvPr>
            <p:ph type="pic" sz="quarter" idx="58" hasCustomPrompt="1"/>
          </p:nvPr>
        </p:nvSpPr>
        <p:spPr>
          <a:xfrm>
            <a:off x="8212091" y="1515298"/>
            <a:ext cx="3300639" cy="478017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AE1361B6-8316-4AC7-8C5C-5371D9A5B6D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60648"/>
            <a:ext cx="12192000" cy="80179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5400" b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BASIC LAYOUT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23528488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655925895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1334736454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A1DEFAEA-9F02-4B9F-ACC6-353AF6C3EFF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155574" y="296099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03515A44-D3E9-44BA-B3D4-43ECDBD5159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55574" y="2891254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5CED0A4D-1B43-4F94-A1B2-796349C976D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51710" y="2891254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1D5AFB38-0AC4-4043-A23A-C86F3145AE1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551710" y="296099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36485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그림 개체 틀 23">
            <a:extLst>
              <a:ext uri="{FF2B5EF4-FFF2-40B4-BE49-F238E27FC236}">
                <a16:creationId xmlns:a16="http://schemas.microsoft.com/office/drawing/2014/main" id="{ADD85E6C-2694-4BB6-B396-E6F812C0190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" y="3255649"/>
            <a:ext cx="11904055" cy="3602353"/>
          </a:xfrm>
          <a:custGeom>
            <a:avLst/>
            <a:gdLst>
              <a:gd name="connsiteX0" fmla="*/ 11582341 w 11904055"/>
              <a:gd name="connsiteY0" fmla="*/ 2503750 h 3602353"/>
              <a:gd name="connsiteX1" fmla="*/ 11769730 w 11904055"/>
              <a:gd name="connsiteY1" fmla="*/ 2573468 h 3602353"/>
              <a:gd name="connsiteX2" fmla="*/ 11833752 w 11904055"/>
              <a:gd name="connsiteY2" fmla="*/ 3052873 h 3602353"/>
              <a:gd name="connsiteX3" fmla="*/ 11413744 w 11904055"/>
              <a:gd name="connsiteY3" fmla="*/ 3602352 h 3602353"/>
              <a:gd name="connsiteX4" fmla="*/ 10552808 w 11904055"/>
              <a:gd name="connsiteY4" fmla="*/ 3602352 h 3602353"/>
              <a:gd name="connsiteX5" fmla="*/ 11290325 w 11904055"/>
              <a:gd name="connsiteY5" fmla="*/ 2637490 h 3602353"/>
              <a:gd name="connsiteX6" fmla="*/ 11582341 w 11904055"/>
              <a:gd name="connsiteY6" fmla="*/ 2503750 h 3602353"/>
              <a:gd name="connsiteX7" fmla="*/ 10782012 w 11904055"/>
              <a:gd name="connsiteY7" fmla="*/ 2174396 h 3602353"/>
              <a:gd name="connsiteX8" fmla="*/ 10969399 w 11904055"/>
              <a:gd name="connsiteY8" fmla="*/ 2244113 h 3602353"/>
              <a:gd name="connsiteX9" fmla="*/ 11033422 w 11904055"/>
              <a:gd name="connsiteY9" fmla="*/ 2723518 h 3602353"/>
              <a:gd name="connsiteX10" fmla="*/ 10361662 w 11904055"/>
              <a:gd name="connsiteY10" fmla="*/ 3602352 h 3602353"/>
              <a:gd name="connsiteX11" fmla="*/ 9500727 w 11904055"/>
              <a:gd name="connsiteY11" fmla="*/ 3602352 h 3602353"/>
              <a:gd name="connsiteX12" fmla="*/ 10489995 w 11904055"/>
              <a:gd name="connsiteY12" fmla="*/ 2308135 h 3602353"/>
              <a:gd name="connsiteX13" fmla="*/ 10782012 w 11904055"/>
              <a:gd name="connsiteY13" fmla="*/ 2174396 h 3602353"/>
              <a:gd name="connsiteX14" fmla="*/ 1691966 w 11904055"/>
              <a:gd name="connsiteY14" fmla="*/ 1637118 h 3602353"/>
              <a:gd name="connsiteX15" fmla="*/ 1879354 w 11904055"/>
              <a:gd name="connsiteY15" fmla="*/ 1706836 h 3602353"/>
              <a:gd name="connsiteX16" fmla="*/ 1943376 w 11904055"/>
              <a:gd name="connsiteY16" fmla="*/ 2186241 h 3602353"/>
              <a:gd name="connsiteX17" fmla="*/ 860935 w 11904055"/>
              <a:gd name="connsiteY17" fmla="*/ 3602352 h 3602353"/>
              <a:gd name="connsiteX18" fmla="*/ 0 w 11904055"/>
              <a:gd name="connsiteY18" fmla="*/ 3602352 h 3602353"/>
              <a:gd name="connsiteX19" fmla="*/ 0 w 11904055"/>
              <a:gd name="connsiteY19" fmla="*/ 3602351 h 3602353"/>
              <a:gd name="connsiteX20" fmla="*/ 1399949 w 11904055"/>
              <a:gd name="connsiteY20" fmla="*/ 1770858 h 3602353"/>
              <a:gd name="connsiteX21" fmla="*/ 1691966 w 11904055"/>
              <a:gd name="connsiteY21" fmla="*/ 1637118 h 3602353"/>
              <a:gd name="connsiteX22" fmla="*/ 8108140 w 11904055"/>
              <a:gd name="connsiteY22" fmla="*/ 1412767 h 3602353"/>
              <a:gd name="connsiteX23" fmla="*/ 8295528 w 11904055"/>
              <a:gd name="connsiteY23" fmla="*/ 1482484 h 3602353"/>
              <a:gd name="connsiteX24" fmla="*/ 8359550 w 11904055"/>
              <a:gd name="connsiteY24" fmla="*/ 1961890 h 3602353"/>
              <a:gd name="connsiteX25" fmla="*/ 7105620 w 11904055"/>
              <a:gd name="connsiteY25" fmla="*/ 3602352 h 3602353"/>
              <a:gd name="connsiteX26" fmla="*/ 6244685 w 11904055"/>
              <a:gd name="connsiteY26" fmla="*/ 3602352 h 3602353"/>
              <a:gd name="connsiteX27" fmla="*/ 7816123 w 11904055"/>
              <a:gd name="connsiteY27" fmla="*/ 1546506 h 3602353"/>
              <a:gd name="connsiteX28" fmla="*/ 8108140 w 11904055"/>
              <a:gd name="connsiteY28" fmla="*/ 1412767 h 3602353"/>
              <a:gd name="connsiteX29" fmla="*/ 9385014 w 11904055"/>
              <a:gd name="connsiteY29" fmla="*/ 1161427 h 3602353"/>
              <a:gd name="connsiteX30" fmla="*/ 9572402 w 11904055"/>
              <a:gd name="connsiteY30" fmla="*/ 1231145 h 3602353"/>
              <a:gd name="connsiteX31" fmla="*/ 9636423 w 11904055"/>
              <a:gd name="connsiteY31" fmla="*/ 1710549 h 3602353"/>
              <a:gd name="connsiteX32" fmla="*/ 8190375 w 11904055"/>
              <a:gd name="connsiteY32" fmla="*/ 3602352 h 3602353"/>
              <a:gd name="connsiteX33" fmla="*/ 7329441 w 11904055"/>
              <a:gd name="connsiteY33" fmla="*/ 3602352 h 3602353"/>
              <a:gd name="connsiteX34" fmla="*/ 9092997 w 11904055"/>
              <a:gd name="connsiteY34" fmla="*/ 1295167 h 3602353"/>
              <a:gd name="connsiteX35" fmla="*/ 9385014 w 11904055"/>
              <a:gd name="connsiteY35" fmla="*/ 1161427 h 3602353"/>
              <a:gd name="connsiteX36" fmla="*/ 3104652 w 11904055"/>
              <a:gd name="connsiteY36" fmla="*/ 1140248 h 3602353"/>
              <a:gd name="connsiteX37" fmla="*/ 3292040 w 11904055"/>
              <a:gd name="connsiteY37" fmla="*/ 1209966 h 3602353"/>
              <a:gd name="connsiteX38" fmla="*/ 3356063 w 11904055"/>
              <a:gd name="connsiteY38" fmla="*/ 1689371 h 3602353"/>
              <a:gd name="connsiteX39" fmla="*/ 1893826 w 11904055"/>
              <a:gd name="connsiteY39" fmla="*/ 3602352 h 3602353"/>
              <a:gd name="connsiteX40" fmla="*/ 1032889 w 11904055"/>
              <a:gd name="connsiteY40" fmla="*/ 3602352 h 3602353"/>
              <a:gd name="connsiteX41" fmla="*/ 2812635 w 11904055"/>
              <a:gd name="connsiteY41" fmla="*/ 1273988 h 3602353"/>
              <a:gd name="connsiteX42" fmla="*/ 3104652 w 11904055"/>
              <a:gd name="connsiteY42" fmla="*/ 1140248 h 3602353"/>
              <a:gd name="connsiteX43" fmla="*/ 10527184 w 11904055"/>
              <a:gd name="connsiteY43" fmla="*/ 1087492 h 3602353"/>
              <a:gd name="connsiteX44" fmla="*/ 10714572 w 11904055"/>
              <a:gd name="connsiteY44" fmla="*/ 1157209 h 3602353"/>
              <a:gd name="connsiteX45" fmla="*/ 10778593 w 11904055"/>
              <a:gd name="connsiteY45" fmla="*/ 1636614 h 3602353"/>
              <a:gd name="connsiteX46" fmla="*/ 9276031 w 11904055"/>
              <a:gd name="connsiteY46" fmla="*/ 3602352 h 3602353"/>
              <a:gd name="connsiteX47" fmla="*/ 8415095 w 11904055"/>
              <a:gd name="connsiteY47" fmla="*/ 3602352 h 3602353"/>
              <a:gd name="connsiteX48" fmla="*/ 10235167 w 11904055"/>
              <a:gd name="connsiteY48" fmla="*/ 1221231 h 3602353"/>
              <a:gd name="connsiteX49" fmla="*/ 10527184 w 11904055"/>
              <a:gd name="connsiteY49" fmla="*/ 1087492 h 3602353"/>
              <a:gd name="connsiteX50" fmla="*/ 4425492 w 11904055"/>
              <a:gd name="connsiteY50" fmla="*/ 821528 h 3602353"/>
              <a:gd name="connsiteX51" fmla="*/ 4612880 w 11904055"/>
              <a:gd name="connsiteY51" fmla="*/ 891246 h 3602353"/>
              <a:gd name="connsiteX52" fmla="*/ 4676903 w 11904055"/>
              <a:gd name="connsiteY52" fmla="*/ 1370650 h 3602353"/>
              <a:gd name="connsiteX53" fmla="*/ 2971045 w 11904055"/>
              <a:gd name="connsiteY53" fmla="*/ 3602352 h 3602353"/>
              <a:gd name="connsiteX54" fmla="*/ 2228075 w 11904055"/>
              <a:gd name="connsiteY54" fmla="*/ 3602352 h 3602353"/>
              <a:gd name="connsiteX55" fmla="*/ 2235176 w 11904055"/>
              <a:gd name="connsiteY55" fmla="*/ 3482988 h 3602353"/>
              <a:gd name="connsiteX56" fmla="*/ 2294666 w 11904055"/>
              <a:gd name="connsiteY56" fmla="*/ 3360904 h 3602353"/>
              <a:gd name="connsiteX57" fmla="*/ 4133476 w 11904055"/>
              <a:gd name="connsiteY57" fmla="*/ 955268 h 3602353"/>
              <a:gd name="connsiteX58" fmla="*/ 4425492 w 11904055"/>
              <a:gd name="connsiteY58" fmla="*/ 821528 h 3602353"/>
              <a:gd name="connsiteX59" fmla="*/ 5787281 w 11904055"/>
              <a:gd name="connsiteY59" fmla="*/ 372647 h 3602353"/>
              <a:gd name="connsiteX60" fmla="*/ 5974669 w 11904055"/>
              <a:gd name="connsiteY60" fmla="*/ 442365 h 3602353"/>
              <a:gd name="connsiteX61" fmla="*/ 6038692 w 11904055"/>
              <a:gd name="connsiteY61" fmla="*/ 921770 h 3602353"/>
              <a:gd name="connsiteX62" fmla="*/ 3989720 w 11904055"/>
              <a:gd name="connsiteY62" fmla="*/ 3602352 h 3602353"/>
              <a:gd name="connsiteX63" fmla="*/ 3227852 w 11904055"/>
              <a:gd name="connsiteY63" fmla="*/ 3602353 h 3602353"/>
              <a:gd name="connsiteX64" fmla="*/ 3233358 w 11904055"/>
              <a:gd name="connsiteY64" fmla="*/ 3509800 h 3602353"/>
              <a:gd name="connsiteX65" fmla="*/ 3292848 w 11904055"/>
              <a:gd name="connsiteY65" fmla="*/ 3387715 h 3602353"/>
              <a:gd name="connsiteX66" fmla="*/ 5495264 w 11904055"/>
              <a:gd name="connsiteY66" fmla="*/ 506388 h 3602353"/>
              <a:gd name="connsiteX67" fmla="*/ 5787281 w 11904055"/>
              <a:gd name="connsiteY67" fmla="*/ 372647 h 3602353"/>
              <a:gd name="connsiteX68" fmla="*/ 6896315 w 11904055"/>
              <a:gd name="connsiteY68" fmla="*/ 289347 h 3602353"/>
              <a:gd name="connsiteX69" fmla="*/ 7083704 w 11904055"/>
              <a:gd name="connsiteY69" fmla="*/ 359064 h 3602353"/>
              <a:gd name="connsiteX70" fmla="*/ 7147725 w 11904055"/>
              <a:gd name="connsiteY70" fmla="*/ 838469 h 3602353"/>
              <a:gd name="connsiteX71" fmla="*/ 5035081 w 11904055"/>
              <a:gd name="connsiteY71" fmla="*/ 3602353 h 3602353"/>
              <a:gd name="connsiteX72" fmla="*/ 4174147 w 11904055"/>
              <a:gd name="connsiteY72" fmla="*/ 3602352 h 3602353"/>
              <a:gd name="connsiteX73" fmla="*/ 6604298 w 11904055"/>
              <a:gd name="connsiteY73" fmla="*/ 423088 h 3602353"/>
              <a:gd name="connsiteX74" fmla="*/ 6896315 w 11904055"/>
              <a:gd name="connsiteY74" fmla="*/ 289347 h 3602353"/>
              <a:gd name="connsiteX75" fmla="*/ 8134781 w 11904055"/>
              <a:gd name="connsiteY75" fmla="*/ 587 h 3602353"/>
              <a:gd name="connsiteX76" fmla="*/ 8322169 w 11904055"/>
              <a:gd name="connsiteY76" fmla="*/ 70304 h 3602353"/>
              <a:gd name="connsiteX77" fmla="*/ 8386192 w 11904055"/>
              <a:gd name="connsiteY77" fmla="*/ 549710 h 3602353"/>
              <a:gd name="connsiteX78" fmla="*/ 6052827 w 11904055"/>
              <a:gd name="connsiteY78" fmla="*/ 3602352 h 3602353"/>
              <a:gd name="connsiteX79" fmla="*/ 5191892 w 11904055"/>
              <a:gd name="connsiteY79" fmla="*/ 3602352 h 3602353"/>
              <a:gd name="connsiteX80" fmla="*/ 7842765 w 11904055"/>
              <a:gd name="connsiteY80" fmla="*/ 134328 h 3602353"/>
              <a:gd name="connsiteX81" fmla="*/ 8134781 w 11904055"/>
              <a:gd name="connsiteY81" fmla="*/ 587 h 3602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11904055" h="3602353">
                <a:moveTo>
                  <a:pt x="11582341" y="2503750"/>
                </a:moveTo>
                <a:cubicBezTo>
                  <a:pt x="11648102" y="2507602"/>
                  <a:pt x="11713456" y="2530454"/>
                  <a:pt x="11769730" y="2573468"/>
                </a:cubicBezTo>
                <a:cubicBezTo>
                  <a:pt x="11919793" y="2688173"/>
                  <a:pt x="11948456" y="2902810"/>
                  <a:pt x="11833752" y="3052873"/>
                </a:cubicBezTo>
                <a:lnTo>
                  <a:pt x="11413744" y="3602352"/>
                </a:lnTo>
                <a:lnTo>
                  <a:pt x="10552808" y="3602352"/>
                </a:lnTo>
                <a:lnTo>
                  <a:pt x="11290325" y="2637490"/>
                </a:lnTo>
                <a:cubicBezTo>
                  <a:pt x="11362015" y="2543701"/>
                  <a:pt x="11472742" y="2497333"/>
                  <a:pt x="11582341" y="2503750"/>
                </a:cubicBezTo>
                <a:close/>
                <a:moveTo>
                  <a:pt x="10782012" y="2174396"/>
                </a:moveTo>
                <a:cubicBezTo>
                  <a:pt x="10847772" y="2178246"/>
                  <a:pt x="10913126" y="2201099"/>
                  <a:pt x="10969399" y="2244113"/>
                </a:cubicBezTo>
                <a:cubicBezTo>
                  <a:pt x="11119462" y="2358818"/>
                  <a:pt x="11148126" y="2573455"/>
                  <a:pt x="11033422" y="2723518"/>
                </a:cubicBezTo>
                <a:lnTo>
                  <a:pt x="10361662" y="3602352"/>
                </a:lnTo>
                <a:lnTo>
                  <a:pt x="9500727" y="3602352"/>
                </a:lnTo>
                <a:lnTo>
                  <a:pt x="10489995" y="2308135"/>
                </a:lnTo>
                <a:cubicBezTo>
                  <a:pt x="10561685" y="2214346"/>
                  <a:pt x="10672411" y="2167978"/>
                  <a:pt x="10782012" y="2174396"/>
                </a:cubicBezTo>
                <a:close/>
                <a:moveTo>
                  <a:pt x="1691966" y="1637118"/>
                </a:moveTo>
                <a:cubicBezTo>
                  <a:pt x="1757726" y="1640968"/>
                  <a:pt x="1823080" y="1663822"/>
                  <a:pt x="1879354" y="1706836"/>
                </a:cubicBezTo>
                <a:cubicBezTo>
                  <a:pt x="2029417" y="1821540"/>
                  <a:pt x="2058080" y="2036178"/>
                  <a:pt x="1943376" y="2186241"/>
                </a:cubicBezTo>
                <a:lnTo>
                  <a:pt x="860935" y="3602352"/>
                </a:lnTo>
                <a:lnTo>
                  <a:pt x="0" y="3602352"/>
                </a:lnTo>
                <a:lnTo>
                  <a:pt x="0" y="3602351"/>
                </a:lnTo>
                <a:lnTo>
                  <a:pt x="1399949" y="1770858"/>
                </a:lnTo>
                <a:cubicBezTo>
                  <a:pt x="1471639" y="1677069"/>
                  <a:pt x="1582366" y="1630701"/>
                  <a:pt x="1691966" y="1637118"/>
                </a:cubicBezTo>
                <a:close/>
                <a:moveTo>
                  <a:pt x="8108140" y="1412767"/>
                </a:moveTo>
                <a:cubicBezTo>
                  <a:pt x="8173900" y="1416618"/>
                  <a:pt x="8239254" y="1439471"/>
                  <a:pt x="8295528" y="1482484"/>
                </a:cubicBezTo>
                <a:cubicBezTo>
                  <a:pt x="8445591" y="1597188"/>
                  <a:pt x="8474254" y="1811827"/>
                  <a:pt x="8359550" y="1961890"/>
                </a:cubicBezTo>
                <a:lnTo>
                  <a:pt x="7105620" y="3602352"/>
                </a:lnTo>
                <a:lnTo>
                  <a:pt x="6244685" y="3602352"/>
                </a:lnTo>
                <a:lnTo>
                  <a:pt x="7816123" y="1546506"/>
                </a:lnTo>
                <a:cubicBezTo>
                  <a:pt x="7887814" y="1452716"/>
                  <a:pt x="7998540" y="1406349"/>
                  <a:pt x="8108140" y="1412767"/>
                </a:cubicBezTo>
                <a:close/>
                <a:moveTo>
                  <a:pt x="9385014" y="1161427"/>
                </a:moveTo>
                <a:cubicBezTo>
                  <a:pt x="9450774" y="1165277"/>
                  <a:pt x="9516128" y="1188130"/>
                  <a:pt x="9572402" y="1231145"/>
                </a:cubicBezTo>
                <a:cubicBezTo>
                  <a:pt x="9722465" y="1345849"/>
                  <a:pt x="9751129" y="1560486"/>
                  <a:pt x="9636423" y="1710549"/>
                </a:cubicBezTo>
                <a:lnTo>
                  <a:pt x="8190375" y="3602352"/>
                </a:lnTo>
                <a:lnTo>
                  <a:pt x="7329441" y="3602352"/>
                </a:lnTo>
                <a:lnTo>
                  <a:pt x="9092997" y="1295167"/>
                </a:lnTo>
                <a:cubicBezTo>
                  <a:pt x="9164687" y="1201377"/>
                  <a:pt x="9275414" y="1155009"/>
                  <a:pt x="9385014" y="1161427"/>
                </a:cubicBezTo>
                <a:close/>
                <a:moveTo>
                  <a:pt x="3104652" y="1140248"/>
                </a:moveTo>
                <a:cubicBezTo>
                  <a:pt x="3170412" y="1144098"/>
                  <a:pt x="3235766" y="1166952"/>
                  <a:pt x="3292040" y="1209966"/>
                </a:cubicBezTo>
                <a:cubicBezTo>
                  <a:pt x="3442103" y="1324671"/>
                  <a:pt x="3470767" y="1539308"/>
                  <a:pt x="3356063" y="1689371"/>
                </a:cubicBezTo>
                <a:lnTo>
                  <a:pt x="1893826" y="3602352"/>
                </a:lnTo>
                <a:lnTo>
                  <a:pt x="1032889" y="3602352"/>
                </a:lnTo>
                <a:lnTo>
                  <a:pt x="2812635" y="1273988"/>
                </a:lnTo>
                <a:cubicBezTo>
                  <a:pt x="2884326" y="1180199"/>
                  <a:pt x="2995052" y="1133831"/>
                  <a:pt x="3104652" y="1140248"/>
                </a:cubicBezTo>
                <a:close/>
                <a:moveTo>
                  <a:pt x="10527184" y="1087492"/>
                </a:moveTo>
                <a:cubicBezTo>
                  <a:pt x="10592944" y="1091342"/>
                  <a:pt x="10658298" y="1114195"/>
                  <a:pt x="10714572" y="1157209"/>
                </a:cubicBezTo>
                <a:cubicBezTo>
                  <a:pt x="10864635" y="1271913"/>
                  <a:pt x="10893299" y="1486551"/>
                  <a:pt x="10778593" y="1636614"/>
                </a:cubicBezTo>
                <a:lnTo>
                  <a:pt x="9276031" y="3602352"/>
                </a:lnTo>
                <a:lnTo>
                  <a:pt x="8415095" y="3602352"/>
                </a:lnTo>
                <a:lnTo>
                  <a:pt x="10235167" y="1221231"/>
                </a:lnTo>
                <a:cubicBezTo>
                  <a:pt x="10306857" y="1127442"/>
                  <a:pt x="10417583" y="1081074"/>
                  <a:pt x="10527184" y="1087492"/>
                </a:cubicBezTo>
                <a:close/>
                <a:moveTo>
                  <a:pt x="4425492" y="821528"/>
                </a:moveTo>
                <a:cubicBezTo>
                  <a:pt x="4491251" y="825379"/>
                  <a:pt x="4556607" y="848231"/>
                  <a:pt x="4612880" y="891246"/>
                </a:cubicBezTo>
                <a:cubicBezTo>
                  <a:pt x="4762943" y="1005950"/>
                  <a:pt x="4791607" y="1220588"/>
                  <a:pt x="4676903" y="1370650"/>
                </a:cubicBezTo>
                <a:lnTo>
                  <a:pt x="2971045" y="3602352"/>
                </a:lnTo>
                <a:lnTo>
                  <a:pt x="2228075" y="3602352"/>
                </a:lnTo>
                <a:lnTo>
                  <a:pt x="2235176" y="3482988"/>
                </a:lnTo>
                <a:cubicBezTo>
                  <a:pt x="2246274" y="3439971"/>
                  <a:pt x="2265990" y="3398420"/>
                  <a:pt x="2294666" y="3360904"/>
                </a:cubicBezTo>
                <a:lnTo>
                  <a:pt x="4133476" y="955268"/>
                </a:lnTo>
                <a:cubicBezTo>
                  <a:pt x="4205166" y="861479"/>
                  <a:pt x="4315892" y="815111"/>
                  <a:pt x="4425492" y="821528"/>
                </a:cubicBezTo>
                <a:close/>
                <a:moveTo>
                  <a:pt x="5787281" y="372647"/>
                </a:moveTo>
                <a:cubicBezTo>
                  <a:pt x="5853041" y="376498"/>
                  <a:pt x="5918396" y="399351"/>
                  <a:pt x="5974669" y="442365"/>
                </a:cubicBezTo>
                <a:cubicBezTo>
                  <a:pt x="6124732" y="557070"/>
                  <a:pt x="6153396" y="771707"/>
                  <a:pt x="6038692" y="921770"/>
                </a:cubicBezTo>
                <a:lnTo>
                  <a:pt x="3989720" y="3602352"/>
                </a:lnTo>
                <a:lnTo>
                  <a:pt x="3227852" y="3602353"/>
                </a:lnTo>
                <a:lnTo>
                  <a:pt x="3233358" y="3509800"/>
                </a:lnTo>
                <a:cubicBezTo>
                  <a:pt x="3244456" y="3466782"/>
                  <a:pt x="3264173" y="3425231"/>
                  <a:pt x="3292848" y="3387715"/>
                </a:cubicBezTo>
                <a:lnTo>
                  <a:pt x="5495264" y="506388"/>
                </a:lnTo>
                <a:cubicBezTo>
                  <a:pt x="5566956" y="412598"/>
                  <a:pt x="5677682" y="366230"/>
                  <a:pt x="5787281" y="372647"/>
                </a:cubicBezTo>
                <a:close/>
                <a:moveTo>
                  <a:pt x="6896315" y="289347"/>
                </a:moveTo>
                <a:cubicBezTo>
                  <a:pt x="6962075" y="293197"/>
                  <a:pt x="7027430" y="316050"/>
                  <a:pt x="7083704" y="359064"/>
                </a:cubicBezTo>
                <a:cubicBezTo>
                  <a:pt x="7233766" y="473768"/>
                  <a:pt x="7262430" y="688406"/>
                  <a:pt x="7147725" y="838469"/>
                </a:cubicBezTo>
                <a:lnTo>
                  <a:pt x="5035081" y="3602353"/>
                </a:lnTo>
                <a:lnTo>
                  <a:pt x="4174147" y="3602352"/>
                </a:lnTo>
                <a:lnTo>
                  <a:pt x="6604298" y="423088"/>
                </a:lnTo>
                <a:cubicBezTo>
                  <a:pt x="6675989" y="329298"/>
                  <a:pt x="6786715" y="282930"/>
                  <a:pt x="6896315" y="289347"/>
                </a:cubicBezTo>
                <a:close/>
                <a:moveTo>
                  <a:pt x="8134781" y="587"/>
                </a:moveTo>
                <a:cubicBezTo>
                  <a:pt x="8200542" y="4437"/>
                  <a:pt x="8265896" y="27291"/>
                  <a:pt x="8322169" y="70304"/>
                </a:cubicBezTo>
                <a:cubicBezTo>
                  <a:pt x="8472232" y="185009"/>
                  <a:pt x="8500896" y="399647"/>
                  <a:pt x="8386192" y="549710"/>
                </a:cubicBezTo>
                <a:lnTo>
                  <a:pt x="6052827" y="3602352"/>
                </a:lnTo>
                <a:lnTo>
                  <a:pt x="5191892" y="3602352"/>
                </a:lnTo>
                <a:lnTo>
                  <a:pt x="7842765" y="134328"/>
                </a:lnTo>
                <a:cubicBezTo>
                  <a:pt x="7914455" y="40538"/>
                  <a:pt x="8025182" y="-5830"/>
                  <a:pt x="8134781" y="58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5227557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E69FBFC8-EC0E-4E14-905F-2E4D84D4D4BA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그림 개체 틀 8">
            <a:extLst>
              <a:ext uri="{FF2B5EF4-FFF2-40B4-BE49-F238E27FC236}">
                <a16:creationId xmlns:a16="http://schemas.microsoft.com/office/drawing/2014/main" id="{AAF3D6DC-4A0E-4BCA-9639-615F1AC5895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35726" y="642257"/>
            <a:ext cx="10920548" cy="5573486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404269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5">
            <a:extLst>
              <a:ext uri="{FF2B5EF4-FFF2-40B4-BE49-F238E27FC236}">
                <a16:creationId xmlns:a16="http://schemas.microsoft.com/office/drawing/2014/main" id="{67539AF6-5D49-44B8-BBE5-89EA831A487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038350" y="0"/>
            <a:ext cx="405765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DAB0763-12DF-41B9-B692-22FB8DB24B15}"/>
              </a:ext>
            </a:extLst>
          </p:cNvPr>
          <p:cNvSpPr/>
          <p:nvPr userDrawn="1"/>
        </p:nvSpPr>
        <p:spPr>
          <a:xfrm>
            <a:off x="0" y="0"/>
            <a:ext cx="20383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25561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16EE34E5-ADA6-4EE7-BC24-98C8E9A86B83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61852" y="653142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DE143D-2918-4056-AC94-92DF81A575B9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3705502" y="2576900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1334882F-9259-4D67-9996-302AE17E5F75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2183677" y="4500658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38164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C8F0B19-CA13-4D0E-B06E-67E3D54AF229}"/>
              </a:ext>
            </a:extLst>
          </p:cNvPr>
          <p:cNvGrpSpPr/>
          <p:nvPr userDrawn="1"/>
        </p:nvGrpSpPr>
        <p:grpSpPr>
          <a:xfrm>
            <a:off x="3907972" y="1063755"/>
            <a:ext cx="4376057" cy="77068"/>
            <a:chOff x="4379494" y="697832"/>
            <a:chExt cx="2586787" cy="16844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4D5EFAE-BB88-4B3D-8484-86A6CBBF386E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C41C671-2564-42A5-83F2-E15989574371}"/>
                </a:ext>
              </a:extLst>
            </p:cNvPr>
            <p:cNvSpPr/>
            <p:nvPr/>
          </p:nvSpPr>
          <p:spPr>
            <a:xfrm>
              <a:off x="4896851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46D60C6-F049-4E52-9CEF-E9FCF22BD3D4}"/>
                </a:ext>
              </a:extLst>
            </p:cNvPr>
            <p:cNvSpPr/>
            <p:nvPr/>
          </p:nvSpPr>
          <p:spPr>
            <a:xfrm>
              <a:off x="5414208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045A27E-892D-4D6B-BDFF-5FD860699634}"/>
                </a:ext>
              </a:extLst>
            </p:cNvPr>
            <p:cNvSpPr/>
            <p:nvPr/>
          </p:nvSpPr>
          <p:spPr>
            <a:xfrm>
              <a:off x="5931565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19B937D-CA4A-46E0-8D5A-85C76FF0129D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927372524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C46DD9-9A8F-411D-B597-946818B71DE8}"/>
              </a:ext>
            </a:extLst>
          </p:cNvPr>
          <p:cNvGrpSpPr/>
          <p:nvPr userDrawn="1"/>
        </p:nvGrpSpPr>
        <p:grpSpPr>
          <a:xfrm>
            <a:off x="0" y="6597853"/>
            <a:ext cx="12192000" cy="260147"/>
            <a:chOff x="4379494" y="697832"/>
            <a:chExt cx="2586787" cy="16844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6E330ED-CBD0-49D6-96D9-8A0C1C4518A4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D028152-6864-487D-B9D6-395800F0CC7C}"/>
                </a:ext>
              </a:extLst>
            </p:cNvPr>
            <p:cNvSpPr/>
            <p:nvPr/>
          </p:nvSpPr>
          <p:spPr>
            <a:xfrm>
              <a:off x="4896852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E5C8F6-620C-4584-AE0A-5E4F2E6565C5}"/>
                </a:ext>
              </a:extLst>
            </p:cNvPr>
            <p:cNvSpPr/>
            <p:nvPr/>
          </p:nvSpPr>
          <p:spPr>
            <a:xfrm>
              <a:off x="5414209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5925AB1-BE47-453E-8EF4-924465289B54}"/>
                </a:ext>
              </a:extLst>
            </p:cNvPr>
            <p:cNvSpPr/>
            <p:nvPr/>
          </p:nvSpPr>
          <p:spPr>
            <a:xfrm>
              <a:off x="5931566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8FC2FC1-F83A-44D6-9D9A-A61E40D3B973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BC8EC325-CE62-415E-834A-7F70F7855117}"/>
              </a:ext>
            </a:extLst>
          </p:cNvPr>
          <p:cNvSpPr/>
          <p:nvPr userDrawn="1"/>
        </p:nvSpPr>
        <p:spPr>
          <a:xfrm flipV="1">
            <a:off x="0" y="3726714"/>
            <a:ext cx="1762125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660784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125685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9780542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0720507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D12A631-1449-458D-8F7A-DD74ACB1BF08}"/>
              </a:ext>
            </a:extLst>
          </p:cNvPr>
          <p:cNvSpPr/>
          <p:nvPr userDrawn="1"/>
        </p:nvSpPr>
        <p:spPr>
          <a:xfrm>
            <a:off x="0" y="2858807"/>
            <a:ext cx="12191999" cy="2204134"/>
          </a:xfrm>
          <a:prstGeom prst="rect">
            <a:avLst/>
          </a:prstGeom>
          <a:gradFill flip="none" rotWithShape="1">
            <a:gsLst>
              <a:gs pos="74000">
                <a:schemeClr val="accent6">
                  <a:alpha val="70000"/>
                </a:schemeClr>
              </a:gs>
              <a:gs pos="45000">
                <a:schemeClr val="accent6">
                  <a:alpha val="75000"/>
                </a:schemeClr>
              </a:gs>
              <a:gs pos="8000">
                <a:schemeClr val="accent1">
                  <a:alpha val="0"/>
                </a:schemeClr>
              </a:gs>
              <a:gs pos="96000">
                <a:schemeClr val="accent5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Graphic 14">
            <a:extLst>
              <a:ext uri="{FF2B5EF4-FFF2-40B4-BE49-F238E27FC236}">
                <a16:creationId xmlns:a16="http://schemas.microsoft.com/office/drawing/2014/main" id="{EB6248EF-B06C-43D0-91E9-33C54CEB5B7B}"/>
              </a:ext>
            </a:extLst>
          </p:cNvPr>
          <p:cNvGrpSpPr/>
          <p:nvPr userDrawn="1"/>
        </p:nvGrpSpPr>
        <p:grpSpPr>
          <a:xfrm>
            <a:off x="753445" y="2639304"/>
            <a:ext cx="4261727" cy="3351921"/>
            <a:chOff x="2444748" y="555045"/>
            <a:chExt cx="7282048" cy="5727454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F4296F62-9662-4403-9A1B-140DFC6CEF67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EC151A04-4E35-4F1C-99AA-68E3920CDF5B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6924EC27-EA8E-48AC-B3BA-B86C7B650247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AF88730B-3EDA-490F-8B6F-5357A5EF0ECA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8AAC3D30-A9EC-437B-BAEC-5158F5227067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460114B-7023-4F6E-B074-79932670ADDE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AC2F032-DFD7-46FF-8CCA-E33896C690DE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DDB5B76-DE90-4CC7-A371-1C02A86AF779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D01CFF7D-B6F4-4B1B-9C6A-AB93A7AA88C1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930752" y="2858807"/>
            <a:ext cx="3907112" cy="218664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2636581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id="{2C54D7FD-BDA4-445B-8877-80F2FB48F04C}"/>
              </a:ext>
            </a:extLst>
          </p:cNvPr>
          <p:cNvSpPr/>
          <p:nvPr userDrawn="1"/>
        </p:nvSpPr>
        <p:spPr>
          <a:xfrm>
            <a:off x="292770" y="312821"/>
            <a:ext cx="7503694" cy="6304547"/>
          </a:xfrm>
          <a:custGeom>
            <a:avLst/>
            <a:gdLst>
              <a:gd name="connsiteX0" fmla="*/ 0 w 8066763"/>
              <a:gd name="connsiteY0" fmla="*/ 0 h 6304547"/>
              <a:gd name="connsiteX1" fmla="*/ 8066763 w 8066763"/>
              <a:gd name="connsiteY1" fmla="*/ 0 h 6304547"/>
              <a:gd name="connsiteX2" fmla="*/ 5597407 w 8066763"/>
              <a:gd name="connsiteY2" fmla="*/ 6304547 h 6304547"/>
              <a:gd name="connsiteX3" fmla="*/ 0 w 8066763"/>
              <a:gd name="connsiteY3" fmla="*/ 6304547 h 6304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66763" h="6304547">
                <a:moveTo>
                  <a:pt x="0" y="0"/>
                </a:moveTo>
                <a:lnTo>
                  <a:pt x="8066763" y="0"/>
                </a:lnTo>
                <a:lnTo>
                  <a:pt x="5597407" y="6304547"/>
                </a:lnTo>
                <a:lnTo>
                  <a:pt x="0" y="6304547"/>
                </a:lnTo>
                <a:close/>
              </a:path>
            </a:pathLst>
          </a:cu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1835831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1955452"/>
            <a:ext cx="12192000" cy="2348880"/>
          </a:xfrm>
          <a:prstGeom prst="rect">
            <a:avLst/>
          </a:pr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  <a:cs typeface="Arial" pitchFamily="34" charset="0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915027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3795613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6676200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9452281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8FFDD507-9677-45A5-88E2-496510E5A49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D8216D7-CA4D-48D3-9D62-1C9BA3F433A6}"/>
              </a:ext>
            </a:extLst>
          </p:cNvPr>
          <p:cNvGrpSpPr/>
          <p:nvPr userDrawn="1"/>
        </p:nvGrpSpPr>
        <p:grpSpPr>
          <a:xfrm>
            <a:off x="0" y="6597853"/>
            <a:ext cx="12192000" cy="260147"/>
            <a:chOff x="4379494" y="697832"/>
            <a:chExt cx="2586787" cy="168442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EAEB79D-42D9-4854-93EE-6A7860B32C06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B331F8D-F639-4D0A-8219-201CB10A84B5}"/>
                </a:ext>
              </a:extLst>
            </p:cNvPr>
            <p:cNvSpPr/>
            <p:nvPr/>
          </p:nvSpPr>
          <p:spPr>
            <a:xfrm>
              <a:off x="4896852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B7EECCE-8A5D-4DE2-92FC-ED13A376AE06}"/>
                </a:ext>
              </a:extLst>
            </p:cNvPr>
            <p:cNvSpPr/>
            <p:nvPr/>
          </p:nvSpPr>
          <p:spPr>
            <a:xfrm>
              <a:off x="5414209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21D7071-E31A-4D5F-AA58-5EFBD7BC7CC0}"/>
                </a:ext>
              </a:extLst>
            </p:cNvPr>
            <p:cNvSpPr/>
            <p:nvPr/>
          </p:nvSpPr>
          <p:spPr>
            <a:xfrm>
              <a:off x="5931566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1BC3BF5-51FA-4018-9D97-FFDF71871D4A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19714928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42BCD1B-947D-4365-BA3B-0F1EDC7713CD}"/>
              </a:ext>
            </a:extLst>
          </p:cNvPr>
          <p:cNvSpPr/>
          <p:nvPr userDrawn="1"/>
        </p:nvSpPr>
        <p:spPr>
          <a:xfrm>
            <a:off x="0" y="2528260"/>
            <a:ext cx="12192000" cy="1801480"/>
          </a:xfrm>
          <a:prstGeom prst="rect">
            <a:avLst/>
          </a:pr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cs typeface="Arial" pitchFamily="34" charset="0"/>
            </a:endParaRP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E5EA7C7-8ABC-4BB8-83D4-FDCD6EF0024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177663" y="980038"/>
            <a:ext cx="4897924" cy="4897924"/>
          </a:xfrm>
          <a:custGeom>
            <a:avLst/>
            <a:gdLst>
              <a:gd name="connsiteX0" fmla="*/ 2448962 w 4897924"/>
              <a:gd name="connsiteY0" fmla="*/ 0 h 4897924"/>
              <a:gd name="connsiteX1" fmla="*/ 4897924 w 4897924"/>
              <a:gd name="connsiteY1" fmla="*/ 2448962 h 4897924"/>
              <a:gd name="connsiteX2" fmla="*/ 2448962 w 4897924"/>
              <a:gd name="connsiteY2" fmla="*/ 4897924 h 4897924"/>
              <a:gd name="connsiteX3" fmla="*/ 0 w 4897924"/>
              <a:gd name="connsiteY3" fmla="*/ 2448962 h 4897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97924" h="4897924">
                <a:moveTo>
                  <a:pt x="2448962" y="0"/>
                </a:moveTo>
                <a:lnTo>
                  <a:pt x="4897924" y="2448962"/>
                </a:lnTo>
                <a:lnTo>
                  <a:pt x="2448962" y="4897924"/>
                </a:lnTo>
                <a:lnTo>
                  <a:pt x="0" y="244896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238E336C-CBC6-405B-A2D0-832A210015D9}"/>
              </a:ext>
            </a:extLst>
          </p:cNvPr>
          <p:cNvSpPr/>
          <p:nvPr userDrawn="1"/>
        </p:nvSpPr>
        <p:spPr>
          <a:xfrm rot="10800000">
            <a:off x="0" y="577086"/>
            <a:ext cx="10468344" cy="1826128"/>
          </a:xfrm>
          <a:custGeom>
            <a:avLst/>
            <a:gdLst>
              <a:gd name="connsiteX0" fmla="*/ 1829628 w 10468344"/>
              <a:gd name="connsiteY0" fmla="*/ 1826128 h 1826128"/>
              <a:gd name="connsiteX1" fmla="*/ 0 w 10468344"/>
              <a:gd name="connsiteY1" fmla="*/ 25683 h 1826128"/>
              <a:gd name="connsiteX2" fmla="*/ 5529 w 10468344"/>
              <a:gd name="connsiteY2" fmla="*/ 20065 h 1826128"/>
              <a:gd name="connsiteX3" fmla="*/ 229959 w 10468344"/>
              <a:gd name="connsiteY3" fmla="*/ 20064 h 1826128"/>
              <a:gd name="connsiteX4" fmla="*/ 1829436 w 10468344"/>
              <a:gd name="connsiteY4" fmla="*/ 1594029 h 1826128"/>
              <a:gd name="connsiteX5" fmla="*/ 3443085 w 10468344"/>
              <a:gd name="connsiteY5" fmla="*/ 6119 h 1826128"/>
              <a:gd name="connsiteX6" fmla="*/ 3444974 w 10468344"/>
              <a:gd name="connsiteY6" fmla="*/ 8038 h 1826128"/>
              <a:gd name="connsiteX7" fmla="*/ 3444974 w 10468344"/>
              <a:gd name="connsiteY7" fmla="*/ 0 h 1826128"/>
              <a:gd name="connsiteX8" fmla="*/ 10468344 w 10468344"/>
              <a:gd name="connsiteY8" fmla="*/ 0 h 1826128"/>
              <a:gd name="connsiteX9" fmla="*/ 10468344 w 10468344"/>
              <a:gd name="connsiteY9" fmla="*/ 165298 h 1826128"/>
              <a:gd name="connsiteX10" fmla="*/ 3516995 w 10468344"/>
              <a:gd name="connsiteY10" fmla="*/ 165298 h 1826128"/>
              <a:gd name="connsiteX11" fmla="*/ 1877405 w 10468344"/>
              <a:gd name="connsiteY11" fmla="*/ 1778735 h 1826128"/>
              <a:gd name="connsiteX12" fmla="*/ 1876835 w 10468344"/>
              <a:gd name="connsiteY12" fmla="*/ 1778156 h 1826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468344" h="1826128">
                <a:moveTo>
                  <a:pt x="1829628" y="1826128"/>
                </a:moveTo>
                <a:lnTo>
                  <a:pt x="0" y="25683"/>
                </a:lnTo>
                <a:lnTo>
                  <a:pt x="5529" y="20065"/>
                </a:lnTo>
                <a:lnTo>
                  <a:pt x="229959" y="20064"/>
                </a:lnTo>
                <a:lnTo>
                  <a:pt x="1829436" y="1594029"/>
                </a:lnTo>
                <a:lnTo>
                  <a:pt x="3443085" y="6119"/>
                </a:lnTo>
                <a:lnTo>
                  <a:pt x="3444974" y="8038"/>
                </a:lnTo>
                <a:lnTo>
                  <a:pt x="3444974" y="0"/>
                </a:lnTo>
                <a:lnTo>
                  <a:pt x="10468344" y="0"/>
                </a:lnTo>
                <a:lnTo>
                  <a:pt x="10468344" y="165298"/>
                </a:lnTo>
                <a:lnTo>
                  <a:pt x="3516995" y="165298"/>
                </a:lnTo>
                <a:lnTo>
                  <a:pt x="1877405" y="1778735"/>
                </a:lnTo>
                <a:lnTo>
                  <a:pt x="1876835" y="1778156"/>
                </a:lnTo>
                <a:close/>
              </a:path>
            </a:pathLst>
          </a:custGeom>
          <a:gradFill flip="none" rotWithShape="1"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cs typeface="Arial" pitchFamily="34" charset="0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455CBD1-32B3-430C-B34D-CDAE19AD0ABC}"/>
              </a:ext>
            </a:extLst>
          </p:cNvPr>
          <p:cNvSpPr/>
          <p:nvPr userDrawn="1"/>
        </p:nvSpPr>
        <p:spPr>
          <a:xfrm>
            <a:off x="6799271" y="4451549"/>
            <a:ext cx="5392729" cy="1832749"/>
          </a:xfrm>
          <a:custGeom>
            <a:avLst/>
            <a:gdLst>
              <a:gd name="connsiteX0" fmla="*/ 3456032 w 5392729"/>
              <a:gd name="connsiteY0" fmla="*/ 0 h 1832749"/>
              <a:gd name="connsiteX1" fmla="*/ 3461074 w 5392729"/>
              <a:gd name="connsiteY1" fmla="*/ 5124 h 1832749"/>
              <a:gd name="connsiteX2" fmla="*/ 3461074 w 5392729"/>
              <a:gd name="connsiteY2" fmla="*/ 2963 h 1832749"/>
              <a:gd name="connsiteX3" fmla="*/ 5392729 w 5392729"/>
              <a:gd name="connsiteY3" fmla="*/ 2963 h 1832749"/>
              <a:gd name="connsiteX4" fmla="*/ 5392729 w 5392729"/>
              <a:gd name="connsiteY4" fmla="*/ 168261 h 1832749"/>
              <a:gd name="connsiteX5" fmla="*/ 3520712 w 5392729"/>
              <a:gd name="connsiteY5" fmla="*/ 168261 h 1832749"/>
              <a:gd name="connsiteX6" fmla="*/ 1877406 w 5392729"/>
              <a:gd name="connsiteY6" fmla="*/ 1785355 h 1832749"/>
              <a:gd name="connsiteX7" fmla="*/ 1876837 w 5392729"/>
              <a:gd name="connsiteY7" fmla="*/ 1784777 h 1832749"/>
              <a:gd name="connsiteX8" fmla="*/ 1829630 w 5392729"/>
              <a:gd name="connsiteY8" fmla="*/ 1832749 h 1832749"/>
              <a:gd name="connsiteX9" fmla="*/ 0 w 5392729"/>
              <a:gd name="connsiteY9" fmla="*/ 32302 h 1832749"/>
              <a:gd name="connsiteX10" fmla="*/ 5528 w 5392729"/>
              <a:gd name="connsiteY10" fmla="*/ 26684 h 1832749"/>
              <a:gd name="connsiteX11" fmla="*/ 229959 w 5392729"/>
              <a:gd name="connsiteY11" fmla="*/ 26683 h 1832749"/>
              <a:gd name="connsiteX12" fmla="*/ 1829438 w 5392729"/>
              <a:gd name="connsiteY12" fmla="*/ 1600649 h 1832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392729" h="1832749">
                <a:moveTo>
                  <a:pt x="3456032" y="0"/>
                </a:moveTo>
                <a:lnTo>
                  <a:pt x="3461074" y="5124"/>
                </a:lnTo>
                <a:lnTo>
                  <a:pt x="3461074" y="2963"/>
                </a:lnTo>
                <a:lnTo>
                  <a:pt x="5392729" y="2963"/>
                </a:lnTo>
                <a:lnTo>
                  <a:pt x="5392729" y="168261"/>
                </a:lnTo>
                <a:lnTo>
                  <a:pt x="3520712" y="168261"/>
                </a:lnTo>
                <a:lnTo>
                  <a:pt x="1877406" y="1785355"/>
                </a:lnTo>
                <a:lnTo>
                  <a:pt x="1876837" y="1784777"/>
                </a:lnTo>
                <a:lnTo>
                  <a:pt x="1829630" y="1832749"/>
                </a:lnTo>
                <a:lnTo>
                  <a:pt x="0" y="32302"/>
                </a:lnTo>
                <a:lnTo>
                  <a:pt x="5528" y="26684"/>
                </a:lnTo>
                <a:lnTo>
                  <a:pt x="229959" y="26683"/>
                </a:lnTo>
                <a:lnTo>
                  <a:pt x="1829438" y="1600649"/>
                </a:lnTo>
                <a:close/>
              </a:path>
            </a:pathLst>
          </a:cu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474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D079DFE-31BE-4F2D-A3F9-C3DC56D775D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658418" y="2"/>
            <a:ext cx="6533583" cy="6857999"/>
          </a:xfrm>
          <a:custGeom>
            <a:avLst/>
            <a:gdLst>
              <a:gd name="connsiteX0" fmla="*/ 2592666 w 6533583"/>
              <a:gd name="connsiteY0" fmla="*/ 0 h 6857999"/>
              <a:gd name="connsiteX1" fmla="*/ 6533583 w 6533583"/>
              <a:gd name="connsiteY1" fmla="*/ 0 h 6857999"/>
              <a:gd name="connsiteX2" fmla="*/ 6533583 w 6533583"/>
              <a:gd name="connsiteY2" fmla="*/ 1085634 h 6857999"/>
              <a:gd name="connsiteX3" fmla="*/ 4351340 w 6533583"/>
              <a:gd name="connsiteY3" fmla="*/ 6857999 h 6857999"/>
              <a:gd name="connsiteX4" fmla="*/ 0 w 6533583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33583" h="6857999">
                <a:moveTo>
                  <a:pt x="2592666" y="0"/>
                </a:moveTo>
                <a:lnTo>
                  <a:pt x="6533583" y="0"/>
                </a:lnTo>
                <a:lnTo>
                  <a:pt x="6533583" y="1085634"/>
                </a:lnTo>
                <a:lnTo>
                  <a:pt x="435134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39999408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1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자유형: 도형 8">
            <a:extLst>
              <a:ext uri="{FF2B5EF4-FFF2-40B4-BE49-F238E27FC236}">
                <a16:creationId xmlns:a16="http://schemas.microsoft.com/office/drawing/2014/main" id="{C2ABD529-FE83-4068-B43D-09D8C61354D1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1466102" y="846034"/>
            <a:ext cx="5529990" cy="5456343"/>
          </a:xfrm>
          <a:custGeom>
            <a:avLst/>
            <a:gdLst>
              <a:gd name="connsiteX0" fmla="*/ 5203477 w 5529990"/>
              <a:gd name="connsiteY0" fmla="*/ 4996820 h 5456343"/>
              <a:gd name="connsiteX1" fmla="*/ 5205385 w 5529990"/>
              <a:gd name="connsiteY1" fmla="*/ 4997961 h 5456343"/>
              <a:gd name="connsiteX2" fmla="*/ 5204062 w 5529990"/>
              <a:gd name="connsiteY2" fmla="*/ 4999290 h 5456343"/>
              <a:gd name="connsiteX3" fmla="*/ 3285288 w 5529990"/>
              <a:gd name="connsiteY3" fmla="*/ 850958 h 5456343"/>
              <a:gd name="connsiteX4" fmla="*/ 3285287 w 5529990"/>
              <a:gd name="connsiteY4" fmla="*/ 957889 h 5456343"/>
              <a:gd name="connsiteX5" fmla="*/ 3309883 w 5529990"/>
              <a:gd name="connsiteY5" fmla="*/ 964960 h 5456343"/>
              <a:gd name="connsiteX6" fmla="*/ 3342876 w 5529990"/>
              <a:gd name="connsiteY6" fmla="*/ 959101 h 5456343"/>
              <a:gd name="connsiteX7" fmla="*/ 3347625 w 5529990"/>
              <a:gd name="connsiteY7" fmla="*/ 953011 h 5456343"/>
              <a:gd name="connsiteX8" fmla="*/ 3340340 w 5529990"/>
              <a:gd name="connsiteY8" fmla="*/ 917595 h 5456343"/>
              <a:gd name="connsiteX9" fmla="*/ 3323433 w 5529990"/>
              <a:gd name="connsiteY9" fmla="*/ 872062 h 5456343"/>
              <a:gd name="connsiteX10" fmla="*/ 3302259 w 5529990"/>
              <a:gd name="connsiteY10" fmla="*/ 854999 h 5456343"/>
              <a:gd name="connsiteX11" fmla="*/ 97597 w 5529990"/>
              <a:gd name="connsiteY11" fmla="*/ 97597 h 5456343"/>
              <a:gd name="connsiteX12" fmla="*/ 97597 w 5529990"/>
              <a:gd name="connsiteY12" fmla="*/ 3380541 h 5456343"/>
              <a:gd name="connsiteX13" fmla="*/ 925476 w 5529990"/>
              <a:gd name="connsiteY13" fmla="*/ 3380541 h 5456343"/>
              <a:gd name="connsiteX14" fmla="*/ 946229 w 5529990"/>
              <a:gd name="connsiteY14" fmla="*/ 3355733 h 5456343"/>
              <a:gd name="connsiteX15" fmla="*/ 978940 w 5529990"/>
              <a:gd name="connsiteY15" fmla="*/ 3351467 h 5456343"/>
              <a:gd name="connsiteX16" fmla="*/ 1007525 w 5529990"/>
              <a:gd name="connsiteY16" fmla="*/ 3349520 h 5456343"/>
              <a:gd name="connsiteX17" fmla="*/ 1031564 w 5529990"/>
              <a:gd name="connsiteY17" fmla="*/ 3353683 h 5456343"/>
              <a:gd name="connsiteX18" fmla="*/ 1032954 w 5529990"/>
              <a:gd name="connsiteY18" fmla="*/ 3351929 h 5456343"/>
              <a:gd name="connsiteX19" fmla="*/ 1046660 w 5529990"/>
              <a:gd name="connsiteY19" fmla="*/ 3307002 h 5456343"/>
              <a:gd name="connsiteX20" fmla="*/ 1050343 w 5529990"/>
              <a:gd name="connsiteY20" fmla="*/ 3285495 h 5456343"/>
              <a:gd name="connsiteX21" fmla="*/ 1053485 w 5529990"/>
              <a:gd name="connsiteY21" fmla="*/ 3281034 h 5456343"/>
              <a:gd name="connsiteX22" fmla="*/ 213108 w 5529990"/>
              <a:gd name="connsiteY22" fmla="*/ 3281033 h 5456343"/>
              <a:gd name="connsiteX23" fmla="*/ 213107 w 5529990"/>
              <a:gd name="connsiteY23" fmla="*/ 208854 h 5456343"/>
              <a:gd name="connsiteX24" fmla="*/ 3285287 w 5529990"/>
              <a:gd name="connsiteY24" fmla="*/ 208854 h 5456343"/>
              <a:gd name="connsiteX25" fmla="*/ 3285287 w 5529990"/>
              <a:gd name="connsiteY25" fmla="*/ 805089 h 5456343"/>
              <a:gd name="connsiteX26" fmla="*/ 3285421 w 5529990"/>
              <a:gd name="connsiteY26" fmla="*/ 805084 h 5456343"/>
              <a:gd name="connsiteX27" fmla="*/ 3308726 w 5529990"/>
              <a:gd name="connsiteY27" fmla="*/ 825294 h 5456343"/>
              <a:gd name="connsiteX28" fmla="*/ 3343101 w 5529990"/>
              <a:gd name="connsiteY28" fmla="*/ 834936 h 5456343"/>
              <a:gd name="connsiteX29" fmla="*/ 3357542 w 5529990"/>
              <a:gd name="connsiteY29" fmla="*/ 829717 h 5456343"/>
              <a:gd name="connsiteX30" fmla="*/ 3389087 w 5529990"/>
              <a:gd name="connsiteY30" fmla="*/ 840123 h 5456343"/>
              <a:gd name="connsiteX31" fmla="*/ 3389087 w 5529990"/>
              <a:gd name="connsiteY31" fmla="*/ 97597 h 5456343"/>
              <a:gd name="connsiteX32" fmla="*/ 0 w 5529990"/>
              <a:gd name="connsiteY32" fmla="*/ 0 h 5456343"/>
              <a:gd name="connsiteX33" fmla="*/ 3486684 w 5529990"/>
              <a:gd name="connsiteY33" fmla="*/ 0 h 5456343"/>
              <a:gd name="connsiteX34" fmla="*/ 3486684 w 5529990"/>
              <a:gd name="connsiteY34" fmla="*/ 833838 h 5456343"/>
              <a:gd name="connsiteX35" fmla="*/ 3500172 w 5529990"/>
              <a:gd name="connsiteY35" fmla="*/ 834269 h 5456343"/>
              <a:gd name="connsiteX36" fmla="*/ 3516226 w 5529990"/>
              <a:gd name="connsiteY36" fmla="*/ 839003 h 5456343"/>
              <a:gd name="connsiteX37" fmla="*/ 3647545 w 5529990"/>
              <a:gd name="connsiteY37" fmla="*/ 866570 h 5456343"/>
              <a:gd name="connsiteX38" fmla="*/ 3662947 w 5529990"/>
              <a:gd name="connsiteY38" fmla="*/ 857912 h 5456343"/>
              <a:gd name="connsiteX39" fmla="*/ 3656762 w 5529990"/>
              <a:gd name="connsiteY39" fmla="*/ 846906 h 5456343"/>
              <a:gd name="connsiteX40" fmla="*/ 3515960 w 5529990"/>
              <a:gd name="connsiteY40" fmla="*/ 787015 h 5456343"/>
              <a:gd name="connsiteX41" fmla="*/ 3489147 w 5529990"/>
              <a:gd name="connsiteY41" fmla="*/ 770223 h 5456343"/>
              <a:gd name="connsiteX42" fmla="*/ 3498229 w 5529990"/>
              <a:gd name="connsiteY42" fmla="*/ 724565 h 5456343"/>
              <a:gd name="connsiteX43" fmla="*/ 3516829 w 5529990"/>
              <a:gd name="connsiteY43" fmla="*/ 717732 h 5456343"/>
              <a:gd name="connsiteX44" fmla="*/ 3531095 w 5529990"/>
              <a:gd name="connsiteY44" fmla="*/ 726369 h 5456343"/>
              <a:gd name="connsiteX45" fmla="*/ 3557357 w 5529990"/>
              <a:gd name="connsiteY45" fmla="*/ 731881 h 5456343"/>
              <a:gd name="connsiteX46" fmla="*/ 3581695 w 5529990"/>
              <a:gd name="connsiteY46" fmla="*/ 744271 h 5456343"/>
              <a:gd name="connsiteX47" fmla="*/ 3651817 w 5529990"/>
              <a:gd name="connsiteY47" fmla="*/ 791752 h 5456343"/>
              <a:gd name="connsiteX48" fmla="*/ 3701043 w 5529990"/>
              <a:gd name="connsiteY48" fmla="*/ 827808 h 5456343"/>
              <a:gd name="connsiteX49" fmla="*/ 3778589 w 5529990"/>
              <a:gd name="connsiteY49" fmla="*/ 888498 h 5456343"/>
              <a:gd name="connsiteX50" fmla="*/ 3870983 w 5529990"/>
              <a:gd name="connsiteY50" fmla="*/ 975599 h 5456343"/>
              <a:gd name="connsiteX51" fmla="*/ 3913472 w 5529990"/>
              <a:gd name="connsiteY51" fmla="*/ 989372 h 5456343"/>
              <a:gd name="connsiteX52" fmla="*/ 3940973 w 5529990"/>
              <a:gd name="connsiteY52" fmla="*/ 997085 h 5456343"/>
              <a:gd name="connsiteX53" fmla="*/ 3982772 w 5529990"/>
              <a:gd name="connsiteY53" fmla="*/ 1019936 h 5456343"/>
              <a:gd name="connsiteX54" fmla="*/ 3937964 w 5529990"/>
              <a:gd name="connsiteY54" fmla="*/ 888706 h 5456343"/>
              <a:gd name="connsiteX55" fmla="*/ 3899601 w 5529990"/>
              <a:gd name="connsiteY55" fmla="*/ 866821 h 5456343"/>
              <a:gd name="connsiteX56" fmla="*/ 3853267 w 5529990"/>
              <a:gd name="connsiteY56" fmla="*/ 820451 h 5456343"/>
              <a:gd name="connsiteX57" fmla="*/ 3829759 w 5529990"/>
              <a:gd name="connsiteY57" fmla="*/ 778630 h 5456343"/>
              <a:gd name="connsiteX58" fmla="*/ 3899474 w 5529990"/>
              <a:gd name="connsiteY58" fmla="*/ 794477 h 5456343"/>
              <a:gd name="connsiteX59" fmla="*/ 3949113 w 5529990"/>
              <a:gd name="connsiteY59" fmla="*/ 815817 h 5456343"/>
              <a:gd name="connsiteX60" fmla="*/ 3979087 w 5529990"/>
              <a:gd name="connsiteY60" fmla="*/ 827934 h 5456343"/>
              <a:gd name="connsiteX61" fmla="*/ 4029548 w 5529990"/>
              <a:gd name="connsiteY61" fmla="*/ 866192 h 5456343"/>
              <a:gd name="connsiteX62" fmla="*/ 4074646 w 5529990"/>
              <a:gd name="connsiteY62" fmla="*/ 910362 h 5456343"/>
              <a:gd name="connsiteX63" fmla="*/ 4111496 w 5529990"/>
              <a:gd name="connsiteY63" fmla="*/ 924407 h 5456343"/>
              <a:gd name="connsiteX64" fmla="*/ 4161957 w 5529990"/>
              <a:gd name="connsiteY64" fmla="*/ 962664 h 5456343"/>
              <a:gd name="connsiteX65" fmla="*/ 4131426 w 5529990"/>
              <a:gd name="connsiteY65" fmla="*/ 985620 h 5456343"/>
              <a:gd name="connsiteX66" fmla="*/ 4134857 w 5529990"/>
              <a:gd name="connsiteY66" fmla="*/ 1032933 h 5456343"/>
              <a:gd name="connsiteX67" fmla="*/ 4138703 w 5529990"/>
              <a:gd name="connsiteY67" fmla="*/ 1065530 h 5456343"/>
              <a:gd name="connsiteX68" fmla="*/ 4128249 w 5529990"/>
              <a:gd name="connsiteY68" fmla="*/ 1082993 h 5456343"/>
              <a:gd name="connsiteX69" fmla="*/ 4147363 w 5529990"/>
              <a:gd name="connsiteY69" fmla="*/ 1080938 h 5456343"/>
              <a:gd name="connsiteX70" fmla="*/ 4170738 w 5529990"/>
              <a:gd name="connsiteY70" fmla="*/ 1096765 h 5456343"/>
              <a:gd name="connsiteX71" fmla="*/ 4166471 w 5529990"/>
              <a:gd name="connsiteY71" fmla="*/ 1125234 h 5456343"/>
              <a:gd name="connsiteX72" fmla="*/ 4151337 w 5529990"/>
              <a:gd name="connsiteY72" fmla="*/ 1185880 h 5456343"/>
              <a:gd name="connsiteX73" fmla="*/ 4159309 w 5529990"/>
              <a:gd name="connsiteY73" fmla="*/ 1210365 h 5456343"/>
              <a:gd name="connsiteX74" fmla="*/ 4205665 w 5529990"/>
              <a:gd name="connsiteY74" fmla="*/ 1117687 h 5456343"/>
              <a:gd name="connsiteX75" fmla="*/ 4209517 w 5529990"/>
              <a:gd name="connsiteY75" fmla="*/ 1103935 h 5456343"/>
              <a:gd name="connsiteX76" fmla="*/ 4224918 w 5529990"/>
              <a:gd name="connsiteY76" fmla="*/ 1095278 h 5456343"/>
              <a:gd name="connsiteX77" fmla="*/ 4232341 w 5529990"/>
              <a:gd name="connsiteY77" fmla="*/ 1108484 h 5456343"/>
              <a:gd name="connsiteX78" fmla="*/ 4211843 w 5529990"/>
              <a:gd name="connsiteY78" fmla="*/ 1175042 h 5456343"/>
              <a:gd name="connsiteX79" fmla="*/ 4227373 w 5529990"/>
              <a:gd name="connsiteY79" fmla="*/ 1238729 h 5456343"/>
              <a:gd name="connsiteX80" fmla="*/ 4277010 w 5529990"/>
              <a:gd name="connsiteY80" fmla="*/ 1260069 h 5456343"/>
              <a:gd name="connsiteX81" fmla="*/ 4319914 w 5529990"/>
              <a:gd name="connsiteY81" fmla="*/ 1259126 h 5456343"/>
              <a:gd name="connsiteX82" fmla="*/ 4394024 w 5529990"/>
              <a:gd name="connsiteY82" fmla="*/ 1318850 h 5456343"/>
              <a:gd name="connsiteX83" fmla="*/ 4439529 w 5529990"/>
              <a:gd name="connsiteY83" fmla="*/ 1394653 h 5456343"/>
              <a:gd name="connsiteX84" fmla="*/ 4465896 w 5529990"/>
              <a:gd name="connsiteY84" fmla="*/ 1405900 h 5456343"/>
              <a:gd name="connsiteX85" fmla="*/ 4496792 w 5529990"/>
              <a:gd name="connsiteY85" fmla="*/ 1389917 h 5456343"/>
              <a:gd name="connsiteX86" fmla="*/ 4517002 w 5529990"/>
              <a:gd name="connsiteY86" fmla="*/ 1350259 h 5456343"/>
              <a:gd name="connsiteX87" fmla="*/ 4543362 w 5529990"/>
              <a:gd name="connsiteY87" fmla="*/ 1292820 h 5456343"/>
              <a:gd name="connsiteX88" fmla="*/ 4573307 w 5529990"/>
              <a:gd name="connsiteY88" fmla="*/ 1288454 h 5456343"/>
              <a:gd name="connsiteX89" fmla="*/ 4586211 w 5529990"/>
              <a:gd name="connsiteY89" fmla="*/ 1309822 h 5456343"/>
              <a:gd name="connsiteX90" fmla="*/ 4565007 w 5529990"/>
              <a:gd name="connsiteY90" fmla="*/ 1374097 h 5456343"/>
              <a:gd name="connsiteX91" fmla="*/ 4525037 w 5529990"/>
              <a:gd name="connsiteY91" fmla="*/ 1424592 h 5456343"/>
              <a:gd name="connsiteX92" fmla="*/ 4537809 w 5529990"/>
              <a:gd name="connsiteY92" fmla="*/ 1428478 h 5456343"/>
              <a:gd name="connsiteX93" fmla="*/ 4570157 w 5529990"/>
              <a:gd name="connsiteY93" fmla="*/ 1431296 h 5456343"/>
              <a:gd name="connsiteX94" fmla="*/ 4584183 w 5529990"/>
              <a:gd name="connsiteY94" fmla="*/ 1440791 h 5456343"/>
              <a:gd name="connsiteX95" fmla="*/ 4615797 w 5529990"/>
              <a:gd name="connsiteY95" fmla="*/ 1533093 h 5456343"/>
              <a:gd name="connsiteX96" fmla="*/ 4630077 w 5529990"/>
              <a:gd name="connsiteY96" fmla="*/ 1568154 h 5456343"/>
              <a:gd name="connsiteX97" fmla="*/ 4642622 w 5529990"/>
              <a:gd name="connsiteY97" fmla="*/ 1584865 h 5456343"/>
              <a:gd name="connsiteX98" fmla="*/ 4650392 w 5529990"/>
              <a:gd name="connsiteY98" fmla="*/ 1585335 h 5456343"/>
              <a:gd name="connsiteX99" fmla="*/ 4706855 w 5529990"/>
              <a:gd name="connsiteY99" fmla="*/ 1574900 h 5456343"/>
              <a:gd name="connsiteX100" fmla="*/ 4733741 w 5529990"/>
              <a:gd name="connsiteY100" fmla="*/ 1584777 h 5456343"/>
              <a:gd name="connsiteX101" fmla="*/ 4735707 w 5529990"/>
              <a:gd name="connsiteY101" fmla="*/ 1602394 h 5456343"/>
              <a:gd name="connsiteX102" fmla="*/ 4744256 w 5529990"/>
              <a:gd name="connsiteY102" fmla="*/ 1600647 h 5456343"/>
              <a:gd name="connsiteX103" fmla="*/ 4780936 w 5529990"/>
              <a:gd name="connsiteY103" fmla="*/ 1605372 h 5456343"/>
              <a:gd name="connsiteX104" fmla="*/ 4803756 w 5529990"/>
              <a:gd name="connsiteY104" fmla="*/ 1656271 h 5456343"/>
              <a:gd name="connsiteX105" fmla="*/ 4782161 w 5529990"/>
              <a:gd name="connsiteY105" fmla="*/ 1700274 h 5456343"/>
              <a:gd name="connsiteX106" fmla="*/ 4785999 w 5529990"/>
              <a:gd name="connsiteY106" fmla="*/ 1779221 h 5456343"/>
              <a:gd name="connsiteX107" fmla="*/ 4800847 w 5529990"/>
              <a:gd name="connsiteY107" fmla="*/ 1805635 h 5456343"/>
              <a:gd name="connsiteX108" fmla="*/ 4804501 w 5529990"/>
              <a:gd name="connsiteY108" fmla="*/ 1810637 h 5456343"/>
              <a:gd name="connsiteX109" fmla="*/ 4845375 w 5529990"/>
              <a:gd name="connsiteY109" fmla="*/ 1808249 h 5456343"/>
              <a:gd name="connsiteX110" fmla="*/ 4843969 w 5529990"/>
              <a:gd name="connsiteY110" fmla="*/ 1825149 h 5456343"/>
              <a:gd name="connsiteX111" fmla="*/ 4843929 w 5529990"/>
              <a:gd name="connsiteY111" fmla="*/ 1825206 h 5456343"/>
              <a:gd name="connsiteX112" fmla="*/ 4852839 w 5529990"/>
              <a:gd name="connsiteY112" fmla="*/ 1826013 h 5456343"/>
              <a:gd name="connsiteX113" fmla="*/ 4872074 w 5529990"/>
              <a:gd name="connsiteY113" fmla="*/ 1829323 h 5456343"/>
              <a:gd name="connsiteX114" fmla="*/ 4925096 w 5529990"/>
              <a:gd name="connsiteY114" fmla="*/ 1859262 h 5456343"/>
              <a:gd name="connsiteX115" fmla="*/ 4929808 w 5529990"/>
              <a:gd name="connsiteY115" fmla="*/ 1883858 h 5456343"/>
              <a:gd name="connsiteX116" fmla="*/ 4939343 w 5529990"/>
              <a:gd name="connsiteY116" fmla="*/ 1886966 h 5456343"/>
              <a:gd name="connsiteX117" fmla="*/ 4991962 w 5529990"/>
              <a:gd name="connsiteY117" fmla="*/ 1878897 h 5456343"/>
              <a:gd name="connsiteX118" fmla="*/ 5003950 w 5529990"/>
              <a:gd name="connsiteY118" fmla="*/ 1880575 h 5456343"/>
              <a:gd name="connsiteX119" fmla="*/ 4972381 w 5529990"/>
              <a:gd name="connsiteY119" fmla="*/ 1914056 h 5456343"/>
              <a:gd name="connsiteX120" fmla="*/ 4975836 w 5529990"/>
              <a:gd name="connsiteY120" fmla="*/ 1924321 h 5456343"/>
              <a:gd name="connsiteX121" fmla="*/ 5015575 w 5529990"/>
              <a:gd name="connsiteY121" fmla="*/ 2048343 h 5456343"/>
              <a:gd name="connsiteX122" fmla="*/ 5014612 w 5529990"/>
              <a:gd name="connsiteY122" fmla="*/ 2066816 h 5456343"/>
              <a:gd name="connsiteX123" fmla="*/ 5068869 w 5529990"/>
              <a:gd name="connsiteY123" fmla="*/ 2055795 h 5456343"/>
              <a:gd name="connsiteX124" fmla="*/ 5135512 w 5529990"/>
              <a:gd name="connsiteY124" fmla="*/ 2040422 h 5456343"/>
              <a:gd name="connsiteX125" fmla="*/ 5180616 w 5529990"/>
              <a:gd name="connsiteY125" fmla="*/ 2038241 h 5456343"/>
              <a:gd name="connsiteX126" fmla="*/ 5204265 w 5529990"/>
              <a:gd name="connsiteY126" fmla="*/ 2059708 h 5456343"/>
              <a:gd name="connsiteX127" fmla="*/ 5192160 w 5529990"/>
              <a:gd name="connsiteY127" fmla="*/ 2089685 h 5456343"/>
              <a:gd name="connsiteX128" fmla="*/ 5148842 w 5529990"/>
              <a:gd name="connsiteY128" fmla="*/ 2105345 h 5456343"/>
              <a:gd name="connsiteX129" fmla="*/ 5101673 w 5529990"/>
              <a:gd name="connsiteY129" fmla="*/ 2134757 h 5456343"/>
              <a:gd name="connsiteX130" fmla="*/ 5078431 w 5529990"/>
              <a:gd name="connsiteY130" fmla="*/ 2144923 h 5456343"/>
              <a:gd name="connsiteX131" fmla="*/ 5052563 w 5529990"/>
              <a:gd name="connsiteY131" fmla="*/ 2144620 h 5456343"/>
              <a:gd name="connsiteX132" fmla="*/ 5037286 w 5529990"/>
              <a:gd name="connsiteY132" fmla="*/ 2142869 h 5456343"/>
              <a:gd name="connsiteX133" fmla="*/ 5039213 w 5529990"/>
              <a:gd name="connsiteY133" fmla="*/ 2146539 h 5456343"/>
              <a:gd name="connsiteX134" fmla="*/ 5030489 w 5529990"/>
              <a:gd name="connsiteY134" fmla="*/ 2163045 h 5456343"/>
              <a:gd name="connsiteX135" fmla="*/ 5028179 w 5529990"/>
              <a:gd name="connsiteY135" fmla="*/ 2165369 h 5456343"/>
              <a:gd name="connsiteX136" fmla="*/ 5046078 w 5529990"/>
              <a:gd name="connsiteY136" fmla="*/ 2171076 h 5456343"/>
              <a:gd name="connsiteX137" fmla="*/ 5093139 w 5529990"/>
              <a:gd name="connsiteY137" fmla="*/ 2191692 h 5456343"/>
              <a:gd name="connsiteX138" fmla="*/ 5123662 w 5529990"/>
              <a:gd name="connsiteY138" fmla="*/ 2215086 h 5456343"/>
              <a:gd name="connsiteX139" fmla="*/ 5128611 w 5529990"/>
              <a:gd name="connsiteY139" fmla="*/ 2223892 h 5456343"/>
              <a:gd name="connsiteX140" fmla="*/ 5228422 w 5529990"/>
              <a:gd name="connsiteY140" fmla="*/ 2370550 h 5456343"/>
              <a:gd name="connsiteX141" fmla="*/ 5228697 w 5529990"/>
              <a:gd name="connsiteY141" fmla="*/ 2376188 h 5456343"/>
              <a:gd name="connsiteX142" fmla="*/ 5262652 w 5529990"/>
              <a:gd name="connsiteY142" fmla="*/ 2446897 h 5456343"/>
              <a:gd name="connsiteX143" fmla="*/ 5299355 w 5529990"/>
              <a:gd name="connsiteY143" fmla="*/ 2527647 h 5456343"/>
              <a:gd name="connsiteX144" fmla="*/ 5348719 w 5529990"/>
              <a:gd name="connsiteY144" fmla="*/ 2543349 h 5456343"/>
              <a:gd name="connsiteX145" fmla="*/ 5393408 w 5529990"/>
              <a:gd name="connsiteY145" fmla="*/ 2555885 h 5456343"/>
              <a:gd name="connsiteX146" fmla="*/ 5407160 w 5529990"/>
              <a:gd name="connsiteY146" fmla="*/ 2559743 h 5456343"/>
              <a:gd name="connsiteX147" fmla="*/ 5472613 w 5529990"/>
              <a:gd name="connsiteY147" fmla="*/ 2557709 h 5456343"/>
              <a:gd name="connsiteX148" fmla="*/ 5485949 w 5529990"/>
              <a:gd name="connsiteY148" fmla="*/ 2576283 h 5456343"/>
              <a:gd name="connsiteX149" fmla="*/ 5476734 w 5529990"/>
              <a:gd name="connsiteY149" fmla="*/ 2595946 h 5456343"/>
              <a:gd name="connsiteX150" fmla="*/ 5490484 w 5529990"/>
              <a:gd name="connsiteY150" fmla="*/ 2599804 h 5456343"/>
              <a:gd name="connsiteX151" fmla="*/ 5519497 w 5529990"/>
              <a:gd name="connsiteY151" fmla="*/ 2615358 h 5456343"/>
              <a:gd name="connsiteX152" fmla="*/ 5529803 w 5529990"/>
              <a:gd name="connsiteY152" fmla="*/ 2664600 h 5456343"/>
              <a:gd name="connsiteX153" fmla="*/ 5499679 w 5529990"/>
              <a:gd name="connsiteY153" fmla="*/ 2719188 h 5456343"/>
              <a:gd name="connsiteX154" fmla="*/ 5457599 w 5529990"/>
              <a:gd name="connsiteY154" fmla="*/ 2737049 h 5456343"/>
              <a:gd name="connsiteX155" fmla="*/ 5390773 w 5529990"/>
              <a:gd name="connsiteY155" fmla="*/ 2710887 h 5456343"/>
              <a:gd name="connsiteX156" fmla="*/ 5381838 w 5529990"/>
              <a:gd name="connsiteY156" fmla="*/ 2689840 h 5456343"/>
              <a:gd name="connsiteX157" fmla="*/ 5381571 w 5529990"/>
              <a:gd name="connsiteY157" fmla="*/ 2637851 h 5456343"/>
              <a:gd name="connsiteX158" fmla="*/ 5289992 w 5529990"/>
              <a:gd name="connsiteY158" fmla="*/ 2614017 h 5456343"/>
              <a:gd name="connsiteX159" fmla="*/ 5259180 w 5529990"/>
              <a:gd name="connsiteY159" fmla="*/ 2677681 h 5456343"/>
              <a:gd name="connsiteX160" fmla="*/ 5222176 w 5529990"/>
              <a:gd name="connsiteY160" fmla="*/ 2776691 h 5456343"/>
              <a:gd name="connsiteX161" fmla="*/ 5205122 w 5529990"/>
              <a:gd name="connsiteY161" fmla="*/ 2797863 h 5456343"/>
              <a:gd name="connsiteX162" fmla="*/ 5159054 w 5529990"/>
              <a:gd name="connsiteY162" fmla="*/ 2803482 h 5456343"/>
              <a:gd name="connsiteX163" fmla="*/ 5134992 w 5529990"/>
              <a:gd name="connsiteY163" fmla="*/ 2796732 h 5456343"/>
              <a:gd name="connsiteX164" fmla="*/ 5042589 w 5529990"/>
              <a:gd name="connsiteY164" fmla="*/ 2755979 h 5456343"/>
              <a:gd name="connsiteX165" fmla="*/ 5027187 w 5529990"/>
              <a:gd name="connsiteY165" fmla="*/ 2764637 h 5456343"/>
              <a:gd name="connsiteX166" fmla="*/ 5017692 w 5529990"/>
              <a:gd name="connsiteY166" fmla="*/ 2825011 h 5456343"/>
              <a:gd name="connsiteX167" fmla="*/ 4929276 w 5529990"/>
              <a:gd name="connsiteY167" fmla="*/ 2796501 h 5456343"/>
              <a:gd name="connsiteX168" fmla="*/ 4898064 w 5529990"/>
              <a:gd name="connsiteY168" fmla="*/ 2782184 h 5456343"/>
              <a:gd name="connsiteX169" fmla="*/ 4888987 w 5529990"/>
              <a:gd name="connsiteY169" fmla="*/ 2781492 h 5456343"/>
              <a:gd name="connsiteX170" fmla="*/ 4828476 w 5529990"/>
              <a:gd name="connsiteY170" fmla="*/ 2838679 h 5456343"/>
              <a:gd name="connsiteX171" fmla="*/ 4792012 w 5529990"/>
              <a:gd name="connsiteY171" fmla="*/ 2995316 h 5456343"/>
              <a:gd name="connsiteX172" fmla="*/ 4799984 w 5529990"/>
              <a:gd name="connsiteY172" fmla="*/ 3019801 h 5456343"/>
              <a:gd name="connsiteX173" fmla="*/ 4837243 w 5529990"/>
              <a:gd name="connsiteY173" fmla="*/ 3065480 h 5456343"/>
              <a:gd name="connsiteX174" fmla="*/ 4841777 w 5529990"/>
              <a:gd name="connsiteY174" fmla="*/ 3089001 h 5456343"/>
              <a:gd name="connsiteX175" fmla="*/ 4860050 w 5529990"/>
              <a:gd name="connsiteY175" fmla="*/ 3209077 h 5456343"/>
              <a:gd name="connsiteX176" fmla="*/ 4861834 w 5529990"/>
              <a:gd name="connsiteY176" fmla="*/ 3222557 h 5456343"/>
              <a:gd name="connsiteX177" fmla="*/ 4816322 w 5529990"/>
              <a:gd name="connsiteY177" fmla="*/ 3193104 h 5456343"/>
              <a:gd name="connsiteX178" fmla="*/ 4699177 w 5529990"/>
              <a:gd name="connsiteY178" fmla="*/ 3108328 h 5456343"/>
              <a:gd name="connsiteX179" fmla="*/ 4644723 w 5529990"/>
              <a:gd name="connsiteY179" fmla="*/ 3104179 h 5456343"/>
              <a:gd name="connsiteX180" fmla="*/ 4540752 w 5529990"/>
              <a:gd name="connsiteY180" fmla="*/ 3197380 h 5456343"/>
              <a:gd name="connsiteX181" fmla="*/ 4544184 w 5529990"/>
              <a:gd name="connsiteY181" fmla="*/ 3244695 h 5456343"/>
              <a:gd name="connsiteX182" fmla="*/ 4596283 w 5529990"/>
              <a:gd name="connsiteY182" fmla="*/ 3363136 h 5456343"/>
              <a:gd name="connsiteX183" fmla="*/ 4610716 w 5529990"/>
              <a:gd name="connsiteY183" fmla="*/ 3404267 h 5456343"/>
              <a:gd name="connsiteX184" fmla="*/ 4739666 w 5529990"/>
              <a:gd name="connsiteY184" fmla="*/ 3638823 h 5456343"/>
              <a:gd name="connsiteX185" fmla="*/ 4782837 w 5529990"/>
              <a:gd name="connsiteY185" fmla="*/ 3689868 h 5456343"/>
              <a:gd name="connsiteX186" fmla="*/ 4815006 w 5529990"/>
              <a:gd name="connsiteY186" fmla="*/ 3747099 h 5456343"/>
              <a:gd name="connsiteX187" fmla="*/ 4829032 w 5529990"/>
              <a:gd name="connsiteY187" fmla="*/ 3756594 h 5456343"/>
              <a:gd name="connsiteX188" fmla="*/ 4837004 w 5529990"/>
              <a:gd name="connsiteY188" fmla="*/ 3781080 h 5456343"/>
              <a:gd name="connsiteX189" fmla="*/ 4809775 w 5529990"/>
              <a:gd name="connsiteY189" fmla="*/ 3779005 h 5456343"/>
              <a:gd name="connsiteX190" fmla="*/ 4786128 w 5529990"/>
              <a:gd name="connsiteY190" fmla="*/ 3757537 h 5456343"/>
              <a:gd name="connsiteX191" fmla="*/ 4725360 w 5529990"/>
              <a:gd name="connsiteY191" fmla="*/ 3670038 h 5456343"/>
              <a:gd name="connsiteX192" fmla="*/ 4594209 w 5529990"/>
              <a:gd name="connsiteY192" fmla="*/ 3436718 h 5456343"/>
              <a:gd name="connsiteX193" fmla="*/ 4558738 w 5529990"/>
              <a:gd name="connsiteY193" fmla="*/ 3404519 h 5456343"/>
              <a:gd name="connsiteX194" fmla="*/ 4480507 w 5529990"/>
              <a:gd name="connsiteY194" fmla="*/ 3306558 h 5456343"/>
              <a:gd name="connsiteX195" fmla="*/ 4381231 w 5529990"/>
              <a:gd name="connsiteY195" fmla="*/ 3263877 h 5456343"/>
              <a:gd name="connsiteX196" fmla="*/ 4271213 w 5529990"/>
              <a:gd name="connsiteY196" fmla="*/ 3325719 h 5456343"/>
              <a:gd name="connsiteX197" fmla="*/ 4243839 w 5529990"/>
              <a:gd name="connsiteY197" fmla="*/ 3390348 h 5456343"/>
              <a:gd name="connsiteX198" fmla="*/ 4245828 w 5529990"/>
              <a:gd name="connsiteY198" fmla="*/ 3431231 h 5456343"/>
              <a:gd name="connsiteX199" fmla="*/ 4249487 w 5529990"/>
              <a:gd name="connsiteY199" fmla="*/ 3458234 h 5456343"/>
              <a:gd name="connsiteX200" fmla="*/ 4268459 w 5529990"/>
              <a:gd name="connsiteY200" fmla="*/ 3485180 h 5456343"/>
              <a:gd name="connsiteX201" fmla="*/ 4301641 w 5529990"/>
              <a:gd name="connsiteY201" fmla="*/ 3549872 h 5456343"/>
              <a:gd name="connsiteX202" fmla="*/ 4327699 w 5529990"/>
              <a:gd name="connsiteY202" fmla="*/ 3562381 h 5456343"/>
              <a:gd name="connsiteX203" fmla="*/ 4443283 w 5529990"/>
              <a:gd name="connsiteY203" fmla="*/ 3566565 h 5456343"/>
              <a:gd name="connsiteX204" fmla="*/ 4362331 w 5529990"/>
              <a:gd name="connsiteY204" fmla="*/ 3599313 h 5456343"/>
              <a:gd name="connsiteX205" fmla="*/ 4297508 w 5529990"/>
              <a:gd name="connsiteY205" fmla="*/ 3698587 h 5456343"/>
              <a:gd name="connsiteX206" fmla="*/ 4338953 w 5529990"/>
              <a:gd name="connsiteY206" fmla="*/ 3730240 h 5456343"/>
              <a:gd name="connsiteX207" fmla="*/ 4372142 w 5529990"/>
              <a:gd name="connsiteY207" fmla="*/ 3730140 h 5456343"/>
              <a:gd name="connsiteX208" fmla="*/ 4336403 w 5529990"/>
              <a:gd name="connsiteY208" fmla="*/ 3760011 h 5456343"/>
              <a:gd name="connsiteX209" fmla="*/ 4322595 w 5529990"/>
              <a:gd name="connsiteY209" fmla="*/ 3786514 h 5456343"/>
              <a:gd name="connsiteX210" fmla="*/ 4384277 w 5529990"/>
              <a:gd name="connsiteY210" fmla="*/ 3871702 h 5456343"/>
              <a:gd name="connsiteX211" fmla="*/ 4434476 w 5529990"/>
              <a:gd name="connsiteY211" fmla="*/ 3911831 h 5456343"/>
              <a:gd name="connsiteX212" fmla="*/ 4475830 w 5529990"/>
              <a:gd name="connsiteY212" fmla="*/ 3992604 h 5456343"/>
              <a:gd name="connsiteX213" fmla="*/ 4523073 w 5529990"/>
              <a:gd name="connsiteY213" fmla="*/ 4036659 h 5456343"/>
              <a:gd name="connsiteX214" fmla="*/ 4538122 w 5529990"/>
              <a:gd name="connsiteY214" fmla="*/ 4034264 h 5456343"/>
              <a:gd name="connsiteX215" fmla="*/ 4501368 w 5529990"/>
              <a:gd name="connsiteY215" fmla="*/ 4081817 h 5456343"/>
              <a:gd name="connsiteX216" fmla="*/ 4473367 w 5529990"/>
              <a:gd name="connsiteY216" fmla="*/ 4137847 h 5456343"/>
              <a:gd name="connsiteX217" fmla="*/ 4497959 w 5529990"/>
              <a:gd name="connsiteY217" fmla="*/ 4166752 h 5456343"/>
              <a:gd name="connsiteX218" fmla="*/ 4539336 w 5529990"/>
              <a:gd name="connsiteY218" fmla="*/ 4194097 h 5456343"/>
              <a:gd name="connsiteX219" fmla="*/ 4517947 w 5529990"/>
              <a:gd name="connsiteY219" fmla="*/ 4231925 h 5456343"/>
              <a:gd name="connsiteX220" fmla="*/ 4508696 w 5529990"/>
              <a:gd name="connsiteY220" fmla="*/ 4246722 h 5456343"/>
              <a:gd name="connsiteX221" fmla="*/ 4532701 w 5529990"/>
              <a:gd name="connsiteY221" fmla="*/ 4265727 h 5456343"/>
              <a:gd name="connsiteX222" fmla="*/ 4569138 w 5529990"/>
              <a:gd name="connsiteY222" fmla="*/ 4307801 h 5456343"/>
              <a:gd name="connsiteX223" fmla="*/ 4581251 w 5529990"/>
              <a:gd name="connsiteY223" fmla="*/ 4356204 h 5456343"/>
              <a:gd name="connsiteX224" fmla="*/ 4581479 w 5529990"/>
              <a:gd name="connsiteY224" fmla="*/ 4355344 h 5456343"/>
              <a:gd name="connsiteX225" fmla="*/ 4587279 w 5529990"/>
              <a:gd name="connsiteY225" fmla="*/ 4351160 h 5456343"/>
              <a:gd name="connsiteX226" fmla="*/ 4644474 w 5529990"/>
              <a:gd name="connsiteY226" fmla="*/ 4303653 h 5456343"/>
              <a:gd name="connsiteX227" fmla="*/ 4741598 w 5529990"/>
              <a:gd name="connsiteY227" fmla="*/ 4274501 h 5456343"/>
              <a:gd name="connsiteX228" fmla="*/ 4775052 w 5529990"/>
              <a:gd name="connsiteY228" fmla="*/ 4260465 h 5456343"/>
              <a:gd name="connsiteX229" fmla="*/ 4822535 w 5529990"/>
              <a:gd name="connsiteY229" fmla="*/ 4263704 h 5456343"/>
              <a:gd name="connsiteX230" fmla="*/ 4862464 w 5529990"/>
              <a:gd name="connsiteY230" fmla="*/ 4268023 h 5456343"/>
              <a:gd name="connsiteX231" fmla="*/ 4878651 w 5529990"/>
              <a:gd name="connsiteY231" fmla="*/ 4266943 h 5456343"/>
              <a:gd name="connsiteX232" fmla="*/ 4952034 w 5529990"/>
              <a:gd name="connsiteY232" fmla="*/ 4330645 h 5456343"/>
              <a:gd name="connsiteX233" fmla="*/ 4987646 w 5529990"/>
              <a:gd name="connsiteY233" fmla="*/ 4391109 h 5456343"/>
              <a:gd name="connsiteX234" fmla="*/ 5046999 w 5529990"/>
              <a:gd name="connsiteY234" fmla="*/ 4436456 h 5456343"/>
              <a:gd name="connsiteX235" fmla="*/ 5058870 w 5529990"/>
              <a:gd name="connsiteY235" fmla="*/ 4429978 h 5456343"/>
              <a:gd name="connsiteX236" fmla="*/ 5134411 w 5529990"/>
              <a:gd name="connsiteY236" fmla="*/ 4366276 h 5456343"/>
              <a:gd name="connsiteX237" fmla="*/ 5151678 w 5529990"/>
              <a:gd name="connsiteY237" fmla="*/ 4357638 h 5456343"/>
              <a:gd name="connsiteX238" fmla="*/ 5205636 w 5529990"/>
              <a:gd name="connsiteY238" fmla="*/ 4349000 h 5456343"/>
              <a:gd name="connsiteX239" fmla="*/ 5268226 w 5529990"/>
              <a:gd name="connsiteY239" fmla="*/ 4333885 h 5456343"/>
              <a:gd name="connsiteX240" fmla="*/ 5294126 w 5529990"/>
              <a:gd name="connsiteY240" fmla="*/ 4334964 h 5456343"/>
              <a:gd name="connsiteX241" fmla="*/ 5433338 w 5529990"/>
              <a:gd name="connsiteY241" fmla="*/ 4392189 h 5456343"/>
              <a:gd name="connsiteX242" fmla="*/ 5441971 w 5529990"/>
              <a:gd name="connsiteY242" fmla="*/ 4402986 h 5456343"/>
              <a:gd name="connsiteX243" fmla="*/ 5473266 w 5529990"/>
              <a:gd name="connsiteY243" fmla="*/ 4468847 h 5456343"/>
              <a:gd name="connsiteX244" fmla="*/ 5481899 w 5529990"/>
              <a:gd name="connsiteY244" fmla="*/ 4496919 h 5456343"/>
              <a:gd name="connsiteX245" fmla="*/ 5492691 w 5529990"/>
              <a:gd name="connsiteY245" fmla="*/ 4544426 h 5456343"/>
              <a:gd name="connsiteX246" fmla="*/ 5523987 w 5529990"/>
              <a:gd name="connsiteY246" fmla="*/ 4580056 h 5456343"/>
              <a:gd name="connsiteX247" fmla="*/ 5529787 w 5529990"/>
              <a:gd name="connsiteY247" fmla="*/ 4596252 h 5456343"/>
              <a:gd name="connsiteX248" fmla="*/ 5515353 w 5529990"/>
              <a:gd name="connsiteY248" fmla="*/ 4605969 h 5456343"/>
              <a:gd name="connsiteX249" fmla="*/ 5502403 w 5529990"/>
              <a:gd name="connsiteY249" fmla="*/ 4609208 h 5456343"/>
              <a:gd name="connsiteX250" fmla="*/ 5487295 w 5529990"/>
              <a:gd name="connsiteY250" fmla="*/ 4618925 h 5456343"/>
              <a:gd name="connsiteX251" fmla="*/ 5497008 w 5529990"/>
              <a:gd name="connsiteY251" fmla="*/ 4632961 h 5456343"/>
              <a:gd name="connsiteX252" fmla="*/ 5491612 w 5529990"/>
              <a:gd name="connsiteY252" fmla="*/ 4665352 h 5456343"/>
              <a:gd name="connsiteX253" fmla="*/ 5477583 w 5529990"/>
              <a:gd name="connsiteY253" fmla="*/ 4671830 h 5456343"/>
              <a:gd name="connsiteX254" fmla="*/ 5470029 w 5529990"/>
              <a:gd name="connsiteY254" fmla="*/ 4691265 h 5456343"/>
              <a:gd name="connsiteX255" fmla="*/ 5488374 w 5529990"/>
              <a:gd name="connsiteY255" fmla="*/ 4698823 h 5456343"/>
              <a:gd name="connsiteX256" fmla="*/ 5504696 w 5529990"/>
              <a:gd name="connsiteY256" fmla="*/ 4697004 h 5456343"/>
              <a:gd name="connsiteX257" fmla="*/ 5420769 w 5529990"/>
              <a:gd name="connsiteY257" fmla="*/ 4781392 h 5456343"/>
              <a:gd name="connsiteX258" fmla="*/ 5413913 w 5529990"/>
              <a:gd name="connsiteY258" fmla="*/ 4776562 h 5456343"/>
              <a:gd name="connsiteX259" fmla="*/ 5393409 w 5529990"/>
              <a:gd name="connsiteY259" fmla="*/ 4786279 h 5456343"/>
              <a:gd name="connsiteX260" fmla="*/ 5384776 w 5529990"/>
              <a:gd name="connsiteY260" fmla="*/ 4805713 h 5456343"/>
              <a:gd name="connsiteX261" fmla="*/ 5358876 w 5529990"/>
              <a:gd name="connsiteY261" fmla="*/ 4818670 h 5456343"/>
              <a:gd name="connsiteX262" fmla="*/ 5275781 w 5529990"/>
              <a:gd name="connsiteY262" fmla="*/ 4860778 h 5456343"/>
              <a:gd name="connsiteX263" fmla="*/ 5263910 w 5529990"/>
              <a:gd name="connsiteY263" fmla="*/ 4875894 h 5456343"/>
              <a:gd name="connsiteX264" fmla="*/ 5250960 w 5529990"/>
              <a:gd name="connsiteY264" fmla="*/ 4855379 h 5456343"/>
              <a:gd name="connsiteX265" fmla="*/ 5250960 w 5529990"/>
              <a:gd name="connsiteY265" fmla="*/ 4852140 h 5456343"/>
              <a:gd name="connsiteX266" fmla="*/ 5214269 w 5529990"/>
              <a:gd name="connsiteY266" fmla="*/ 4831626 h 5456343"/>
              <a:gd name="connsiteX267" fmla="*/ 5163548 w 5529990"/>
              <a:gd name="connsiteY267" fmla="*/ 4829467 h 5456343"/>
              <a:gd name="connsiteX268" fmla="*/ 5092324 w 5529990"/>
              <a:gd name="connsiteY268" fmla="*/ 4811112 h 5456343"/>
              <a:gd name="connsiteX269" fmla="*/ 5072899 w 5529990"/>
              <a:gd name="connsiteY269" fmla="*/ 4794916 h 5456343"/>
              <a:gd name="connsiteX270" fmla="*/ 5016783 w 5529990"/>
              <a:gd name="connsiteY270" fmla="*/ 4750649 h 5456343"/>
              <a:gd name="connsiteX271" fmla="*/ 5007071 w 5529990"/>
              <a:gd name="connsiteY271" fmla="*/ 4724736 h 5456343"/>
              <a:gd name="connsiteX272" fmla="*/ 4975775 w 5529990"/>
              <a:gd name="connsiteY272" fmla="*/ 4617845 h 5456343"/>
              <a:gd name="connsiteX273" fmla="*/ 4952034 w 5529990"/>
              <a:gd name="connsiteY273" fmla="*/ 4617845 h 5456343"/>
              <a:gd name="connsiteX274" fmla="*/ 4948796 w 5529990"/>
              <a:gd name="connsiteY274" fmla="*/ 4645918 h 5456343"/>
              <a:gd name="connsiteX275" fmla="*/ 4961746 w 5529990"/>
              <a:gd name="connsiteY275" fmla="*/ 4665352 h 5456343"/>
              <a:gd name="connsiteX276" fmla="*/ 4963904 w 5529990"/>
              <a:gd name="connsiteY276" fmla="*/ 4683708 h 5456343"/>
              <a:gd name="connsiteX277" fmla="*/ 4944480 w 5529990"/>
              <a:gd name="connsiteY277" fmla="*/ 4680468 h 5456343"/>
              <a:gd name="connsiteX278" fmla="*/ 4930451 w 5529990"/>
              <a:gd name="connsiteY278" fmla="*/ 4665352 h 5456343"/>
              <a:gd name="connsiteX279" fmla="*/ 4896997 w 5529990"/>
              <a:gd name="connsiteY279" fmla="*/ 4659954 h 5456343"/>
              <a:gd name="connsiteX280" fmla="*/ 4903472 w 5529990"/>
              <a:gd name="connsiteY280" fmla="*/ 4689106 h 5456343"/>
              <a:gd name="connsiteX281" fmla="*/ 4921817 w 5529990"/>
              <a:gd name="connsiteY281" fmla="*/ 4711780 h 5456343"/>
              <a:gd name="connsiteX282" fmla="*/ 4907788 w 5529990"/>
              <a:gd name="connsiteY282" fmla="*/ 4733374 h 5456343"/>
              <a:gd name="connsiteX283" fmla="*/ 4846276 w 5529990"/>
              <a:gd name="connsiteY283" fmla="*/ 4709620 h 5456343"/>
              <a:gd name="connsiteX284" fmla="*/ 4786923 w 5529990"/>
              <a:gd name="connsiteY284" fmla="*/ 4709620 h 5456343"/>
              <a:gd name="connsiteX285" fmla="*/ 4763181 w 5529990"/>
              <a:gd name="connsiteY285" fmla="*/ 4731214 h 5456343"/>
              <a:gd name="connsiteX286" fmla="*/ 4751311 w 5529990"/>
              <a:gd name="connsiteY286" fmla="*/ 4737692 h 5456343"/>
              <a:gd name="connsiteX287" fmla="*/ 4744836 w 5529990"/>
              <a:gd name="connsiteY287" fmla="*/ 4725816 h 5456343"/>
              <a:gd name="connsiteX288" fmla="*/ 4723252 w 5529990"/>
              <a:gd name="connsiteY288" fmla="*/ 4703142 h 5456343"/>
              <a:gd name="connsiteX289" fmla="*/ 4674690 w 5529990"/>
              <a:gd name="connsiteY289" fmla="*/ 4675069 h 5456343"/>
              <a:gd name="connsiteX290" fmla="*/ 4648790 w 5529990"/>
              <a:gd name="connsiteY290" fmla="*/ 4673990 h 5456343"/>
              <a:gd name="connsiteX291" fmla="*/ 4631524 w 5529990"/>
              <a:gd name="connsiteY291" fmla="*/ 4682628 h 5456343"/>
              <a:gd name="connsiteX292" fmla="*/ 4619653 w 5529990"/>
              <a:gd name="connsiteY292" fmla="*/ 4664272 h 5456343"/>
              <a:gd name="connsiteX293" fmla="*/ 4617495 w 5529990"/>
              <a:gd name="connsiteY293" fmla="*/ 4649157 h 5456343"/>
              <a:gd name="connsiteX294" fmla="*/ 4590179 w 5529990"/>
              <a:gd name="connsiteY294" fmla="*/ 4622282 h 5456343"/>
              <a:gd name="connsiteX295" fmla="*/ 4586817 w 5529990"/>
              <a:gd name="connsiteY295" fmla="*/ 4623974 h 5456343"/>
              <a:gd name="connsiteX296" fmla="*/ 4584630 w 5529990"/>
              <a:gd name="connsiteY296" fmla="*/ 4635875 h 5456343"/>
              <a:gd name="connsiteX297" fmla="*/ 4531541 w 5529990"/>
              <a:gd name="connsiteY297" fmla="*/ 4686274 h 5456343"/>
              <a:gd name="connsiteX298" fmla="*/ 4492463 w 5529990"/>
              <a:gd name="connsiteY298" fmla="*/ 4723091 h 5456343"/>
              <a:gd name="connsiteX299" fmla="*/ 4462206 w 5529990"/>
              <a:gd name="connsiteY299" fmla="*/ 4772694 h 5456343"/>
              <a:gd name="connsiteX300" fmla="*/ 4452007 w 5529990"/>
              <a:gd name="connsiteY300" fmla="*/ 4809481 h 5456343"/>
              <a:gd name="connsiteX301" fmla="*/ 4457827 w 5529990"/>
              <a:gd name="connsiteY301" fmla="*/ 4850751 h 5456343"/>
              <a:gd name="connsiteX302" fmla="*/ 4471025 w 5529990"/>
              <a:gd name="connsiteY302" fmla="*/ 4867775 h 5456343"/>
              <a:gd name="connsiteX303" fmla="*/ 4503311 w 5529990"/>
              <a:gd name="connsiteY303" fmla="*/ 4865104 h 5456343"/>
              <a:gd name="connsiteX304" fmla="*/ 4538327 w 5529990"/>
              <a:gd name="connsiteY304" fmla="*/ 4899014 h 5456343"/>
              <a:gd name="connsiteX305" fmla="*/ 4528782 w 5529990"/>
              <a:gd name="connsiteY305" fmla="*/ 4950009 h 5456343"/>
              <a:gd name="connsiteX306" fmla="*/ 4490855 w 5529990"/>
              <a:gd name="connsiteY306" fmla="*/ 4977760 h 5456343"/>
              <a:gd name="connsiteX307" fmla="*/ 4473436 w 5529990"/>
              <a:gd name="connsiteY307" fmla="*/ 4993981 h 5456343"/>
              <a:gd name="connsiteX308" fmla="*/ 4496877 w 5529990"/>
              <a:gd name="connsiteY308" fmla="*/ 5031953 h 5456343"/>
              <a:gd name="connsiteX309" fmla="*/ 4502473 w 5529990"/>
              <a:gd name="connsiteY309" fmla="*/ 5031433 h 5456343"/>
              <a:gd name="connsiteX310" fmla="*/ 4538301 w 5529990"/>
              <a:gd name="connsiteY310" fmla="*/ 5034738 h 5456343"/>
              <a:gd name="connsiteX311" fmla="*/ 4541751 w 5529990"/>
              <a:gd name="connsiteY311" fmla="*/ 5089834 h 5456343"/>
              <a:gd name="connsiteX312" fmla="*/ 4511743 w 5529990"/>
              <a:gd name="connsiteY312" fmla="*/ 5127799 h 5456343"/>
              <a:gd name="connsiteX313" fmla="*/ 4485820 w 5529990"/>
              <a:gd name="connsiteY313" fmla="*/ 5123905 h 5456343"/>
              <a:gd name="connsiteX314" fmla="*/ 4473208 w 5529990"/>
              <a:gd name="connsiteY314" fmla="*/ 5116782 h 5456343"/>
              <a:gd name="connsiteX315" fmla="*/ 4466980 w 5529990"/>
              <a:gd name="connsiteY315" fmla="*/ 5131962 h 5456343"/>
              <a:gd name="connsiteX316" fmla="*/ 4474335 w 5529990"/>
              <a:gd name="connsiteY316" fmla="*/ 5161144 h 5456343"/>
              <a:gd name="connsiteX317" fmla="*/ 4432436 w 5529990"/>
              <a:gd name="connsiteY317" fmla="*/ 5210502 h 5456343"/>
              <a:gd name="connsiteX318" fmla="*/ 4422080 w 5529990"/>
              <a:gd name="connsiteY318" fmla="*/ 5209806 h 5456343"/>
              <a:gd name="connsiteX319" fmla="*/ 4363328 w 5529990"/>
              <a:gd name="connsiteY319" fmla="*/ 5256417 h 5456343"/>
              <a:gd name="connsiteX320" fmla="*/ 4335441 w 5529990"/>
              <a:gd name="connsiteY320" fmla="*/ 5292194 h 5456343"/>
              <a:gd name="connsiteX321" fmla="*/ 4315316 w 5529990"/>
              <a:gd name="connsiteY321" fmla="*/ 5300702 h 5456343"/>
              <a:gd name="connsiteX322" fmla="*/ 4258458 w 5529990"/>
              <a:gd name="connsiteY322" fmla="*/ 5385631 h 5456343"/>
              <a:gd name="connsiteX323" fmla="*/ 4253222 w 5529990"/>
              <a:gd name="connsiteY323" fmla="*/ 5436557 h 5456343"/>
              <a:gd name="connsiteX324" fmla="*/ 4229825 w 5529990"/>
              <a:gd name="connsiteY324" fmla="*/ 5456320 h 5456343"/>
              <a:gd name="connsiteX325" fmla="*/ 4214822 w 5529990"/>
              <a:gd name="connsiteY325" fmla="*/ 5434155 h 5456343"/>
              <a:gd name="connsiteX326" fmla="*/ 4150160 w 5529990"/>
              <a:gd name="connsiteY326" fmla="*/ 5406321 h 5456343"/>
              <a:gd name="connsiteX327" fmla="*/ 4094026 w 5529990"/>
              <a:gd name="connsiteY327" fmla="*/ 5427469 h 5456343"/>
              <a:gd name="connsiteX328" fmla="*/ 4039855 w 5529990"/>
              <a:gd name="connsiteY328" fmla="*/ 5408946 h 5456343"/>
              <a:gd name="connsiteX329" fmla="*/ 3927948 w 5529990"/>
              <a:gd name="connsiteY329" fmla="*/ 5419353 h 5456343"/>
              <a:gd name="connsiteX330" fmla="*/ 3912268 w 5529990"/>
              <a:gd name="connsiteY330" fmla="*/ 5436408 h 5456343"/>
              <a:gd name="connsiteX331" fmla="*/ 3845463 w 5529990"/>
              <a:gd name="connsiteY331" fmla="*/ 5381894 h 5456343"/>
              <a:gd name="connsiteX332" fmla="*/ 3765729 w 5529990"/>
              <a:gd name="connsiteY332" fmla="*/ 5409883 h 5456343"/>
              <a:gd name="connsiteX333" fmla="*/ 3765910 w 5529990"/>
              <a:gd name="connsiteY333" fmla="*/ 5393938 h 5456343"/>
              <a:gd name="connsiteX334" fmla="*/ 3718780 w 5529990"/>
              <a:gd name="connsiteY334" fmla="*/ 5329630 h 5456343"/>
              <a:gd name="connsiteX335" fmla="*/ 3675462 w 5529990"/>
              <a:gd name="connsiteY335" fmla="*/ 5288528 h 5456343"/>
              <a:gd name="connsiteX336" fmla="*/ 3619984 w 5529990"/>
              <a:gd name="connsiteY336" fmla="*/ 5241589 h 5456343"/>
              <a:gd name="connsiteX337" fmla="*/ 3608747 w 5529990"/>
              <a:gd name="connsiteY337" fmla="*/ 5267190 h 5456343"/>
              <a:gd name="connsiteX338" fmla="*/ 3596563 w 5529990"/>
              <a:gd name="connsiteY338" fmla="*/ 5314780 h 5456343"/>
              <a:gd name="connsiteX339" fmla="*/ 3574430 w 5529990"/>
              <a:gd name="connsiteY339" fmla="*/ 5305224 h 5456343"/>
              <a:gd name="connsiteX340" fmla="*/ 3499909 w 5529990"/>
              <a:gd name="connsiteY340" fmla="*/ 5253419 h 5456343"/>
              <a:gd name="connsiteX341" fmla="*/ 3315692 w 5529990"/>
              <a:gd name="connsiteY341" fmla="*/ 5243008 h 5456343"/>
              <a:gd name="connsiteX342" fmla="*/ 3221835 w 5529990"/>
              <a:gd name="connsiteY342" fmla="*/ 5222534 h 5456343"/>
              <a:gd name="connsiteX343" fmla="*/ 3181652 w 5529990"/>
              <a:gd name="connsiteY343" fmla="*/ 5243858 h 5456343"/>
              <a:gd name="connsiteX344" fmla="*/ 3144425 w 5529990"/>
              <a:gd name="connsiteY344" fmla="*/ 5261258 h 5456343"/>
              <a:gd name="connsiteX345" fmla="*/ 3142147 w 5529990"/>
              <a:gd name="connsiteY345" fmla="*/ 5225963 h 5456343"/>
              <a:gd name="connsiteX346" fmla="*/ 3132063 w 5529990"/>
              <a:gd name="connsiteY346" fmla="*/ 5160201 h 5456343"/>
              <a:gd name="connsiteX347" fmla="*/ 2992209 w 5529990"/>
              <a:gd name="connsiteY347" fmla="*/ 4872894 h 5456343"/>
              <a:gd name="connsiteX348" fmla="*/ 2922382 w 5529990"/>
              <a:gd name="connsiteY348" fmla="*/ 4817997 h 5456343"/>
              <a:gd name="connsiteX349" fmla="*/ 2852371 w 5529990"/>
              <a:gd name="connsiteY349" fmla="*/ 4861342 h 5456343"/>
              <a:gd name="connsiteX350" fmla="*/ 2799055 w 5529990"/>
              <a:gd name="connsiteY350" fmla="*/ 4952246 h 5456343"/>
              <a:gd name="connsiteX351" fmla="*/ 2750389 w 5529990"/>
              <a:gd name="connsiteY351" fmla="*/ 4982323 h 5456343"/>
              <a:gd name="connsiteX352" fmla="*/ 2759166 w 5529990"/>
              <a:gd name="connsiteY352" fmla="*/ 4937373 h 5456343"/>
              <a:gd name="connsiteX353" fmla="*/ 2758717 w 5529990"/>
              <a:gd name="connsiteY353" fmla="*/ 4853791 h 5456343"/>
              <a:gd name="connsiteX354" fmla="*/ 2773428 w 5529990"/>
              <a:gd name="connsiteY354" fmla="*/ 4829858 h 5456343"/>
              <a:gd name="connsiteX355" fmla="*/ 2813611 w 5529990"/>
              <a:gd name="connsiteY355" fmla="*/ 4808534 h 5456343"/>
              <a:gd name="connsiteX356" fmla="*/ 2820922 w 5529990"/>
              <a:gd name="connsiteY356" fmla="*/ 4779980 h 5456343"/>
              <a:gd name="connsiteX357" fmla="*/ 2796668 w 5529990"/>
              <a:gd name="connsiteY357" fmla="*/ 4772612 h 5456343"/>
              <a:gd name="connsiteX358" fmla="*/ 2622107 w 5529990"/>
              <a:gd name="connsiteY358" fmla="*/ 4773249 h 5456343"/>
              <a:gd name="connsiteX359" fmla="*/ 2591932 w 5529990"/>
              <a:gd name="connsiteY359" fmla="*/ 4771776 h 5456343"/>
              <a:gd name="connsiteX360" fmla="*/ 2581363 w 5529990"/>
              <a:gd name="connsiteY360" fmla="*/ 4784316 h 5456343"/>
              <a:gd name="connsiteX361" fmla="*/ 2533973 w 5529990"/>
              <a:gd name="connsiteY361" fmla="*/ 4788867 h 5456343"/>
              <a:gd name="connsiteX362" fmla="*/ 2494641 w 5529990"/>
              <a:gd name="connsiteY362" fmla="*/ 4816770 h 5456343"/>
              <a:gd name="connsiteX363" fmla="*/ 2502607 w 5529990"/>
              <a:gd name="connsiteY363" fmla="*/ 4887605 h 5456343"/>
              <a:gd name="connsiteX364" fmla="*/ 2530777 w 5529990"/>
              <a:gd name="connsiteY364" fmla="*/ 5025291 h 5456343"/>
              <a:gd name="connsiteX365" fmla="*/ 2526229 w 5529990"/>
              <a:gd name="connsiteY365" fmla="*/ 5094470 h 5456343"/>
              <a:gd name="connsiteX366" fmla="*/ 2476444 w 5529990"/>
              <a:gd name="connsiteY366" fmla="*/ 5139834 h 5456343"/>
              <a:gd name="connsiteX367" fmla="*/ 2456379 w 5529990"/>
              <a:gd name="connsiteY367" fmla="*/ 5052626 h 5456343"/>
              <a:gd name="connsiteX368" fmla="*/ 2428893 w 5529990"/>
              <a:gd name="connsiteY368" fmla="*/ 4952213 h 5456343"/>
              <a:gd name="connsiteX369" fmla="*/ 2404842 w 5529990"/>
              <a:gd name="connsiteY369" fmla="*/ 4852765 h 5456343"/>
              <a:gd name="connsiteX370" fmla="*/ 2313953 w 5529990"/>
              <a:gd name="connsiteY370" fmla="*/ 4819852 h 5456343"/>
              <a:gd name="connsiteX371" fmla="*/ 2305700 w 5529990"/>
              <a:gd name="connsiteY371" fmla="*/ 4836077 h 5456343"/>
              <a:gd name="connsiteX372" fmla="*/ 2307760 w 5529990"/>
              <a:gd name="connsiteY372" fmla="*/ 4855197 h 5456343"/>
              <a:gd name="connsiteX373" fmla="*/ 2273652 w 5529990"/>
              <a:gd name="connsiteY373" fmla="*/ 4897541 h 5456343"/>
              <a:gd name="connsiteX374" fmla="*/ 2229651 w 5529990"/>
              <a:gd name="connsiteY374" fmla="*/ 4875929 h 5456343"/>
              <a:gd name="connsiteX375" fmla="*/ 2219754 w 5529990"/>
              <a:gd name="connsiteY375" fmla="*/ 4858320 h 5456343"/>
              <a:gd name="connsiteX376" fmla="*/ 2105490 w 5529990"/>
              <a:gd name="connsiteY376" fmla="*/ 4809581 h 5456343"/>
              <a:gd name="connsiteX377" fmla="*/ 2075923 w 5529990"/>
              <a:gd name="connsiteY377" fmla="*/ 4829098 h 5456343"/>
              <a:gd name="connsiteX378" fmla="*/ 1995879 w 5529990"/>
              <a:gd name="connsiteY378" fmla="*/ 4903056 h 5456343"/>
              <a:gd name="connsiteX379" fmla="*/ 1971127 w 5529990"/>
              <a:gd name="connsiteY379" fmla="*/ 4905382 h 5456343"/>
              <a:gd name="connsiteX380" fmla="*/ 1929602 w 5529990"/>
              <a:gd name="connsiteY380" fmla="*/ 4888172 h 5456343"/>
              <a:gd name="connsiteX381" fmla="*/ 1900724 w 5529990"/>
              <a:gd name="connsiteY381" fmla="*/ 4898612 h 5456343"/>
              <a:gd name="connsiteX382" fmla="*/ 1896871 w 5529990"/>
              <a:gd name="connsiteY382" fmla="*/ 4912363 h 5456343"/>
              <a:gd name="connsiteX383" fmla="*/ 1877068 w 5529990"/>
              <a:gd name="connsiteY383" fmla="*/ 4923495 h 5456343"/>
              <a:gd name="connsiteX384" fmla="*/ 1870333 w 5529990"/>
              <a:gd name="connsiteY384" fmla="*/ 4901212 h 5456343"/>
              <a:gd name="connsiteX385" fmla="*/ 1885608 w 5529990"/>
              <a:gd name="connsiteY385" fmla="*/ 4820209 h 5456343"/>
              <a:gd name="connsiteX386" fmla="*/ 1867872 w 5529990"/>
              <a:gd name="connsiteY386" fmla="*/ 4804109 h 5456343"/>
              <a:gd name="connsiteX387" fmla="*/ 1837342 w 5529990"/>
              <a:gd name="connsiteY387" fmla="*/ 4827064 h 5456343"/>
              <a:gd name="connsiteX388" fmla="*/ 1799662 w 5529990"/>
              <a:gd name="connsiteY388" fmla="*/ 4842451 h 5456343"/>
              <a:gd name="connsiteX389" fmla="*/ 1758003 w 5529990"/>
              <a:gd name="connsiteY389" fmla="*/ 4799247 h 5456343"/>
              <a:gd name="connsiteX390" fmla="*/ 1769692 w 5529990"/>
              <a:gd name="connsiteY390" fmla="*/ 4783984 h 5456343"/>
              <a:gd name="connsiteX391" fmla="*/ 1743295 w 5529990"/>
              <a:gd name="connsiteY391" fmla="*/ 4752477 h 5456343"/>
              <a:gd name="connsiteX392" fmla="*/ 1616518 w 5529990"/>
              <a:gd name="connsiteY392" fmla="*/ 4702082 h 5456343"/>
              <a:gd name="connsiteX393" fmla="*/ 1541847 w 5529990"/>
              <a:gd name="connsiteY393" fmla="*/ 4723780 h 5456343"/>
              <a:gd name="connsiteX394" fmla="*/ 1482305 w 5529990"/>
              <a:gd name="connsiteY394" fmla="*/ 4731179 h 5456343"/>
              <a:gd name="connsiteX395" fmla="*/ 1473783 w 5529990"/>
              <a:gd name="connsiteY395" fmla="*/ 4695417 h 5456343"/>
              <a:gd name="connsiteX396" fmla="*/ 1468846 w 5529990"/>
              <a:gd name="connsiteY396" fmla="*/ 4593913 h 5456343"/>
              <a:gd name="connsiteX397" fmla="*/ 1363940 w 5529990"/>
              <a:gd name="connsiteY397" fmla="*/ 4505154 h 5456343"/>
              <a:gd name="connsiteX398" fmla="*/ 1341662 w 5529990"/>
              <a:gd name="connsiteY398" fmla="*/ 4511882 h 5456343"/>
              <a:gd name="connsiteX399" fmla="*/ 1289128 w 5529990"/>
              <a:gd name="connsiteY399" fmla="*/ 4547206 h 5456343"/>
              <a:gd name="connsiteX400" fmla="*/ 1221480 w 5529990"/>
              <a:gd name="connsiteY400" fmla="*/ 4504127 h 5456343"/>
              <a:gd name="connsiteX401" fmla="*/ 1220530 w 5529990"/>
              <a:gd name="connsiteY401" fmla="*/ 4414866 h 5456343"/>
              <a:gd name="connsiteX402" fmla="*/ 1239097 w 5529990"/>
              <a:gd name="connsiteY402" fmla="*/ 4401534 h 5456343"/>
              <a:gd name="connsiteX403" fmla="*/ 1251750 w 5529990"/>
              <a:gd name="connsiteY403" fmla="*/ 4382834 h 5456343"/>
              <a:gd name="connsiteX404" fmla="*/ 1254504 w 5529990"/>
              <a:gd name="connsiteY404" fmla="*/ 4346526 h 5456343"/>
              <a:gd name="connsiteX405" fmla="*/ 1230581 w 5529990"/>
              <a:gd name="connsiteY405" fmla="*/ 4319421 h 5456343"/>
              <a:gd name="connsiteX406" fmla="*/ 1186758 w 5529990"/>
              <a:gd name="connsiteY406" fmla="*/ 4272364 h 5456343"/>
              <a:gd name="connsiteX407" fmla="*/ 1175214 w 5529990"/>
              <a:gd name="connsiteY407" fmla="*/ 4264939 h 5456343"/>
              <a:gd name="connsiteX408" fmla="*/ 1161833 w 5529990"/>
              <a:gd name="connsiteY408" fmla="*/ 4266023 h 5456343"/>
              <a:gd name="connsiteX409" fmla="*/ 1140837 w 5529990"/>
              <a:gd name="connsiteY409" fmla="*/ 4258967 h 5456343"/>
              <a:gd name="connsiteX410" fmla="*/ 1128185 w 5529990"/>
              <a:gd name="connsiteY410" fmla="*/ 4246273 h 5456343"/>
              <a:gd name="connsiteX411" fmla="*/ 1114189 w 5529990"/>
              <a:gd name="connsiteY411" fmla="*/ 4244360 h 5456343"/>
              <a:gd name="connsiteX412" fmla="*/ 1101745 w 5529990"/>
              <a:gd name="connsiteY412" fmla="*/ 4249907 h 5456343"/>
              <a:gd name="connsiteX413" fmla="*/ 1089334 w 5529990"/>
              <a:gd name="connsiteY413" fmla="*/ 4250366 h 5456343"/>
              <a:gd name="connsiteX414" fmla="*/ 1081819 w 5529990"/>
              <a:gd name="connsiteY414" fmla="*/ 4248119 h 5456343"/>
              <a:gd name="connsiteX415" fmla="*/ 1066120 w 5529990"/>
              <a:gd name="connsiteY415" fmla="*/ 4264125 h 5456343"/>
              <a:gd name="connsiteX416" fmla="*/ 1050323 w 5529990"/>
              <a:gd name="connsiteY416" fmla="*/ 4294755 h 5456343"/>
              <a:gd name="connsiteX417" fmla="*/ 983313 w 5529990"/>
              <a:gd name="connsiteY417" fmla="*/ 4357938 h 5456343"/>
              <a:gd name="connsiteX418" fmla="*/ 960346 w 5529990"/>
              <a:gd name="connsiteY418" fmla="*/ 4334969 h 5456343"/>
              <a:gd name="connsiteX419" fmla="*/ 1002467 w 5529990"/>
              <a:gd name="connsiteY419" fmla="*/ 4292849 h 5456343"/>
              <a:gd name="connsiteX420" fmla="*/ 1033100 w 5529990"/>
              <a:gd name="connsiteY420" fmla="*/ 4258387 h 5456343"/>
              <a:gd name="connsiteX421" fmla="*/ 998661 w 5529990"/>
              <a:gd name="connsiteY421" fmla="*/ 4158853 h 5456343"/>
              <a:gd name="connsiteX422" fmla="*/ 956556 w 5529990"/>
              <a:gd name="connsiteY422" fmla="*/ 4105261 h 5456343"/>
              <a:gd name="connsiteX423" fmla="*/ 904879 w 5529990"/>
              <a:gd name="connsiteY423" fmla="*/ 4057413 h 5456343"/>
              <a:gd name="connsiteX424" fmla="*/ 885736 w 5529990"/>
              <a:gd name="connsiteY424" fmla="*/ 4065073 h 5456343"/>
              <a:gd name="connsiteX425" fmla="*/ 818745 w 5529990"/>
              <a:gd name="connsiteY425" fmla="*/ 4013399 h 5456343"/>
              <a:gd name="connsiteX426" fmla="*/ 826409 w 5529990"/>
              <a:gd name="connsiteY426" fmla="*/ 3971284 h 5456343"/>
              <a:gd name="connsiteX427" fmla="*/ 870463 w 5529990"/>
              <a:gd name="connsiteY427" fmla="*/ 3816223 h 5456343"/>
              <a:gd name="connsiteX428" fmla="*/ 849420 w 5529990"/>
              <a:gd name="connsiteY428" fmla="*/ 3733913 h 5456343"/>
              <a:gd name="connsiteX429" fmla="*/ 837936 w 5529990"/>
              <a:gd name="connsiteY429" fmla="*/ 3722429 h 5456343"/>
              <a:gd name="connsiteX430" fmla="*/ 847517 w 5529990"/>
              <a:gd name="connsiteY430" fmla="*/ 3670743 h 5456343"/>
              <a:gd name="connsiteX431" fmla="*/ 871187 w 5529990"/>
              <a:gd name="connsiteY431" fmla="*/ 3654468 h 5456343"/>
              <a:gd name="connsiteX432" fmla="*/ 862921 w 5529990"/>
              <a:gd name="connsiteY432" fmla="*/ 3655033 h 5456343"/>
              <a:gd name="connsiteX433" fmla="*/ 865726 w 5529990"/>
              <a:gd name="connsiteY433" fmla="*/ 3649731 h 5456343"/>
              <a:gd name="connsiteX434" fmla="*/ 920326 w 5529990"/>
              <a:gd name="connsiteY434" fmla="*/ 3587177 h 5456343"/>
              <a:gd name="connsiteX435" fmla="*/ 925490 w 5529990"/>
              <a:gd name="connsiteY435" fmla="*/ 3584399 h 5456343"/>
              <a:gd name="connsiteX436" fmla="*/ 928649 w 5529990"/>
              <a:gd name="connsiteY436" fmla="*/ 3574777 h 5456343"/>
              <a:gd name="connsiteX437" fmla="*/ 925932 w 5529990"/>
              <a:gd name="connsiteY437" fmla="*/ 3550999 h 5456343"/>
              <a:gd name="connsiteX438" fmla="*/ 917654 w 5529990"/>
              <a:gd name="connsiteY438" fmla="*/ 3534979 h 5456343"/>
              <a:gd name="connsiteX439" fmla="*/ 912238 w 5529990"/>
              <a:gd name="connsiteY439" fmla="*/ 3534153 h 5456343"/>
              <a:gd name="connsiteX440" fmla="*/ 892558 w 5529990"/>
              <a:gd name="connsiteY440" fmla="*/ 3527474 h 5456343"/>
              <a:gd name="connsiteX441" fmla="*/ 830681 w 5529990"/>
              <a:gd name="connsiteY441" fmla="*/ 3510117 h 5456343"/>
              <a:gd name="connsiteX442" fmla="*/ 626610 w 5529990"/>
              <a:gd name="connsiteY442" fmla="*/ 3543722 h 5456343"/>
              <a:gd name="connsiteX443" fmla="*/ 581781 w 5529990"/>
              <a:gd name="connsiteY443" fmla="*/ 3551541 h 5456343"/>
              <a:gd name="connsiteX444" fmla="*/ 534885 w 5529990"/>
              <a:gd name="connsiteY444" fmla="*/ 3586592 h 5456343"/>
              <a:gd name="connsiteX445" fmla="*/ 508756 w 5529990"/>
              <a:gd name="connsiteY445" fmla="*/ 3607073 h 5456343"/>
              <a:gd name="connsiteX446" fmla="*/ 473000 w 5529990"/>
              <a:gd name="connsiteY446" fmla="*/ 3615583 h 5456343"/>
              <a:gd name="connsiteX447" fmla="*/ 451138 w 5529990"/>
              <a:gd name="connsiteY447" fmla="*/ 3607596 h 5456343"/>
              <a:gd name="connsiteX448" fmla="*/ 426615 w 5529990"/>
              <a:gd name="connsiteY448" fmla="*/ 3498773 h 5456343"/>
              <a:gd name="connsiteX449" fmla="*/ 434951 w 5529990"/>
              <a:gd name="connsiteY449" fmla="*/ 3478138 h 5456343"/>
              <a:gd name="connsiteX450" fmla="*/ 0 w 5529990"/>
              <a:gd name="connsiteY450" fmla="*/ 3478138 h 5456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</a:cxnLst>
            <a:rect l="l" t="t" r="r" b="b"/>
            <a:pathLst>
              <a:path w="5529990" h="5456343">
                <a:moveTo>
                  <a:pt x="5203477" y="4996820"/>
                </a:moveTo>
                <a:lnTo>
                  <a:pt x="5205385" y="4997961"/>
                </a:lnTo>
                <a:lnTo>
                  <a:pt x="5204062" y="4999290"/>
                </a:lnTo>
                <a:close/>
                <a:moveTo>
                  <a:pt x="3285288" y="850958"/>
                </a:moveTo>
                <a:lnTo>
                  <a:pt x="3285287" y="957889"/>
                </a:lnTo>
                <a:lnTo>
                  <a:pt x="3309883" y="964960"/>
                </a:lnTo>
                <a:lnTo>
                  <a:pt x="3342876" y="959101"/>
                </a:lnTo>
                <a:lnTo>
                  <a:pt x="3347625" y="953011"/>
                </a:lnTo>
                <a:cubicBezTo>
                  <a:pt x="3352506" y="941170"/>
                  <a:pt x="3345185" y="930079"/>
                  <a:pt x="3340340" y="917595"/>
                </a:cubicBezTo>
                <a:cubicBezTo>
                  <a:pt x="3332916" y="904388"/>
                  <a:pt x="3317655" y="892691"/>
                  <a:pt x="3323433" y="872062"/>
                </a:cubicBezTo>
                <a:cubicBezTo>
                  <a:pt x="3326596" y="867388"/>
                  <a:pt x="3321373" y="852944"/>
                  <a:pt x="3302259" y="854999"/>
                </a:cubicBezTo>
                <a:close/>
                <a:moveTo>
                  <a:pt x="97597" y="97597"/>
                </a:moveTo>
                <a:lnTo>
                  <a:pt x="97597" y="3380541"/>
                </a:lnTo>
                <a:lnTo>
                  <a:pt x="925476" y="3380541"/>
                </a:lnTo>
                <a:lnTo>
                  <a:pt x="946229" y="3355733"/>
                </a:lnTo>
                <a:cubicBezTo>
                  <a:pt x="955151" y="3350356"/>
                  <a:pt x="965808" y="3348710"/>
                  <a:pt x="978940" y="3351467"/>
                </a:cubicBezTo>
                <a:cubicBezTo>
                  <a:pt x="988016" y="3352158"/>
                  <a:pt x="997814" y="3350272"/>
                  <a:pt x="1007525" y="3349520"/>
                </a:cubicBezTo>
                <a:lnTo>
                  <a:pt x="1031564" y="3353683"/>
                </a:lnTo>
                <a:lnTo>
                  <a:pt x="1032954" y="3351929"/>
                </a:lnTo>
                <a:cubicBezTo>
                  <a:pt x="1041511" y="3336793"/>
                  <a:pt x="1046658" y="3321358"/>
                  <a:pt x="1046660" y="3307002"/>
                </a:cubicBezTo>
                <a:cubicBezTo>
                  <a:pt x="1046661" y="3298388"/>
                  <a:pt x="1047980" y="3291329"/>
                  <a:pt x="1050343" y="3285495"/>
                </a:cubicBezTo>
                <a:lnTo>
                  <a:pt x="1053485" y="3281034"/>
                </a:lnTo>
                <a:lnTo>
                  <a:pt x="213108" y="3281033"/>
                </a:lnTo>
                <a:lnTo>
                  <a:pt x="213107" y="208854"/>
                </a:lnTo>
                <a:lnTo>
                  <a:pt x="3285287" y="208854"/>
                </a:lnTo>
                <a:lnTo>
                  <a:pt x="3285287" y="805089"/>
                </a:lnTo>
                <a:lnTo>
                  <a:pt x="3285421" y="805084"/>
                </a:lnTo>
                <a:cubicBezTo>
                  <a:pt x="3294358" y="808749"/>
                  <a:pt x="3302058" y="816008"/>
                  <a:pt x="3308726" y="825294"/>
                </a:cubicBezTo>
                <a:cubicBezTo>
                  <a:pt x="3318349" y="837264"/>
                  <a:pt x="3328663" y="840157"/>
                  <a:pt x="3343101" y="834936"/>
                </a:cubicBezTo>
                <a:cubicBezTo>
                  <a:pt x="3347502" y="832463"/>
                  <a:pt x="3351903" y="829989"/>
                  <a:pt x="3357542" y="829717"/>
                </a:cubicBezTo>
                <a:lnTo>
                  <a:pt x="3389087" y="840123"/>
                </a:lnTo>
                <a:lnTo>
                  <a:pt x="3389087" y="97597"/>
                </a:lnTo>
                <a:close/>
                <a:moveTo>
                  <a:pt x="0" y="0"/>
                </a:moveTo>
                <a:lnTo>
                  <a:pt x="3486684" y="0"/>
                </a:lnTo>
                <a:lnTo>
                  <a:pt x="3486684" y="833838"/>
                </a:lnTo>
                <a:lnTo>
                  <a:pt x="3500172" y="834269"/>
                </a:lnTo>
                <a:cubicBezTo>
                  <a:pt x="3505844" y="834701"/>
                  <a:pt x="3511551" y="835838"/>
                  <a:pt x="3516226" y="839003"/>
                </a:cubicBezTo>
                <a:cubicBezTo>
                  <a:pt x="3558715" y="852776"/>
                  <a:pt x="3606019" y="849359"/>
                  <a:pt x="3647545" y="866570"/>
                </a:cubicBezTo>
                <a:cubicBezTo>
                  <a:pt x="3654421" y="868498"/>
                  <a:pt x="3662259" y="866989"/>
                  <a:pt x="3662947" y="857912"/>
                </a:cubicBezTo>
                <a:cubicBezTo>
                  <a:pt x="3663910" y="854475"/>
                  <a:pt x="3661435" y="850071"/>
                  <a:pt x="3656762" y="846906"/>
                </a:cubicBezTo>
                <a:cubicBezTo>
                  <a:pt x="3612486" y="819655"/>
                  <a:pt x="3566012" y="793639"/>
                  <a:pt x="3515960" y="787015"/>
                </a:cubicBezTo>
                <a:cubicBezTo>
                  <a:pt x="3500008" y="784394"/>
                  <a:pt x="3493133" y="782466"/>
                  <a:pt x="3489147" y="770223"/>
                </a:cubicBezTo>
                <a:cubicBezTo>
                  <a:pt x="3481723" y="757017"/>
                  <a:pt x="3488465" y="732951"/>
                  <a:pt x="3498229" y="724565"/>
                </a:cubicBezTo>
                <a:cubicBezTo>
                  <a:pt x="3504213" y="719755"/>
                  <a:pt x="3510881" y="717454"/>
                  <a:pt x="3516829" y="717732"/>
                </a:cubicBezTo>
                <a:cubicBezTo>
                  <a:pt x="3522775" y="718009"/>
                  <a:pt x="3528002" y="720865"/>
                  <a:pt x="3531095" y="726369"/>
                </a:cubicBezTo>
                <a:cubicBezTo>
                  <a:pt x="3540717" y="738339"/>
                  <a:pt x="3552408" y="723077"/>
                  <a:pt x="3557357" y="731881"/>
                </a:cubicBezTo>
                <a:cubicBezTo>
                  <a:pt x="3563543" y="742887"/>
                  <a:pt x="3573584" y="740141"/>
                  <a:pt x="3581695" y="744271"/>
                </a:cubicBezTo>
                <a:cubicBezTo>
                  <a:pt x="3610433" y="754187"/>
                  <a:pt x="3634771" y="766576"/>
                  <a:pt x="3651817" y="791752"/>
                </a:cubicBezTo>
                <a:cubicBezTo>
                  <a:pt x="3662955" y="811562"/>
                  <a:pt x="3687707" y="809235"/>
                  <a:pt x="3701043" y="827808"/>
                </a:cubicBezTo>
                <a:cubicBezTo>
                  <a:pt x="3718363" y="858625"/>
                  <a:pt x="3755903" y="863592"/>
                  <a:pt x="3778589" y="888498"/>
                </a:cubicBezTo>
                <a:cubicBezTo>
                  <a:pt x="3807187" y="918769"/>
                  <a:pt x="3843349" y="941890"/>
                  <a:pt x="3870983" y="975599"/>
                </a:cubicBezTo>
                <a:cubicBezTo>
                  <a:pt x="3881846" y="989770"/>
                  <a:pt x="3896558" y="990189"/>
                  <a:pt x="3913472" y="989372"/>
                </a:cubicBezTo>
                <a:cubicBezTo>
                  <a:pt x="3923511" y="986625"/>
                  <a:pt x="3936024" y="988282"/>
                  <a:pt x="3940973" y="997085"/>
                </a:cubicBezTo>
                <a:cubicBezTo>
                  <a:pt x="3948670" y="1015932"/>
                  <a:pt x="3967786" y="1013877"/>
                  <a:pt x="3982772" y="1019936"/>
                </a:cubicBezTo>
                <a:cubicBezTo>
                  <a:pt x="3978104" y="970422"/>
                  <a:pt x="3961198" y="924889"/>
                  <a:pt x="3937964" y="888706"/>
                </a:cubicBezTo>
                <a:cubicBezTo>
                  <a:pt x="3928065" y="871097"/>
                  <a:pt x="3912388" y="874116"/>
                  <a:pt x="3899601" y="866821"/>
                </a:cubicBezTo>
                <a:cubicBezTo>
                  <a:pt x="3878701" y="855396"/>
                  <a:pt x="3863440" y="843699"/>
                  <a:pt x="3853267" y="820451"/>
                </a:cubicBezTo>
                <a:cubicBezTo>
                  <a:pt x="3845844" y="807243"/>
                  <a:pt x="3839658" y="796238"/>
                  <a:pt x="3829759" y="778630"/>
                </a:cubicBezTo>
                <a:cubicBezTo>
                  <a:pt x="3856712" y="775065"/>
                  <a:pt x="3879951" y="764897"/>
                  <a:pt x="3899474" y="794477"/>
                </a:cubicBezTo>
                <a:cubicBezTo>
                  <a:pt x="3906898" y="807684"/>
                  <a:pt x="3932471" y="822274"/>
                  <a:pt x="3949113" y="815817"/>
                </a:cubicBezTo>
                <a:cubicBezTo>
                  <a:pt x="3967952" y="808123"/>
                  <a:pt x="3973176" y="822568"/>
                  <a:pt x="3979087" y="827934"/>
                </a:cubicBezTo>
                <a:cubicBezTo>
                  <a:pt x="3993387" y="843069"/>
                  <a:pt x="4011123" y="859169"/>
                  <a:pt x="4029548" y="866192"/>
                </a:cubicBezTo>
                <a:cubicBezTo>
                  <a:pt x="4051411" y="874180"/>
                  <a:pt x="4053745" y="898937"/>
                  <a:pt x="4074646" y="910362"/>
                </a:cubicBezTo>
                <a:cubicBezTo>
                  <a:pt x="4086196" y="915455"/>
                  <a:pt x="4092382" y="926461"/>
                  <a:pt x="4111496" y="924407"/>
                </a:cubicBezTo>
                <a:cubicBezTo>
                  <a:pt x="4136249" y="922079"/>
                  <a:pt x="4154948" y="934741"/>
                  <a:pt x="4161957" y="962664"/>
                </a:cubicBezTo>
                <a:cubicBezTo>
                  <a:pt x="4152192" y="971049"/>
                  <a:pt x="4137753" y="976269"/>
                  <a:pt x="4131426" y="985620"/>
                </a:cubicBezTo>
                <a:cubicBezTo>
                  <a:pt x="4125375" y="1000608"/>
                  <a:pt x="4126197" y="1017525"/>
                  <a:pt x="4134857" y="1032933"/>
                </a:cubicBezTo>
                <a:cubicBezTo>
                  <a:pt x="4141044" y="1043939"/>
                  <a:pt x="4129079" y="1053560"/>
                  <a:pt x="4138703" y="1065530"/>
                </a:cubicBezTo>
                <a:cubicBezTo>
                  <a:pt x="4144615" y="1070897"/>
                  <a:pt x="4125501" y="1072951"/>
                  <a:pt x="4128249" y="1082993"/>
                </a:cubicBezTo>
                <a:cubicBezTo>
                  <a:pt x="4129487" y="1085194"/>
                  <a:pt x="4140488" y="1079010"/>
                  <a:pt x="4147363" y="1080938"/>
                </a:cubicBezTo>
                <a:cubicBezTo>
                  <a:pt x="4155477" y="1085068"/>
                  <a:pt x="4161388" y="1090434"/>
                  <a:pt x="4170738" y="1096765"/>
                </a:cubicBezTo>
                <a:cubicBezTo>
                  <a:pt x="4179125" y="1106535"/>
                  <a:pt x="4178437" y="1115611"/>
                  <a:pt x="4166471" y="1125234"/>
                </a:cubicBezTo>
                <a:cubicBezTo>
                  <a:pt x="4141305" y="1142278"/>
                  <a:pt x="4137452" y="1156029"/>
                  <a:pt x="4151337" y="1185880"/>
                </a:cubicBezTo>
                <a:cubicBezTo>
                  <a:pt x="4156286" y="1194685"/>
                  <a:pt x="4142120" y="1205544"/>
                  <a:pt x="4159309" y="1210365"/>
                </a:cubicBezTo>
                <a:cubicBezTo>
                  <a:pt x="4185164" y="1184245"/>
                  <a:pt x="4187920" y="1147936"/>
                  <a:pt x="4205665" y="1117687"/>
                </a:cubicBezTo>
                <a:cubicBezTo>
                  <a:pt x="4208827" y="1113012"/>
                  <a:pt x="4208552" y="1107373"/>
                  <a:pt x="4209517" y="1103935"/>
                </a:cubicBezTo>
                <a:cubicBezTo>
                  <a:pt x="4213642" y="1095822"/>
                  <a:pt x="4218043" y="1093348"/>
                  <a:pt x="4224918" y="1095278"/>
                </a:cubicBezTo>
                <a:cubicBezTo>
                  <a:pt x="4229592" y="1098442"/>
                  <a:pt x="4232067" y="1102845"/>
                  <a:pt x="4232341" y="1108484"/>
                </a:cubicBezTo>
                <a:cubicBezTo>
                  <a:pt x="4224362" y="1130348"/>
                  <a:pt x="4221059" y="1155379"/>
                  <a:pt x="4211843" y="1175042"/>
                </a:cubicBezTo>
                <a:cubicBezTo>
                  <a:pt x="4198499" y="1202818"/>
                  <a:pt x="4213073" y="1223592"/>
                  <a:pt x="4227373" y="1238729"/>
                </a:cubicBezTo>
                <a:cubicBezTo>
                  <a:pt x="4239197" y="1249462"/>
                  <a:pt x="4252533" y="1268034"/>
                  <a:pt x="4277010" y="1260069"/>
                </a:cubicBezTo>
                <a:cubicBezTo>
                  <a:pt x="4289250" y="1256085"/>
                  <a:pt x="4305201" y="1258706"/>
                  <a:pt x="4319914" y="1259126"/>
                </a:cubicBezTo>
                <a:cubicBezTo>
                  <a:pt x="4360617" y="1259418"/>
                  <a:pt x="4386465" y="1279648"/>
                  <a:pt x="4394024" y="1318850"/>
                </a:cubicBezTo>
                <a:cubicBezTo>
                  <a:pt x="4400069" y="1350210"/>
                  <a:pt x="4407078" y="1378133"/>
                  <a:pt x="4439529" y="1394653"/>
                </a:cubicBezTo>
                <a:lnTo>
                  <a:pt x="4465896" y="1405900"/>
                </a:lnTo>
                <a:lnTo>
                  <a:pt x="4496792" y="1389917"/>
                </a:lnTo>
                <a:cubicBezTo>
                  <a:pt x="4507035" y="1380041"/>
                  <a:pt x="4514057" y="1366965"/>
                  <a:pt x="4517002" y="1350259"/>
                </a:cubicBezTo>
                <a:cubicBezTo>
                  <a:pt x="4520352" y="1326277"/>
                  <a:pt x="4525431" y="1307426"/>
                  <a:pt x="4543362" y="1292820"/>
                </a:cubicBezTo>
                <a:cubicBezTo>
                  <a:pt x="4551896" y="1284234"/>
                  <a:pt x="4562155" y="1280780"/>
                  <a:pt x="4573307" y="1288454"/>
                </a:cubicBezTo>
                <a:cubicBezTo>
                  <a:pt x="4582731" y="1290996"/>
                  <a:pt x="4586185" y="1301260"/>
                  <a:pt x="4586211" y="1309822"/>
                </a:cubicBezTo>
                <a:cubicBezTo>
                  <a:pt x="4585426" y="1332941"/>
                  <a:pt x="4578645" y="1355222"/>
                  <a:pt x="4565007" y="1374097"/>
                </a:cubicBezTo>
                <a:lnTo>
                  <a:pt x="4525037" y="1424592"/>
                </a:lnTo>
                <a:lnTo>
                  <a:pt x="4537809" y="1428478"/>
                </a:lnTo>
                <a:cubicBezTo>
                  <a:pt x="4547845" y="1431526"/>
                  <a:pt x="4558400" y="1433560"/>
                  <a:pt x="4570157" y="1431296"/>
                </a:cubicBezTo>
                <a:cubicBezTo>
                  <a:pt x="4577996" y="1429785"/>
                  <a:pt x="4581708" y="1436389"/>
                  <a:pt x="4584183" y="1440791"/>
                </a:cubicBezTo>
                <a:cubicBezTo>
                  <a:pt x="4602468" y="1468169"/>
                  <a:pt x="4606314" y="1500767"/>
                  <a:pt x="4615797" y="1533093"/>
                </a:cubicBezTo>
                <a:cubicBezTo>
                  <a:pt x="4619782" y="1545335"/>
                  <a:pt x="4624319" y="1557269"/>
                  <a:pt x="4630077" y="1568154"/>
                </a:cubicBezTo>
                <a:lnTo>
                  <a:pt x="4642622" y="1584865"/>
                </a:lnTo>
                <a:lnTo>
                  <a:pt x="4650392" y="1585335"/>
                </a:lnTo>
                <a:cubicBezTo>
                  <a:pt x="4669212" y="1581857"/>
                  <a:pt x="4687170" y="1575812"/>
                  <a:pt x="4706855" y="1574900"/>
                </a:cubicBezTo>
                <a:cubicBezTo>
                  <a:pt x="4719693" y="1574864"/>
                  <a:pt x="4728693" y="1578264"/>
                  <a:pt x="4733741" y="1584777"/>
                </a:cubicBezTo>
                <a:lnTo>
                  <a:pt x="4735707" y="1602394"/>
                </a:lnTo>
                <a:lnTo>
                  <a:pt x="4744256" y="1600647"/>
                </a:lnTo>
                <a:cubicBezTo>
                  <a:pt x="4756082" y="1599792"/>
                  <a:pt x="4768286" y="1600897"/>
                  <a:pt x="4780936" y="1605372"/>
                </a:cubicBezTo>
                <a:cubicBezTo>
                  <a:pt x="4801836" y="1616799"/>
                  <a:pt x="4810496" y="1632206"/>
                  <a:pt x="4803756" y="1656271"/>
                </a:cubicBezTo>
                <a:cubicBezTo>
                  <a:pt x="4798940" y="1673462"/>
                  <a:pt x="4788212" y="1685285"/>
                  <a:pt x="4782161" y="1700274"/>
                </a:cubicBezTo>
                <a:cubicBezTo>
                  <a:pt x="4772256" y="1729014"/>
                  <a:pt x="4768951" y="1754045"/>
                  <a:pt x="4785999" y="1779221"/>
                </a:cubicBezTo>
                <a:cubicBezTo>
                  <a:pt x="4790949" y="1788026"/>
                  <a:pt x="4795899" y="1796830"/>
                  <a:pt x="4800847" y="1805635"/>
                </a:cubicBezTo>
                <a:lnTo>
                  <a:pt x="4804501" y="1810637"/>
                </a:lnTo>
                <a:lnTo>
                  <a:pt x="4845375" y="1808249"/>
                </a:lnTo>
                <a:cubicBezTo>
                  <a:pt x="4846894" y="1814880"/>
                  <a:pt x="4846053" y="1820341"/>
                  <a:pt x="4843969" y="1825149"/>
                </a:cubicBezTo>
                <a:lnTo>
                  <a:pt x="4843929" y="1825206"/>
                </a:lnTo>
                <a:lnTo>
                  <a:pt x="4852839" y="1826013"/>
                </a:lnTo>
                <a:cubicBezTo>
                  <a:pt x="4859010" y="1827976"/>
                  <a:pt x="4865335" y="1830215"/>
                  <a:pt x="4872074" y="1829323"/>
                </a:cubicBezTo>
                <a:cubicBezTo>
                  <a:pt x="4896826" y="1826996"/>
                  <a:pt x="4915835" y="1840208"/>
                  <a:pt x="4925096" y="1859262"/>
                </a:cubicBezTo>
                <a:lnTo>
                  <a:pt x="4929808" y="1883858"/>
                </a:lnTo>
                <a:lnTo>
                  <a:pt x="4939343" y="1886966"/>
                </a:lnTo>
                <a:cubicBezTo>
                  <a:pt x="4956041" y="1888844"/>
                  <a:pt x="4973154" y="1886656"/>
                  <a:pt x="4991962" y="1878897"/>
                </a:cubicBezTo>
                <a:cubicBezTo>
                  <a:pt x="4996228" y="1874604"/>
                  <a:pt x="4999657" y="1876306"/>
                  <a:pt x="5003950" y="1880575"/>
                </a:cubicBezTo>
                <a:cubicBezTo>
                  <a:pt x="4998008" y="1896860"/>
                  <a:pt x="4979187" y="1900338"/>
                  <a:pt x="4972381" y="1914056"/>
                </a:cubicBezTo>
                <a:cubicBezTo>
                  <a:pt x="4973245" y="1916623"/>
                  <a:pt x="4974108" y="1919188"/>
                  <a:pt x="4975836" y="1924321"/>
                </a:cubicBezTo>
                <a:cubicBezTo>
                  <a:pt x="4991365" y="1964091"/>
                  <a:pt x="5011707" y="2003846"/>
                  <a:pt x="5015575" y="2048343"/>
                </a:cubicBezTo>
                <a:lnTo>
                  <a:pt x="5014612" y="2066816"/>
                </a:lnTo>
                <a:lnTo>
                  <a:pt x="5068869" y="2055795"/>
                </a:lnTo>
                <a:cubicBezTo>
                  <a:pt x="5091061" y="2050200"/>
                  <a:pt x="5113097" y="2044332"/>
                  <a:pt x="5135512" y="2040422"/>
                </a:cubicBezTo>
                <a:cubicBezTo>
                  <a:pt x="5151189" y="2037403"/>
                  <a:pt x="5165629" y="2032183"/>
                  <a:pt x="5180616" y="2038241"/>
                </a:cubicBezTo>
                <a:cubicBezTo>
                  <a:pt x="5192167" y="2043336"/>
                  <a:pt x="5207843" y="2040317"/>
                  <a:pt x="5204265" y="2059708"/>
                </a:cubicBezTo>
                <a:cubicBezTo>
                  <a:pt x="5201375" y="2070022"/>
                  <a:pt x="5212238" y="2084193"/>
                  <a:pt x="5192160" y="2089685"/>
                </a:cubicBezTo>
                <a:cubicBezTo>
                  <a:pt x="5176483" y="2092704"/>
                  <a:pt x="5169194" y="2105491"/>
                  <a:pt x="5148842" y="2105345"/>
                </a:cubicBezTo>
                <a:cubicBezTo>
                  <a:pt x="5131928" y="2106163"/>
                  <a:pt x="5112124" y="2117294"/>
                  <a:pt x="5101673" y="2134757"/>
                </a:cubicBezTo>
                <a:cubicBezTo>
                  <a:pt x="5093145" y="2145342"/>
                  <a:pt x="5085032" y="2141214"/>
                  <a:pt x="5078431" y="2144923"/>
                </a:cubicBezTo>
                <a:cubicBezTo>
                  <a:pt x="5069011" y="2148770"/>
                  <a:pt x="5060726" y="2146910"/>
                  <a:pt x="5052563" y="2144620"/>
                </a:cubicBezTo>
                <a:lnTo>
                  <a:pt x="5037286" y="2142869"/>
                </a:lnTo>
                <a:lnTo>
                  <a:pt x="5039213" y="2146539"/>
                </a:lnTo>
                <a:cubicBezTo>
                  <a:pt x="5039657" y="2152103"/>
                  <a:pt x="5037321" y="2157888"/>
                  <a:pt x="5030489" y="2163045"/>
                </a:cubicBezTo>
                <a:lnTo>
                  <a:pt x="5028179" y="2165369"/>
                </a:lnTo>
                <a:lnTo>
                  <a:pt x="5046078" y="2171076"/>
                </a:lnTo>
                <a:cubicBezTo>
                  <a:pt x="5062408" y="2175655"/>
                  <a:pt x="5078495" y="2181095"/>
                  <a:pt x="5093139" y="2191692"/>
                </a:cubicBezTo>
                <a:cubicBezTo>
                  <a:pt x="5104687" y="2196786"/>
                  <a:pt x="5118438" y="2200643"/>
                  <a:pt x="5123662" y="2215086"/>
                </a:cubicBezTo>
                <a:cubicBezTo>
                  <a:pt x="5122699" y="2218526"/>
                  <a:pt x="5125173" y="2222928"/>
                  <a:pt x="5128611" y="2223892"/>
                </a:cubicBezTo>
                <a:cubicBezTo>
                  <a:pt x="5186634" y="2255001"/>
                  <a:pt x="5200927" y="2316485"/>
                  <a:pt x="5228422" y="2370550"/>
                </a:cubicBezTo>
                <a:cubicBezTo>
                  <a:pt x="5229660" y="2372750"/>
                  <a:pt x="5226497" y="2377426"/>
                  <a:pt x="5228697" y="2376188"/>
                </a:cubicBezTo>
                <a:cubicBezTo>
                  <a:pt x="5262110" y="2389270"/>
                  <a:pt x="5261555" y="2424342"/>
                  <a:pt x="5262652" y="2446897"/>
                </a:cubicBezTo>
                <a:cubicBezTo>
                  <a:pt x="5266498" y="2479496"/>
                  <a:pt x="5284508" y="2501235"/>
                  <a:pt x="5299355" y="2527647"/>
                </a:cubicBezTo>
                <a:cubicBezTo>
                  <a:pt x="5308015" y="2543057"/>
                  <a:pt x="5331804" y="2544168"/>
                  <a:pt x="5348719" y="2543349"/>
                </a:cubicBezTo>
                <a:cubicBezTo>
                  <a:pt x="5367833" y="2541295"/>
                  <a:pt x="5381583" y="2545151"/>
                  <a:pt x="5393408" y="2555885"/>
                </a:cubicBezTo>
                <a:cubicBezTo>
                  <a:pt x="5398083" y="2559051"/>
                  <a:pt x="5402759" y="2562217"/>
                  <a:pt x="5407160" y="2559743"/>
                </a:cubicBezTo>
                <a:cubicBezTo>
                  <a:pt x="5427651" y="2539534"/>
                  <a:pt x="5449372" y="2567875"/>
                  <a:pt x="5472613" y="2557709"/>
                </a:cubicBezTo>
                <a:cubicBezTo>
                  <a:pt x="5480452" y="2556199"/>
                  <a:pt x="5484437" y="2568442"/>
                  <a:pt x="5485949" y="2576283"/>
                </a:cubicBezTo>
                <a:cubicBezTo>
                  <a:pt x="5490899" y="2585087"/>
                  <a:pt x="5473985" y="2585904"/>
                  <a:pt x="5476734" y="2595946"/>
                </a:cubicBezTo>
                <a:cubicBezTo>
                  <a:pt x="5480171" y="2596910"/>
                  <a:pt x="5485810" y="2596637"/>
                  <a:pt x="5490484" y="2599804"/>
                </a:cubicBezTo>
                <a:cubicBezTo>
                  <a:pt x="5498596" y="2603933"/>
                  <a:pt x="5516473" y="2599677"/>
                  <a:pt x="5519497" y="2615358"/>
                </a:cubicBezTo>
                <a:cubicBezTo>
                  <a:pt x="5524719" y="2629801"/>
                  <a:pt x="5531179" y="2646446"/>
                  <a:pt x="5529803" y="2664600"/>
                </a:cubicBezTo>
                <a:cubicBezTo>
                  <a:pt x="5526223" y="2683991"/>
                  <a:pt x="5519210" y="2702418"/>
                  <a:pt x="5499679" y="2719188"/>
                </a:cubicBezTo>
                <a:cubicBezTo>
                  <a:pt x="5486478" y="2726609"/>
                  <a:pt x="5473551" y="2739669"/>
                  <a:pt x="5457599" y="2737049"/>
                </a:cubicBezTo>
                <a:cubicBezTo>
                  <a:pt x="5433810" y="2735938"/>
                  <a:pt x="5409747" y="2729188"/>
                  <a:pt x="5390773" y="2710887"/>
                </a:cubicBezTo>
                <a:cubicBezTo>
                  <a:pt x="5384860" y="2705521"/>
                  <a:pt x="5381149" y="2698917"/>
                  <a:pt x="5381838" y="2689840"/>
                </a:cubicBezTo>
                <a:cubicBezTo>
                  <a:pt x="5383215" y="2671686"/>
                  <a:pt x="5382393" y="2654769"/>
                  <a:pt x="5381571" y="2637851"/>
                </a:cubicBezTo>
                <a:cubicBezTo>
                  <a:pt x="5351870" y="2631374"/>
                  <a:pt x="5320930" y="2622696"/>
                  <a:pt x="5289992" y="2614017"/>
                </a:cubicBezTo>
                <a:cubicBezTo>
                  <a:pt x="5269225" y="2628586"/>
                  <a:pt x="5265923" y="2653616"/>
                  <a:pt x="5259180" y="2677681"/>
                </a:cubicBezTo>
                <a:cubicBezTo>
                  <a:pt x="5249549" y="2712061"/>
                  <a:pt x="5246794" y="2748370"/>
                  <a:pt x="5222176" y="2776691"/>
                </a:cubicBezTo>
                <a:cubicBezTo>
                  <a:pt x="5215850" y="2786040"/>
                  <a:pt x="5213235" y="2801994"/>
                  <a:pt x="5205122" y="2797863"/>
                </a:cubicBezTo>
                <a:cubicBezTo>
                  <a:pt x="5187934" y="2793042"/>
                  <a:pt x="5176517" y="2813942"/>
                  <a:pt x="5159054" y="2803482"/>
                </a:cubicBezTo>
                <a:cubicBezTo>
                  <a:pt x="5150942" y="2799352"/>
                  <a:pt x="5140903" y="2802098"/>
                  <a:pt x="5134992" y="2796732"/>
                </a:cubicBezTo>
                <a:cubicBezTo>
                  <a:pt x="5107905" y="2774301"/>
                  <a:pt x="5067476" y="2779647"/>
                  <a:pt x="5042589" y="2755979"/>
                </a:cubicBezTo>
                <a:cubicBezTo>
                  <a:pt x="5036678" y="2750613"/>
                  <a:pt x="5026914" y="2758998"/>
                  <a:pt x="5027187" y="2764637"/>
                </a:cubicBezTo>
                <a:cubicBezTo>
                  <a:pt x="5035159" y="2789122"/>
                  <a:pt x="5021269" y="2805621"/>
                  <a:pt x="5017692" y="2825011"/>
                </a:cubicBezTo>
                <a:cubicBezTo>
                  <a:pt x="4982901" y="2830084"/>
                  <a:pt x="4955814" y="2807653"/>
                  <a:pt x="4929276" y="2796501"/>
                </a:cubicBezTo>
                <a:cubicBezTo>
                  <a:pt x="4919925" y="2790170"/>
                  <a:pt x="4909613" y="2787277"/>
                  <a:pt x="4898064" y="2782184"/>
                </a:cubicBezTo>
                <a:cubicBezTo>
                  <a:pt x="4894625" y="2781219"/>
                  <a:pt x="4888987" y="2781492"/>
                  <a:pt x="4888987" y="2781492"/>
                </a:cubicBezTo>
                <a:cubicBezTo>
                  <a:pt x="4879083" y="2810233"/>
                  <a:pt x="4837143" y="2807738"/>
                  <a:pt x="4828476" y="2838679"/>
                </a:cubicBezTo>
                <a:cubicBezTo>
                  <a:pt x="4811828" y="2891486"/>
                  <a:pt x="4812096" y="2943474"/>
                  <a:pt x="4792012" y="2995316"/>
                </a:cubicBezTo>
                <a:cubicBezTo>
                  <a:pt x="4786923" y="3006867"/>
                  <a:pt x="4794346" y="3020074"/>
                  <a:pt x="4799984" y="3019801"/>
                </a:cubicBezTo>
                <a:cubicBezTo>
                  <a:pt x="4825285" y="3028753"/>
                  <a:pt x="4824181" y="3052545"/>
                  <a:pt x="4837243" y="3065480"/>
                </a:cubicBezTo>
                <a:cubicBezTo>
                  <a:pt x="4842191" y="3074285"/>
                  <a:pt x="4842467" y="3079925"/>
                  <a:pt x="4841777" y="3089001"/>
                </a:cubicBezTo>
                <a:cubicBezTo>
                  <a:pt x="4825820" y="3132731"/>
                  <a:pt x="4836815" y="3172896"/>
                  <a:pt x="4860050" y="3209077"/>
                </a:cubicBezTo>
                <a:cubicBezTo>
                  <a:pt x="4862524" y="3213480"/>
                  <a:pt x="4865000" y="3217883"/>
                  <a:pt x="4861834" y="3222557"/>
                </a:cubicBezTo>
                <a:cubicBezTo>
                  <a:pt x="4838321" y="3227085"/>
                  <a:pt x="4828147" y="3203838"/>
                  <a:pt x="4816322" y="3193104"/>
                </a:cubicBezTo>
                <a:cubicBezTo>
                  <a:pt x="4783050" y="3159668"/>
                  <a:pt x="4742214" y="3133380"/>
                  <a:pt x="4699177" y="3108328"/>
                </a:cubicBezTo>
                <a:cubicBezTo>
                  <a:pt x="4679514" y="3099106"/>
                  <a:pt x="4661363" y="3097722"/>
                  <a:pt x="4644723" y="3104179"/>
                </a:cubicBezTo>
                <a:cubicBezTo>
                  <a:pt x="4599204" y="3121076"/>
                  <a:pt x="4562347" y="3153380"/>
                  <a:pt x="4540752" y="3197380"/>
                </a:cubicBezTo>
                <a:cubicBezTo>
                  <a:pt x="4532225" y="3207968"/>
                  <a:pt x="4535796" y="3234927"/>
                  <a:pt x="4544184" y="3244695"/>
                </a:cubicBezTo>
                <a:cubicBezTo>
                  <a:pt x="4592028" y="3298906"/>
                  <a:pt x="4594503" y="3303308"/>
                  <a:pt x="4596283" y="3363136"/>
                </a:cubicBezTo>
                <a:cubicBezTo>
                  <a:pt x="4597106" y="3380055"/>
                  <a:pt x="4603291" y="3391060"/>
                  <a:pt x="4610716" y="3404267"/>
                </a:cubicBezTo>
                <a:cubicBezTo>
                  <a:pt x="4654021" y="3481307"/>
                  <a:pt x="4697325" y="3558345"/>
                  <a:pt x="4739666" y="3638823"/>
                </a:cubicBezTo>
                <a:cubicBezTo>
                  <a:pt x="4750801" y="3658634"/>
                  <a:pt x="4773902" y="3668822"/>
                  <a:pt x="4782837" y="3689868"/>
                </a:cubicBezTo>
                <a:cubicBezTo>
                  <a:pt x="4791772" y="3710916"/>
                  <a:pt x="4803871" y="3727288"/>
                  <a:pt x="4815006" y="3747099"/>
                </a:cubicBezTo>
                <a:cubicBezTo>
                  <a:pt x="4818719" y="3753702"/>
                  <a:pt x="4826556" y="3752193"/>
                  <a:pt x="4829032" y="3756594"/>
                </a:cubicBezTo>
                <a:cubicBezTo>
                  <a:pt x="4836180" y="3764162"/>
                  <a:pt x="4846768" y="3772694"/>
                  <a:pt x="4837004" y="3781080"/>
                </a:cubicBezTo>
                <a:cubicBezTo>
                  <a:pt x="4828475" y="3791666"/>
                  <a:pt x="4815689" y="3784371"/>
                  <a:pt x="4809775" y="3779005"/>
                </a:cubicBezTo>
                <a:cubicBezTo>
                  <a:pt x="4802627" y="3771436"/>
                  <a:pt x="4789838" y="3764142"/>
                  <a:pt x="4786128" y="3757537"/>
                </a:cubicBezTo>
                <a:cubicBezTo>
                  <a:pt x="4771969" y="3722048"/>
                  <a:pt x="4740482" y="3702091"/>
                  <a:pt x="4725360" y="3670038"/>
                </a:cubicBezTo>
                <a:cubicBezTo>
                  <a:pt x="4680818" y="3590797"/>
                  <a:pt x="4637514" y="3513757"/>
                  <a:pt x="4594209" y="3436718"/>
                </a:cubicBezTo>
                <a:cubicBezTo>
                  <a:pt x="4585548" y="3421310"/>
                  <a:pt x="4572760" y="3414015"/>
                  <a:pt x="4558738" y="3404519"/>
                </a:cubicBezTo>
                <a:cubicBezTo>
                  <a:pt x="4522573" y="3381395"/>
                  <a:pt x="4488614" y="3357037"/>
                  <a:pt x="4480507" y="3306558"/>
                </a:cubicBezTo>
                <a:cubicBezTo>
                  <a:pt x="4475839" y="3257043"/>
                  <a:pt x="4421110" y="3247252"/>
                  <a:pt x="4381231" y="3263877"/>
                </a:cubicBezTo>
                <a:cubicBezTo>
                  <a:pt x="4343551" y="3279265"/>
                  <a:pt x="4308620" y="3304692"/>
                  <a:pt x="4271213" y="3325719"/>
                </a:cubicBezTo>
                <a:cubicBezTo>
                  <a:pt x="4260211" y="3331903"/>
                  <a:pt x="4245217" y="3372193"/>
                  <a:pt x="4243839" y="3390348"/>
                </a:cubicBezTo>
                <a:cubicBezTo>
                  <a:pt x="4241706" y="3404582"/>
                  <a:pt x="4243492" y="3418061"/>
                  <a:pt x="4245828" y="3431231"/>
                </a:cubicBezTo>
                <a:lnTo>
                  <a:pt x="4249487" y="3458234"/>
                </a:lnTo>
                <a:lnTo>
                  <a:pt x="4268459" y="3485180"/>
                </a:lnTo>
                <a:cubicBezTo>
                  <a:pt x="4281443" y="3505708"/>
                  <a:pt x="4292876" y="3526961"/>
                  <a:pt x="4301641" y="3549872"/>
                </a:cubicBezTo>
                <a:cubicBezTo>
                  <a:pt x="4307055" y="3565296"/>
                  <a:pt x="4316508" y="3563422"/>
                  <a:pt x="4327699" y="3562381"/>
                </a:cubicBezTo>
                <a:cubicBezTo>
                  <a:pt x="4364295" y="3559642"/>
                  <a:pt x="4401792" y="3559473"/>
                  <a:pt x="4443283" y="3566565"/>
                </a:cubicBezTo>
                <a:cubicBezTo>
                  <a:pt x="4417314" y="3587231"/>
                  <a:pt x="4389789" y="3591118"/>
                  <a:pt x="4362331" y="3599313"/>
                </a:cubicBezTo>
                <a:cubicBezTo>
                  <a:pt x="4304843" y="3616605"/>
                  <a:pt x="4286341" y="3646200"/>
                  <a:pt x="4297508" y="3698587"/>
                </a:cubicBezTo>
                <a:cubicBezTo>
                  <a:pt x="4301772" y="3723079"/>
                  <a:pt x="4314000" y="3733224"/>
                  <a:pt x="4338953" y="3730240"/>
                </a:cubicBezTo>
                <a:cubicBezTo>
                  <a:pt x="4350144" y="3729199"/>
                  <a:pt x="4360432" y="3725588"/>
                  <a:pt x="4372142" y="3730140"/>
                </a:cubicBezTo>
                <a:cubicBezTo>
                  <a:pt x="4367268" y="3749176"/>
                  <a:pt x="4350550" y="3755045"/>
                  <a:pt x="4336403" y="3760011"/>
                </a:cubicBezTo>
                <a:cubicBezTo>
                  <a:pt x="4320971" y="3765428"/>
                  <a:pt x="4319369" y="3773209"/>
                  <a:pt x="4322595" y="3786514"/>
                </a:cubicBezTo>
                <a:cubicBezTo>
                  <a:pt x="4332656" y="3823408"/>
                  <a:pt x="4355894" y="3848458"/>
                  <a:pt x="4384277" y="3871702"/>
                </a:cubicBezTo>
                <a:cubicBezTo>
                  <a:pt x="4400431" y="3884800"/>
                  <a:pt x="4418322" y="3898733"/>
                  <a:pt x="4434476" y="3911831"/>
                </a:cubicBezTo>
                <a:cubicBezTo>
                  <a:pt x="4459384" y="3933408"/>
                  <a:pt x="4474454" y="3959880"/>
                  <a:pt x="4475830" y="3992604"/>
                </a:cubicBezTo>
                <a:cubicBezTo>
                  <a:pt x="4478491" y="4024877"/>
                  <a:pt x="4491171" y="4036308"/>
                  <a:pt x="4523073" y="4036659"/>
                </a:cubicBezTo>
                <a:cubicBezTo>
                  <a:pt x="4527382" y="4036590"/>
                  <a:pt x="4531241" y="4035236"/>
                  <a:pt x="4538122" y="4034264"/>
                </a:cubicBezTo>
                <a:cubicBezTo>
                  <a:pt x="4533767" y="4058894"/>
                  <a:pt x="4515830" y="4069521"/>
                  <a:pt x="4501368" y="4081817"/>
                </a:cubicBezTo>
                <a:cubicBezTo>
                  <a:pt x="4483498" y="4096752"/>
                  <a:pt x="4472127" y="4113738"/>
                  <a:pt x="4473367" y="4137847"/>
                </a:cubicBezTo>
                <a:cubicBezTo>
                  <a:pt x="4472351" y="4155528"/>
                  <a:pt x="4478984" y="4166194"/>
                  <a:pt x="4497959" y="4166752"/>
                </a:cubicBezTo>
                <a:cubicBezTo>
                  <a:pt x="4518219" y="4166859"/>
                  <a:pt x="4532952" y="4171794"/>
                  <a:pt x="4539336" y="4194097"/>
                </a:cubicBezTo>
                <a:cubicBezTo>
                  <a:pt x="4546556" y="4214663"/>
                  <a:pt x="4532026" y="4222651"/>
                  <a:pt x="4517947" y="4231925"/>
                </a:cubicBezTo>
                <a:cubicBezTo>
                  <a:pt x="4513254" y="4235016"/>
                  <a:pt x="4504252" y="4238176"/>
                  <a:pt x="4508696" y="4246722"/>
                </a:cubicBezTo>
                <a:cubicBezTo>
                  <a:pt x="4512306" y="4257005"/>
                  <a:pt x="4521511" y="4266768"/>
                  <a:pt x="4532701" y="4265727"/>
                </a:cubicBezTo>
                <a:cubicBezTo>
                  <a:pt x="4563701" y="4263508"/>
                  <a:pt x="4567446" y="4282407"/>
                  <a:pt x="4569138" y="4307801"/>
                </a:cubicBezTo>
                <a:lnTo>
                  <a:pt x="4581251" y="4356204"/>
                </a:lnTo>
                <a:lnTo>
                  <a:pt x="4581479" y="4355344"/>
                </a:lnTo>
                <a:cubicBezTo>
                  <a:pt x="4582962" y="4353590"/>
                  <a:pt x="4585120" y="4352240"/>
                  <a:pt x="4587279" y="4351160"/>
                </a:cubicBezTo>
                <a:cubicBezTo>
                  <a:pt x="4608862" y="4339284"/>
                  <a:pt x="4626128" y="4319848"/>
                  <a:pt x="4644474" y="4303653"/>
                </a:cubicBezTo>
                <a:cubicBezTo>
                  <a:pt x="4672532" y="4278820"/>
                  <a:pt x="4703828" y="4264784"/>
                  <a:pt x="4741598" y="4274501"/>
                </a:cubicBezTo>
                <a:cubicBezTo>
                  <a:pt x="4756706" y="4277740"/>
                  <a:pt x="4766419" y="4269103"/>
                  <a:pt x="4775052" y="4260465"/>
                </a:cubicBezTo>
                <a:cubicBezTo>
                  <a:pt x="4795556" y="4241031"/>
                  <a:pt x="4806348" y="4242110"/>
                  <a:pt x="4822535" y="4263704"/>
                </a:cubicBezTo>
                <a:cubicBezTo>
                  <a:pt x="4838722" y="4287458"/>
                  <a:pt x="4838722" y="4287458"/>
                  <a:pt x="4862464" y="4268023"/>
                </a:cubicBezTo>
                <a:cubicBezTo>
                  <a:pt x="4867859" y="4263704"/>
                  <a:pt x="4872176" y="4260465"/>
                  <a:pt x="4878651" y="4266943"/>
                </a:cubicBezTo>
                <a:cubicBezTo>
                  <a:pt x="4903472" y="4288537"/>
                  <a:pt x="4928292" y="4307972"/>
                  <a:pt x="4952034" y="4330645"/>
                </a:cubicBezTo>
                <a:cubicBezTo>
                  <a:pt x="4970379" y="4346841"/>
                  <a:pt x="4982250" y="4367356"/>
                  <a:pt x="4987646" y="4391109"/>
                </a:cubicBezTo>
                <a:cubicBezTo>
                  <a:pt x="4991963" y="4406225"/>
                  <a:pt x="5030812" y="4435377"/>
                  <a:pt x="5046999" y="4436456"/>
                </a:cubicBezTo>
                <a:cubicBezTo>
                  <a:pt x="5052395" y="4436456"/>
                  <a:pt x="5056712" y="4436456"/>
                  <a:pt x="5058870" y="4429978"/>
                </a:cubicBezTo>
                <a:cubicBezTo>
                  <a:pt x="5073978" y="4396508"/>
                  <a:pt x="5103116" y="4380312"/>
                  <a:pt x="5134411" y="4366276"/>
                </a:cubicBezTo>
                <a:cubicBezTo>
                  <a:pt x="5140886" y="4363037"/>
                  <a:pt x="5146282" y="4360877"/>
                  <a:pt x="5151678" y="4357638"/>
                </a:cubicBezTo>
                <a:cubicBezTo>
                  <a:pt x="5168944" y="4346841"/>
                  <a:pt x="5184052" y="4341442"/>
                  <a:pt x="5205636" y="4349000"/>
                </a:cubicBezTo>
                <a:cubicBezTo>
                  <a:pt x="5227219" y="4356559"/>
                  <a:pt x="5248802" y="4344681"/>
                  <a:pt x="5268226" y="4333885"/>
                </a:cubicBezTo>
                <a:cubicBezTo>
                  <a:pt x="5277939" y="4329566"/>
                  <a:pt x="5284414" y="4327406"/>
                  <a:pt x="5294126" y="4334964"/>
                </a:cubicBezTo>
                <a:cubicBezTo>
                  <a:pt x="5335134" y="4365196"/>
                  <a:pt x="5380459" y="4387870"/>
                  <a:pt x="5433338" y="4392189"/>
                </a:cubicBezTo>
                <a:cubicBezTo>
                  <a:pt x="5440892" y="4393268"/>
                  <a:pt x="5444129" y="4395428"/>
                  <a:pt x="5441971" y="4402986"/>
                </a:cubicBezTo>
                <a:cubicBezTo>
                  <a:pt x="5435496" y="4433217"/>
                  <a:pt x="5451683" y="4452652"/>
                  <a:pt x="5473266" y="4468847"/>
                </a:cubicBezTo>
                <a:cubicBezTo>
                  <a:pt x="5482979" y="4476405"/>
                  <a:pt x="5488374" y="4482883"/>
                  <a:pt x="5481899" y="4496919"/>
                </a:cubicBezTo>
                <a:cubicBezTo>
                  <a:pt x="5472187" y="4514195"/>
                  <a:pt x="5480820" y="4530390"/>
                  <a:pt x="5492691" y="4544426"/>
                </a:cubicBezTo>
                <a:cubicBezTo>
                  <a:pt x="5502403" y="4556303"/>
                  <a:pt x="5514274" y="4568179"/>
                  <a:pt x="5523987" y="4580056"/>
                </a:cubicBezTo>
                <a:cubicBezTo>
                  <a:pt x="5528303" y="4585994"/>
                  <a:pt x="5530731" y="4591663"/>
                  <a:pt x="5529787" y="4596252"/>
                </a:cubicBezTo>
                <a:cubicBezTo>
                  <a:pt x="5528843" y="4600841"/>
                  <a:pt x="5524527" y="4604349"/>
                  <a:pt x="5515353" y="4605969"/>
                </a:cubicBezTo>
                <a:cubicBezTo>
                  <a:pt x="5511037" y="4605969"/>
                  <a:pt x="5506720" y="4607049"/>
                  <a:pt x="5502403" y="4609208"/>
                </a:cubicBezTo>
                <a:cubicBezTo>
                  <a:pt x="5497008" y="4611367"/>
                  <a:pt x="5488374" y="4611367"/>
                  <a:pt x="5487295" y="4618925"/>
                </a:cubicBezTo>
                <a:cubicBezTo>
                  <a:pt x="5487295" y="4625403"/>
                  <a:pt x="5492691" y="4629722"/>
                  <a:pt x="5497008" y="4632961"/>
                </a:cubicBezTo>
                <a:cubicBezTo>
                  <a:pt x="5515353" y="4649157"/>
                  <a:pt x="5514274" y="4655635"/>
                  <a:pt x="5491612" y="4665352"/>
                </a:cubicBezTo>
                <a:cubicBezTo>
                  <a:pt x="5486216" y="4667512"/>
                  <a:pt x="5481899" y="4668591"/>
                  <a:pt x="5477583" y="4671830"/>
                </a:cubicBezTo>
                <a:cubicBezTo>
                  <a:pt x="5471108" y="4676149"/>
                  <a:pt x="5465712" y="4680468"/>
                  <a:pt x="5470029" y="4691265"/>
                </a:cubicBezTo>
                <a:cubicBezTo>
                  <a:pt x="5475424" y="4700983"/>
                  <a:pt x="5479741" y="4700983"/>
                  <a:pt x="5488374" y="4698823"/>
                </a:cubicBezTo>
                <a:lnTo>
                  <a:pt x="5504696" y="4697004"/>
                </a:lnTo>
                <a:lnTo>
                  <a:pt x="5420769" y="4781392"/>
                </a:lnTo>
                <a:lnTo>
                  <a:pt x="5413913" y="4776562"/>
                </a:lnTo>
                <a:cubicBezTo>
                  <a:pt x="5404200" y="4774402"/>
                  <a:pt x="5397726" y="4777641"/>
                  <a:pt x="5393409" y="4786279"/>
                </a:cubicBezTo>
                <a:cubicBezTo>
                  <a:pt x="5390171" y="4792757"/>
                  <a:pt x="5388013" y="4799235"/>
                  <a:pt x="5384776" y="4805713"/>
                </a:cubicBezTo>
                <a:cubicBezTo>
                  <a:pt x="5379380" y="4816510"/>
                  <a:pt x="5371826" y="4820829"/>
                  <a:pt x="5358876" y="4818670"/>
                </a:cubicBezTo>
                <a:cubicBezTo>
                  <a:pt x="5320026" y="4812192"/>
                  <a:pt x="5293047" y="4826228"/>
                  <a:pt x="5275781" y="4860778"/>
                </a:cubicBezTo>
                <a:cubicBezTo>
                  <a:pt x="5272543" y="4866176"/>
                  <a:pt x="5273622" y="4878053"/>
                  <a:pt x="5263910" y="4875894"/>
                </a:cubicBezTo>
                <a:cubicBezTo>
                  <a:pt x="5254197" y="4874814"/>
                  <a:pt x="5252039" y="4865097"/>
                  <a:pt x="5250960" y="4855379"/>
                </a:cubicBezTo>
                <a:cubicBezTo>
                  <a:pt x="5250960" y="4854300"/>
                  <a:pt x="5250960" y="4853220"/>
                  <a:pt x="5250960" y="4852140"/>
                </a:cubicBezTo>
                <a:cubicBezTo>
                  <a:pt x="5246643" y="4826228"/>
                  <a:pt x="5234772" y="4818670"/>
                  <a:pt x="5214269" y="4831626"/>
                </a:cubicBezTo>
                <a:cubicBezTo>
                  <a:pt x="5194844" y="4843503"/>
                  <a:pt x="5179736" y="4840264"/>
                  <a:pt x="5163548" y="4829467"/>
                </a:cubicBezTo>
                <a:cubicBezTo>
                  <a:pt x="5141965" y="4815431"/>
                  <a:pt x="5119303" y="4804634"/>
                  <a:pt x="5092324" y="4811112"/>
                </a:cubicBezTo>
                <a:cubicBezTo>
                  <a:pt x="5080453" y="4814351"/>
                  <a:pt x="5075057" y="4802474"/>
                  <a:pt x="5072899" y="4794916"/>
                </a:cubicBezTo>
                <a:cubicBezTo>
                  <a:pt x="5063187" y="4766844"/>
                  <a:pt x="5044841" y="4753888"/>
                  <a:pt x="5016783" y="4750649"/>
                </a:cubicBezTo>
                <a:cubicBezTo>
                  <a:pt x="4999517" y="4748489"/>
                  <a:pt x="4996279" y="4742011"/>
                  <a:pt x="5007071" y="4724736"/>
                </a:cubicBezTo>
                <a:cubicBezTo>
                  <a:pt x="5029733" y="4688026"/>
                  <a:pt x="5013546" y="4634041"/>
                  <a:pt x="4975775" y="4617845"/>
                </a:cubicBezTo>
                <a:cubicBezTo>
                  <a:pt x="4968221" y="4614606"/>
                  <a:pt x="4958509" y="4610288"/>
                  <a:pt x="4952034" y="4617845"/>
                </a:cubicBezTo>
                <a:cubicBezTo>
                  <a:pt x="4945559" y="4625403"/>
                  <a:pt x="4942321" y="4636200"/>
                  <a:pt x="4948796" y="4645918"/>
                </a:cubicBezTo>
                <a:cubicBezTo>
                  <a:pt x="4952034" y="4652396"/>
                  <a:pt x="4957430" y="4658874"/>
                  <a:pt x="4961746" y="4665352"/>
                </a:cubicBezTo>
                <a:cubicBezTo>
                  <a:pt x="4967142" y="4671830"/>
                  <a:pt x="4970379" y="4678309"/>
                  <a:pt x="4963904" y="4683708"/>
                </a:cubicBezTo>
                <a:cubicBezTo>
                  <a:pt x="4956350" y="4690186"/>
                  <a:pt x="4949875" y="4685867"/>
                  <a:pt x="4944480" y="4680468"/>
                </a:cubicBezTo>
                <a:cubicBezTo>
                  <a:pt x="4939084" y="4676149"/>
                  <a:pt x="4934767" y="4669671"/>
                  <a:pt x="4930451" y="4665352"/>
                </a:cubicBezTo>
                <a:cubicBezTo>
                  <a:pt x="4920738" y="4655635"/>
                  <a:pt x="4907788" y="4650236"/>
                  <a:pt x="4896997" y="4659954"/>
                </a:cubicBezTo>
                <a:cubicBezTo>
                  <a:pt x="4888363" y="4668591"/>
                  <a:pt x="4896997" y="4680468"/>
                  <a:pt x="4903472" y="4689106"/>
                </a:cubicBezTo>
                <a:cubicBezTo>
                  <a:pt x="4908867" y="4696664"/>
                  <a:pt x="4918580" y="4702062"/>
                  <a:pt x="4921817" y="4711780"/>
                </a:cubicBezTo>
                <a:cubicBezTo>
                  <a:pt x="4927213" y="4725816"/>
                  <a:pt x="4925055" y="4734453"/>
                  <a:pt x="4907788" y="4733374"/>
                </a:cubicBezTo>
                <a:cubicBezTo>
                  <a:pt x="4884047" y="4732294"/>
                  <a:pt x="4864622" y="4722577"/>
                  <a:pt x="4846276" y="4709620"/>
                </a:cubicBezTo>
                <a:cubicBezTo>
                  <a:pt x="4822535" y="4693425"/>
                  <a:pt x="4809585" y="4692345"/>
                  <a:pt x="4786923" y="4709620"/>
                </a:cubicBezTo>
                <a:cubicBezTo>
                  <a:pt x="4778290" y="4715019"/>
                  <a:pt x="4770736" y="4723656"/>
                  <a:pt x="4763181" y="4731214"/>
                </a:cubicBezTo>
                <a:cubicBezTo>
                  <a:pt x="4759944" y="4734453"/>
                  <a:pt x="4756706" y="4739852"/>
                  <a:pt x="4751311" y="4737692"/>
                </a:cubicBezTo>
                <a:cubicBezTo>
                  <a:pt x="4744836" y="4735533"/>
                  <a:pt x="4743756" y="4730135"/>
                  <a:pt x="4744836" y="4725816"/>
                </a:cubicBezTo>
                <a:cubicBezTo>
                  <a:pt x="4749152" y="4706381"/>
                  <a:pt x="4740519" y="4702062"/>
                  <a:pt x="4723252" y="4703142"/>
                </a:cubicBezTo>
                <a:cubicBezTo>
                  <a:pt x="4701669" y="4704222"/>
                  <a:pt x="4686561" y="4690186"/>
                  <a:pt x="4674690" y="4675069"/>
                </a:cubicBezTo>
                <a:cubicBezTo>
                  <a:pt x="4664978" y="4663193"/>
                  <a:pt x="4657424" y="4662113"/>
                  <a:pt x="4648790" y="4673990"/>
                </a:cubicBezTo>
                <a:cubicBezTo>
                  <a:pt x="4644474" y="4680468"/>
                  <a:pt x="4640157" y="4684787"/>
                  <a:pt x="4631524" y="4682628"/>
                </a:cubicBezTo>
                <a:cubicBezTo>
                  <a:pt x="4619653" y="4680468"/>
                  <a:pt x="4621811" y="4671830"/>
                  <a:pt x="4619653" y="4664272"/>
                </a:cubicBezTo>
                <a:cubicBezTo>
                  <a:pt x="4618574" y="4659954"/>
                  <a:pt x="4618574" y="4654555"/>
                  <a:pt x="4617495" y="4649157"/>
                </a:cubicBezTo>
                <a:cubicBezTo>
                  <a:pt x="4615067" y="4627293"/>
                  <a:pt x="4605354" y="4618183"/>
                  <a:pt x="4590179" y="4622282"/>
                </a:cubicBezTo>
                <a:lnTo>
                  <a:pt x="4586817" y="4623974"/>
                </a:lnTo>
                <a:lnTo>
                  <a:pt x="4584630" y="4635875"/>
                </a:lnTo>
                <a:cubicBezTo>
                  <a:pt x="4576236" y="4677803"/>
                  <a:pt x="4574566" y="4681277"/>
                  <a:pt x="4531541" y="4686274"/>
                </a:cubicBezTo>
                <a:cubicBezTo>
                  <a:pt x="4507873" y="4688806"/>
                  <a:pt x="4494629" y="4696343"/>
                  <a:pt x="4492463" y="4723091"/>
                </a:cubicBezTo>
                <a:cubicBezTo>
                  <a:pt x="4490612" y="4742510"/>
                  <a:pt x="4481880" y="4762900"/>
                  <a:pt x="4462206" y="4772694"/>
                </a:cubicBezTo>
                <a:cubicBezTo>
                  <a:pt x="4443818" y="4782036"/>
                  <a:pt x="4447044" y="4795342"/>
                  <a:pt x="4452007" y="4809481"/>
                </a:cubicBezTo>
                <a:cubicBezTo>
                  <a:pt x="4456970" y="4823620"/>
                  <a:pt x="4462768" y="4836023"/>
                  <a:pt x="4457827" y="4850751"/>
                </a:cubicBezTo>
                <a:cubicBezTo>
                  <a:pt x="4454555" y="4862006"/>
                  <a:pt x="4463241" y="4866176"/>
                  <a:pt x="4471025" y="4867775"/>
                </a:cubicBezTo>
                <a:cubicBezTo>
                  <a:pt x="4482667" y="4868020"/>
                  <a:pt x="4492572" y="4867431"/>
                  <a:pt x="4503311" y="4865104"/>
                </a:cubicBezTo>
                <a:cubicBezTo>
                  <a:pt x="4539907" y="4862365"/>
                  <a:pt x="4542095" y="4864484"/>
                  <a:pt x="4538327" y="4899014"/>
                </a:cubicBezTo>
                <a:cubicBezTo>
                  <a:pt x="4537311" y="4916696"/>
                  <a:pt x="4531535" y="4933161"/>
                  <a:pt x="4528782" y="4950009"/>
                </a:cubicBezTo>
                <a:cubicBezTo>
                  <a:pt x="4524359" y="4970331"/>
                  <a:pt x="4519936" y="4990652"/>
                  <a:pt x="4490855" y="4977760"/>
                </a:cubicBezTo>
                <a:cubicBezTo>
                  <a:pt x="4480882" y="4974042"/>
                  <a:pt x="4471948" y="4981510"/>
                  <a:pt x="4473436" y="4993981"/>
                </a:cubicBezTo>
                <a:cubicBezTo>
                  <a:pt x="4474542" y="5009475"/>
                  <a:pt x="4474812" y="5026705"/>
                  <a:pt x="4496877" y="5031953"/>
                </a:cubicBezTo>
                <a:cubicBezTo>
                  <a:pt x="4498163" y="5031502"/>
                  <a:pt x="4499449" y="5031051"/>
                  <a:pt x="4502473" y="5031433"/>
                </a:cubicBezTo>
                <a:cubicBezTo>
                  <a:pt x="4514114" y="5031678"/>
                  <a:pt x="4528961" y="5016360"/>
                  <a:pt x="4538301" y="5034738"/>
                </a:cubicBezTo>
                <a:cubicBezTo>
                  <a:pt x="4547190" y="5051831"/>
                  <a:pt x="4547911" y="5070346"/>
                  <a:pt x="4541751" y="5089834"/>
                </a:cubicBezTo>
                <a:cubicBezTo>
                  <a:pt x="4535524" y="5105014"/>
                  <a:pt x="4524085" y="5117692"/>
                  <a:pt x="4511743" y="5127799"/>
                </a:cubicBezTo>
                <a:cubicBezTo>
                  <a:pt x="4501522" y="5135718"/>
                  <a:pt x="4492520" y="5138878"/>
                  <a:pt x="4485820" y="5123905"/>
                </a:cubicBezTo>
                <a:cubicBezTo>
                  <a:pt x="4482729" y="5119215"/>
                  <a:pt x="4478352" y="5114976"/>
                  <a:pt x="4473208" y="5116782"/>
                </a:cubicBezTo>
                <a:cubicBezTo>
                  <a:pt x="4464206" y="5119942"/>
                  <a:pt x="4465175" y="5126821"/>
                  <a:pt x="4466980" y="5131962"/>
                </a:cubicBezTo>
                <a:cubicBezTo>
                  <a:pt x="4469304" y="5142697"/>
                  <a:pt x="4472462" y="5151694"/>
                  <a:pt x="4474335" y="5161144"/>
                </a:cubicBezTo>
                <a:cubicBezTo>
                  <a:pt x="4481306" y="5193347"/>
                  <a:pt x="4464790" y="5212139"/>
                  <a:pt x="4432436" y="5210502"/>
                </a:cubicBezTo>
                <a:cubicBezTo>
                  <a:pt x="4428127" y="5210571"/>
                  <a:pt x="4425104" y="5210188"/>
                  <a:pt x="4422080" y="5209806"/>
                </a:cubicBezTo>
                <a:cubicBezTo>
                  <a:pt x="4373257" y="5202400"/>
                  <a:pt x="4367278" y="5205942"/>
                  <a:pt x="4363328" y="5256417"/>
                </a:cubicBezTo>
                <a:cubicBezTo>
                  <a:pt x="4361478" y="5275836"/>
                  <a:pt x="4355634" y="5287993"/>
                  <a:pt x="4335441" y="5292194"/>
                </a:cubicBezTo>
                <a:cubicBezTo>
                  <a:pt x="4327273" y="5293617"/>
                  <a:pt x="4321294" y="5297160"/>
                  <a:pt x="4315316" y="5300702"/>
                </a:cubicBezTo>
                <a:cubicBezTo>
                  <a:pt x="4277186" y="5315531"/>
                  <a:pt x="4252570" y="5340053"/>
                  <a:pt x="4258458" y="5385631"/>
                </a:cubicBezTo>
                <a:cubicBezTo>
                  <a:pt x="4260014" y="5402410"/>
                  <a:pt x="4258998" y="5420092"/>
                  <a:pt x="4253222" y="5436557"/>
                </a:cubicBezTo>
                <a:cubicBezTo>
                  <a:pt x="4249950" y="5447812"/>
                  <a:pt x="4241467" y="5456565"/>
                  <a:pt x="4229825" y="5456320"/>
                </a:cubicBezTo>
                <a:cubicBezTo>
                  <a:pt x="4215611" y="5456978"/>
                  <a:pt x="4216694" y="5443604"/>
                  <a:pt x="4214822" y="5434155"/>
                </a:cubicBezTo>
                <a:cubicBezTo>
                  <a:pt x="4200113" y="5375792"/>
                  <a:pt x="4200113" y="5375792"/>
                  <a:pt x="4150160" y="5406321"/>
                </a:cubicBezTo>
                <a:cubicBezTo>
                  <a:pt x="4132223" y="5416948"/>
                  <a:pt x="4114670" y="5424554"/>
                  <a:pt x="4094026" y="5427469"/>
                </a:cubicBezTo>
                <a:cubicBezTo>
                  <a:pt x="4072931" y="5429099"/>
                  <a:pt x="4056144" y="5430660"/>
                  <a:pt x="4039855" y="5408946"/>
                </a:cubicBezTo>
                <a:cubicBezTo>
                  <a:pt x="4014812" y="5378755"/>
                  <a:pt x="3962333" y="5385626"/>
                  <a:pt x="3927948" y="5419353"/>
                </a:cubicBezTo>
                <a:cubicBezTo>
                  <a:pt x="3922421" y="5424181"/>
                  <a:pt x="3918630" y="5429843"/>
                  <a:pt x="3912268" y="5436408"/>
                </a:cubicBezTo>
                <a:cubicBezTo>
                  <a:pt x="3896746" y="5408649"/>
                  <a:pt x="3879554" y="5384365"/>
                  <a:pt x="3845463" y="5381894"/>
                </a:cubicBezTo>
                <a:cubicBezTo>
                  <a:pt x="3814396" y="5379805"/>
                  <a:pt x="3790931" y="5395261"/>
                  <a:pt x="3765729" y="5409883"/>
                </a:cubicBezTo>
                <a:cubicBezTo>
                  <a:pt x="3760450" y="5403073"/>
                  <a:pt x="3764691" y="5398697"/>
                  <a:pt x="3765910" y="5393938"/>
                </a:cubicBezTo>
                <a:cubicBezTo>
                  <a:pt x="3781704" y="5356630"/>
                  <a:pt x="3760136" y="5328107"/>
                  <a:pt x="3718780" y="5329630"/>
                </a:cubicBezTo>
                <a:cubicBezTo>
                  <a:pt x="3676138" y="5331605"/>
                  <a:pt x="3676138" y="5331605"/>
                  <a:pt x="3675462" y="5288528"/>
                </a:cubicBezTo>
                <a:cubicBezTo>
                  <a:pt x="3674989" y="5258375"/>
                  <a:pt x="3649630" y="5235514"/>
                  <a:pt x="3619984" y="5241589"/>
                </a:cubicBezTo>
                <a:cubicBezTo>
                  <a:pt x="3604935" y="5243984"/>
                  <a:pt x="3608161" y="5257289"/>
                  <a:pt x="3608747" y="5267190"/>
                </a:cubicBezTo>
                <a:cubicBezTo>
                  <a:pt x="3610304" y="5283969"/>
                  <a:pt x="3614048" y="5302867"/>
                  <a:pt x="3596563" y="5314780"/>
                </a:cubicBezTo>
                <a:cubicBezTo>
                  <a:pt x="3584605" y="5321866"/>
                  <a:pt x="3576054" y="5326311"/>
                  <a:pt x="3574430" y="5305224"/>
                </a:cubicBezTo>
                <a:cubicBezTo>
                  <a:pt x="3568858" y="5252317"/>
                  <a:pt x="3550132" y="5240121"/>
                  <a:pt x="3499909" y="5253419"/>
                </a:cubicBezTo>
                <a:cubicBezTo>
                  <a:pt x="3436375" y="5269946"/>
                  <a:pt x="3375977" y="5266603"/>
                  <a:pt x="3315692" y="5243008"/>
                </a:cubicBezTo>
                <a:cubicBezTo>
                  <a:pt x="3285324" y="5230567"/>
                  <a:pt x="3255024" y="5222434"/>
                  <a:pt x="3221835" y="5222534"/>
                </a:cubicBezTo>
                <a:cubicBezTo>
                  <a:pt x="3204598" y="5222810"/>
                  <a:pt x="3190452" y="5227776"/>
                  <a:pt x="3181652" y="5243858"/>
                </a:cubicBezTo>
                <a:cubicBezTo>
                  <a:pt x="3173687" y="5258205"/>
                  <a:pt x="3161797" y="5269597"/>
                  <a:pt x="3144425" y="5261258"/>
                </a:cubicBezTo>
                <a:cubicBezTo>
                  <a:pt x="3126601" y="5251633"/>
                  <a:pt x="3137138" y="5236384"/>
                  <a:pt x="3142147" y="5225963"/>
                </a:cubicBezTo>
                <a:cubicBezTo>
                  <a:pt x="3154669" y="5199910"/>
                  <a:pt x="3149638" y="5181464"/>
                  <a:pt x="3132063" y="5160201"/>
                </a:cubicBezTo>
                <a:cubicBezTo>
                  <a:pt x="3063049" y="5074700"/>
                  <a:pt x="3023997" y="4975794"/>
                  <a:pt x="2992209" y="4872894"/>
                </a:cubicBezTo>
                <a:cubicBezTo>
                  <a:pt x="2975447" y="4821027"/>
                  <a:pt x="2975447" y="4821027"/>
                  <a:pt x="2922382" y="4817997"/>
                </a:cubicBezTo>
                <a:cubicBezTo>
                  <a:pt x="2874077" y="4816185"/>
                  <a:pt x="2874077" y="4816185"/>
                  <a:pt x="2852371" y="4861342"/>
                </a:cubicBezTo>
                <a:cubicBezTo>
                  <a:pt x="2837344" y="4892605"/>
                  <a:pt x="2822769" y="4925153"/>
                  <a:pt x="2799055" y="4952246"/>
                </a:cubicBezTo>
                <a:cubicBezTo>
                  <a:pt x="2786330" y="4965376"/>
                  <a:pt x="2772319" y="4978957"/>
                  <a:pt x="2750389" y="4982323"/>
                </a:cubicBezTo>
                <a:cubicBezTo>
                  <a:pt x="2748832" y="4965544"/>
                  <a:pt x="2755511" y="4951650"/>
                  <a:pt x="2759166" y="4937373"/>
                </a:cubicBezTo>
                <a:cubicBezTo>
                  <a:pt x="2766477" y="4908818"/>
                  <a:pt x="2768193" y="4880785"/>
                  <a:pt x="2758717" y="4853791"/>
                </a:cubicBezTo>
                <a:cubicBezTo>
                  <a:pt x="2754589" y="4837915"/>
                  <a:pt x="2758831" y="4833539"/>
                  <a:pt x="2773428" y="4829858"/>
                </a:cubicBezTo>
                <a:cubicBezTo>
                  <a:pt x="2788026" y="4826178"/>
                  <a:pt x="2803458" y="4820761"/>
                  <a:pt x="2813611" y="4808534"/>
                </a:cubicBezTo>
                <a:cubicBezTo>
                  <a:pt x="2819072" y="4799399"/>
                  <a:pt x="2822795" y="4789429"/>
                  <a:pt x="2820922" y="4779980"/>
                </a:cubicBezTo>
                <a:cubicBezTo>
                  <a:pt x="2816861" y="4768411"/>
                  <a:pt x="2805287" y="4772474"/>
                  <a:pt x="2796668" y="4772612"/>
                </a:cubicBezTo>
                <a:cubicBezTo>
                  <a:pt x="2738910" y="4772674"/>
                  <a:pt x="2681603" y="4774021"/>
                  <a:pt x="2622107" y="4773249"/>
                </a:cubicBezTo>
                <a:lnTo>
                  <a:pt x="2591932" y="4771776"/>
                </a:lnTo>
                <a:lnTo>
                  <a:pt x="2581363" y="4784316"/>
                </a:lnTo>
                <a:cubicBezTo>
                  <a:pt x="2571376" y="4791016"/>
                  <a:pt x="2557281" y="4791697"/>
                  <a:pt x="2533973" y="4788867"/>
                </a:cubicBezTo>
                <a:cubicBezTo>
                  <a:pt x="2506747" y="4786794"/>
                  <a:pt x="2502347" y="4789267"/>
                  <a:pt x="2494641" y="4816770"/>
                </a:cubicBezTo>
                <a:cubicBezTo>
                  <a:pt x="2487900" y="4840836"/>
                  <a:pt x="2498074" y="4864084"/>
                  <a:pt x="2502607" y="4887605"/>
                </a:cubicBezTo>
                <a:cubicBezTo>
                  <a:pt x="2510439" y="4932445"/>
                  <a:pt x="2523908" y="4977012"/>
                  <a:pt x="2530777" y="5025291"/>
                </a:cubicBezTo>
                <a:cubicBezTo>
                  <a:pt x="2534074" y="5046611"/>
                  <a:pt x="2534207" y="5072605"/>
                  <a:pt x="2526229" y="5094470"/>
                </a:cubicBezTo>
                <a:cubicBezTo>
                  <a:pt x="2521688" y="5117298"/>
                  <a:pt x="2507797" y="5133797"/>
                  <a:pt x="2476444" y="5139834"/>
                </a:cubicBezTo>
                <a:cubicBezTo>
                  <a:pt x="2488275" y="5104218"/>
                  <a:pt x="2448950" y="5085771"/>
                  <a:pt x="2456379" y="5052626"/>
                </a:cubicBezTo>
                <a:cubicBezTo>
                  <a:pt x="2435621" y="5020847"/>
                  <a:pt x="2438376" y="4984539"/>
                  <a:pt x="2428893" y="4952213"/>
                </a:cubicBezTo>
                <a:cubicBezTo>
                  <a:pt x="2417209" y="4921126"/>
                  <a:pt x="2408687" y="4885362"/>
                  <a:pt x="2404842" y="4852765"/>
                </a:cubicBezTo>
                <a:cubicBezTo>
                  <a:pt x="2399900" y="4797610"/>
                  <a:pt x="2345447" y="4793459"/>
                  <a:pt x="2313953" y="4819852"/>
                </a:cubicBezTo>
                <a:cubicBezTo>
                  <a:pt x="2307352" y="4823562"/>
                  <a:pt x="2305426" y="4830439"/>
                  <a:pt x="2305700" y="4836077"/>
                </a:cubicBezTo>
                <a:cubicBezTo>
                  <a:pt x="2303773" y="4842953"/>
                  <a:pt x="2307486" y="4849557"/>
                  <a:pt x="2307760" y="4855197"/>
                </a:cubicBezTo>
                <a:cubicBezTo>
                  <a:pt x="2301982" y="4875825"/>
                  <a:pt x="2291528" y="4893287"/>
                  <a:pt x="2273652" y="4897541"/>
                </a:cubicBezTo>
                <a:cubicBezTo>
                  <a:pt x="2253574" y="4903035"/>
                  <a:pt x="2241475" y="4886661"/>
                  <a:pt x="2229651" y="4875929"/>
                </a:cubicBezTo>
                <a:cubicBezTo>
                  <a:pt x="2223740" y="4870562"/>
                  <a:pt x="2222228" y="4862722"/>
                  <a:pt x="2219754" y="4858320"/>
                </a:cubicBezTo>
                <a:cubicBezTo>
                  <a:pt x="2192808" y="4815533"/>
                  <a:pt x="2150045" y="4796122"/>
                  <a:pt x="2105490" y="4809581"/>
                </a:cubicBezTo>
                <a:cubicBezTo>
                  <a:pt x="2095451" y="4812326"/>
                  <a:pt x="2084449" y="4818511"/>
                  <a:pt x="2075923" y="4829098"/>
                </a:cubicBezTo>
                <a:cubicBezTo>
                  <a:pt x="2054741" y="4858383"/>
                  <a:pt x="2019261" y="4872533"/>
                  <a:pt x="1995879" y="4903056"/>
                </a:cubicBezTo>
                <a:cubicBezTo>
                  <a:pt x="1992718" y="4907729"/>
                  <a:pt x="1978003" y="4907311"/>
                  <a:pt x="1971127" y="4905382"/>
                </a:cubicBezTo>
                <a:cubicBezTo>
                  <a:pt x="1957377" y="4901526"/>
                  <a:pt x="1943627" y="4897668"/>
                  <a:pt x="1929602" y="4888172"/>
                </a:cubicBezTo>
                <a:cubicBezTo>
                  <a:pt x="1917777" y="4877438"/>
                  <a:pt x="1908976" y="4882386"/>
                  <a:pt x="1900724" y="4898612"/>
                </a:cubicBezTo>
                <a:cubicBezTo>
                  <a:pt x="1899761" y="4902049"/>
                  <a:pt x="1900035" y="4907689"/>
                  <a:pt x="1896871" y="4912363"/>
                </a:cubicBezTo>
                <a:cubicBezTo>
                  <a:pt x="1891507" y="4918275"/>
                  <a:pt x="1883944" y="4925423"/>
                  <a:pt x="1877068" y="4923495"/>
                </a:cubicBezTo>
                <a:cubicBezTo>
                  <a:pt x="1865518" y="4918402"/>
                  <a:pt x="1869644" y="4910289"/>
                  <a:pt x="1870333" y="4901212"/>
                </a:cubicBezTo>
                <a:cubicBezTo>
                  <a:pt x="1875838" y="4874945"/>
                  <a:pt x="1893855" y="4850334"/>
                  <a:pt x="1885608" y="4820209"/>
                </a:cubicBezTo>
                <a:cubicBezTo>
                  <a:pt x="1882860" y="4810168"/>
                  <a:pt x="1874473" y="4800399"/>
                  <a:pt x="1867872" y="4804109"/>
                </a:cubicBezTo>
                <a:cubicBezTo>
                  <a:pt x="1856871" y="4810294"/>
                  <a:pt x="1844630" y="4814276"/>
                  <a:pt x="1837342" y="4827064"/>
                </a:cubicBezTo>
                <a:cubicBezTo>
                  <a:pt x="1832253" y="4838614"/>
                  <a:pt x="1815886" y="4850711"/>
                  <a:pt x="1799662" y="4842451"/>
                </a:cubicBezTo>
                <a:cubicBezTo>
                  <a:pt x="1782199" y="4831991"/>
                  <a:pt x="1762537" y="4822766"/>
                  <a:pt x="1758003" y="4799247"/>
                </a:cubicBezTo>
                <a:cubicBezTo>
                  <a:pt x="1758965" y="4795808"/>
                  <a:pt x="1769967" y="4789623"/>
                  <a:pt x="1769692" y="4783984"/>
                </a:cubicBezTo>
                <a:cubicBezTo>
                  <a:pt x="1765706" y="4771742"/>
                  <a:pt x="1760484" y="4757298"/>
                  <a:pt x="1743295" y="4752477"/>
                </a:cubicBezTo>
                <a:cubicBezTo>
                  <a:pt x="1699843" y="4742143"/>
                  <a:pt x="1659281" y="4721494"/>
                  <a:pt x="1616518" y="4702082"/>
                </a:cubicBezTo>
                <a:cubicBezTo>
                  <a:pt x="1589980" y="4690930"/>
                  <a:pt x="1563302" y="4700133"/>
                  <a:pt x="1541847" y="4723780"/>
                </a:cubicBezTo>
                <a:cubicBezTo>
                  <a:pt x="1515028" y="4753336"/>
                  <a:pt x="1513791" y="4751137"/>
                  <a:pt x="1482305" y="4731179"/>
                </a:cubicBezTo>
                <a:cubicBezTo>
                  <a:pt x="1468280" y="4721683"/>
                  <a:pt x="1460166" y="4717553"/>
                  <a:pt x="1473783" y="4695417"/>
                </a:cubicBezTo>
                <a:cubicBezTo>
                  <a:pt x="1493726" y="4663929"/>
                  <a:pt x="1488645" y="4629131"/>
                  <a:pt x="1468846" y="4593913"/>
                </a:cubicBezTo>
                <a:cubicBezTo>
                  <a:pt x="1444102" y="4549890"/>
                  <a:pt x="1408904" y="4523329"/>
                  <a:pt x="1363940" y="4505154"/>
                </a:cubicBezTo>
                <a:cubicBezTo>
                  <a:pt x="1355828" y="4501025"/>
                  <a:pt x="1348953" y="4499096"/>
                  <a:pt x="1341662" y="4511882"/>
                </a:cubicBezTo>
                <a:cubicBezTo>
                  <a:pt x="1330247" y="4532784"/>
                  <a:pt x="1307968" y="4539514"/>
                  <a:pt x="1289128" y="4547206"/>
                </a:cubicBezTo>
                <a:cubicBezTo>
                  <a:pt x="1263686" y="4558610"/>
                  <a:pt x="1224087" y="4534523"/>
                  <a:pt x="1221480" y="4504127"/>
                </a:cubicBezTo>
                <a:cubicBezTo>
                  <a:pt x="1218870" y="4473732"/>
                  <a:pt x="1214062" y="4444570"/>
                  <a:pt x="1220530" y="4414866"/>
                </a:cubicBezTo>
                <a:cubicBezTo>
                  <a:pt x="1223419" y="4404551"/>
                  <a:pt x="1225345" y="4397676"/>
                  <a:pt x="1239097" y="4401534"/>
                </a:cubicBezTo>
                <a:cubicBezTo>
                  <a:pt x="1249407" y="4404427"/>
                  <a:pt x="1253261" y="4390675"/>
                  <a:pt x="1251750" y="4382834"/>
                </a:cubicBezTo>
                <a:cubicBezTo>
                  <a:pt x="1251202" y="4371557"/>
                  <a:pt x="1255052" y="4357804"/>
                  <a:pt x="1254504" y="4346526"/>
                </a:cubicBezTo>
                <a:cubicBezTo>
                  <a:pt x="1251755" y="4336486"/>
                  <a:pt x="1238969" y="4329190"/>
                  <a:pt x="1230581" y="4319421"/>
                </a:cubicBezTo>
                <a:cubicBezTo>
                  <a:pt x="1216765" y="4302566"/>
                  <a:pt x="1202948" y="4285711"/>
                  <a:pt x="1186758" y="4272364"/>
                </a:cubicBezTo>
                <a:lnTo>
                  <a:pt x="1175214" y="4264939"/>
                </a:lnTo>
                <a:lnTo>
                  <a:pt x="1161833" y="4266023"/>
                </a:lnTo>
                <a:cubicBezTo>
                  <a:pt x="1154415" y="4265067"/>
                  <a:pt x="1147356" y="4262915"/>
                  <a:pt x="1140837" y="4258967"/>
                </a:cubicBezTo>
                <a:lnTo>
                  <a:pt x="1128185" y="4246273"/>
                </a:lnTo>
                <a:lnTo>
                  <a:pt x="1114189" y="4244360"/>
                </a:lnTo>
                <a:cubicBezTo>
                  <a:pt x="1109687" y="4244719"/>
                  <a:pt x="1105528" y="4246333"/>
                  <a:pt x="1101745" y="4249907"/>
                </a:cubicBezTo>
                <a:cubicBezTo>
                  <a:pt x="1097344" y="4252381"/>
                  <a:pt x="1093356" y="4251725"/>
                  <a:pt x="1089334" y="4250366"/>
                </a:cubicBezTo>
                <a:lnTo>
                  <a:pt x="1081819" y="4248119"/>
                </a:lnTo>
                <a:lnTo>
                  <a:pt x="1066120" y="4264125"/>
                </a:lnTo>
                <a:cubicBezTo>
                  <a:pt x="1059898" y="4273698"/>
                  <a:pt x="1055110" y="4284226"/>
                  <a:pt x="1050323" y="4294755"/>
                </a:cubicBezTo>
                <a:cubicBezTo>
                  <a:pt x="1036917" y="4327300"/>
                  <a:pt x="1015857" y="4348360"/>
                  <a:pt x="983313" y="4357938"/>
                </a:cubicBezTo>
                <a:cubicBezTo>
                  <a:pt x="975658" y="4350281"/>
                  <a:pt x="968002" y="4342625"/>
                  <a:pt x="960346" y="4334969"/>
                </a:cubicBezTo>
                <a:cubicBezTo>
                  <a:pt x="971834" y="4319654"/>
                  <a:pt x="985236" y="4306251"/>
                  <a:pt x="1002467" y="4292849"/>
                </a:cubicBezTo>
                <a:cubicBezTo>
                  <a:pt x="1013954" y="4281362"/>
                  <a:pt x="1027355" y="4271788"/>
                  <a:pt x="1033100" y="4258387"/>
                </a:cubicBezTo>
                <a:cubicBezTo>
                  <a:pt x="1065652" y="4210525"/>
                  <a:pt x="1052257" y="4177986"/>
                  <a:pt x="998661" y="4158853"/>
                </a:cubicBezTo>
                <a:cubicBezTo>
                  <a:pt x="958462" y="4149287"/>
                  <a:pt x="954636" y="4141631"/>
                  <a:pt x="956556" y="4105261"/>
                </a:cubicBezTo>
                <a:cubicBezTo>
                  <a:pt x="960392" y="4063146"/>
                  <a:pt x="946994" y="4049748"/>
                  <a:pt x="904879" y="4057413"/>
                </a:cubicBezTo>
                <a:cubicBezTo>
                  <a:pt x="899136" y="4059328"/>
                  <a:pt x="891479" y="4063158"/>
                  <a:pt x="885736" y="4065073"/>
                </a:cubicBezTo>
                <a:cubicBezTo>
                  <a:pt x="843619" y="4080393"/>
                  <a:pt x="822567" y="4059341"/>
                  <a:pt x="818745" y="4013399"/>
                </a:cubicBezTo>
                <a:cubicBezTo>
                  <a:pt x="820662" y="4000000"/>
                  <a:pt x="822578" y="3986599"/>
                  <a:pt x="826409" y="3971284"/>
                </a:cubicBezTo>
                <a:cubicBezTo>
                  <a:pt x="834075" y="3917683"/>
                  <a:pt x="847483" y="3865997"/>
                  <a:pt x="870463" y="3816223"/>
                </a:cubicBezTo>
                <a:cubicBezTo>
                  <a:pt x="887698" y="3779849"/>
                  <a:pt x="883874" y="3753050"/>
                  <a:pt x="849420" y="3733913"/>
                </a:cubicBezTo>
                <a:cubicBezTo>
                  <a:pt x="845592" y="3730085"/>
                  <a:pt x="841764" y="3726257"/>
                  <a:pt x="837936" y="3722429"/>
                </a:cubicBezTo>
                <a:cubicBezTo>
                  <a:pt x="820712" y="3697547"/>
                  <a:pt x="820715" y="3682233"/>
                  <a:pt x="847517" y="3670743"/>
                </a:cubicBezTo>
                <a:lnTo>
                  <a:pt x="871187" y="3654468"/>
                </a:lnTo>
                <a:lnTo>
                  <a:pt x="862921" y="3655033"/>
                </a:lnTo>
                <a:lnTo>
                  <a:pt x="865726" y="3649731"/>
                </a:lnTo>
                <a:cubicBezTo>
                  <a:pt x="872742" y="3631304"/>
                  <a:pt x="907125" y="3594598"/>
                  <a:pt x="920326" y="3587177"/>
                </a:cubicBezTo>
                <a:lnTo>
                  <a:pt x="925490" y="3584399"/>
                </a:lnTo>
                <a:lnTo>
                  <a:pt x="928649" y="3574777"/>
                </a:lnTo>
                <a:cubicBezTo>
                  <a:pt x="929489" y="3567001"/>
                  <a:pt x="928593" y="3559165"/>
                  <a:pt x="925932" y="3550999"/>
                </a:cubicBezTo>
                <a:lnTo>
                  <a:pt x="917654" y="3534979"/>
                </a:lnTo>
                <a:lnTo>
                  <a:pt x="912238" y="3534153"/>
                </a:lnTo>
                <a:cubicBezTo>
                  <a:pt x="905209" y="3531949"/>
                  <a:pt x="898814" y="3528302"/>
                  <a:pt x="892558" y="3527474"/>
                </a:cubicBezTo>
                <a:cubicBezTo>
                  <a:pt x="879637" y="3494184"/>
                  <a:pt x="853232" y="3509027"/>
                  <a:pt x="830681" y="3510117"/>
                </a:cubicBezTo>
                <a:cubicBezTo>
                  <a:pt x="759587" y="3512423"/>
                  <a:pt x="693717" y="3529172"/>
                  <a:pt x="626610" y="3543722"/>
                </a:cubicBezTo>
                <a:cubicBezTo>
                  <a:pt x="613133" y="3545504"/>
                  <a:pt x="597458" y="3548522"/>
                  <a:pt x="581781" y="3551541"/>
                </a:cubicBezTo>
                <a:cubicBezTo>
                  <a:pt x="560466" y="3554832"/>
                  <a:pt x="538189" y="3561561"/>
                  <a:pt x="534885" y="3586592"/>
                </a:cubicBezTo>
                <a:cubicBezTo>
                  <a:pt x="531032" y="3600343"/>
                  <a:pt x="518793" y="3604326"/>
                  <a:pt x="508756" y="3607073"/>
                </a:cubicBezTo>
                <a:cubicBezTo>
                  <a:pt x="497754" y="3613256"/>
                  <a:pt x="482766" y="3607199"/>
                  <a:pt x="473000" y="3615583"/>
                </a:cubicBezTo>
                <a:cubicBezTo>
                  <a:pt x="468600" y="3618056"/>
                  <a:pt x="454850" y="3614200"/>
                  <a:pt x="451138" y="3607596"/>
                </a:cubicBezTo>
                <a:cubicBezTo>
                  <a:pt x="431341" y="3583966"/>
                  <a:pt x="418198" y="3540301"/>
                  <a:pt x="426615" y="3498773"/>
                </a:cubicBezTo>
                <a:lnTo>
                  <a:pt x="434951" y="3478138"/>
                </a:lnTo>
                <a:lnTo>
                  <a:pt x="0" y="347813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565576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7">
            <a:extLst>
              <a:ext uri="{FF2B5EF4-FFF2-40B4-BE49-F238E27FC236}">
                <a16:creationId xmlns:a16="http://schemas.microsoft.com/office/drawing/2014/main" id="{CB7E376F-0253-46E6-902C-2CA1892242C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3"/>
            <a:ext cx="12192002" cy="376034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2780834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2">
            <a:extLst>
              <a:ext uri="{FF2B5EF4-FFF2-40B4-BE49-F238E27FC236}">
                <a16:creationId xmlns:a16="http://schemas.microsoft.com/office/drawing/2014/main" id="{6E3EB2D9-614D-4F52-A3BD-39613A8924C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934982" y="0"/>
            <a:ext cx="4322036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ko-KR" dirty="0"/>
              <a:t>Place 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76616179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18B8CAF3-9328-4AEF-8C03-A4E21A15B3D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15007" y="564046"/>
            <a:ext cx="6624018" cy="5729909"/>
          </a:xfrm>
          <a:custGeom>
            <a:avLst/>
            <a:gdLst>
              <a:gd name="connsiteX0" fmla="*/ 1832943 w 6624018"/>
              <a:gd name="connsiteY0" fmla="*/ 4748834 h 5729909"/>
              <a:gd name="connsiteX1" fmla="*/ 6624018 w 6624018"/>
              <a:gd name="connsiteY1" fmla="*/ 4748834 h 5729909"/>
              <a:gd name="connsiteX2" fmla="*/ 6624018 w 6624018"/>
              <a:gd name="connsiteY2" fmla="*/ 5729909 h 5729909"/>
              <a:gd name="connsiteX3" fmla="*/ 1832943 w 6624018"/>
              <a:gd name="connsiteY3" fmla="*/ 5729909 h 5729909"/>
              <a:gd name="connsiteX4" fmla="*/ 1841224 w 6624018"/>
              <a:gd name="connsiteY4" fmla="*/ 2822714 h 5729909"/>
              <a:gd name="connsiteX5" fmla="*/ 3091438 w 6624018"/>
              <a:gd name="connsiteY5" fmla="*/ 2822714 h 5729909"/>
              <a:gd name="connsiteX6" fmla="*/ 3091438 w 6624018"/>
              <a:gd name="connsiteY6" fmla="*/ 4611758 h 5729909"/>
              <a:gd name="connsiteX7" fmla="*/ 1841224 w 6624018"/>
              <a:gd name="connsiteY7" fmla="*/ 4611758 h 5729909"/>
              <a:gd name="connsiteX8" fmla="*/ 0 w 6624018"/>
              <a:gd name="connsiteY8" fmla="*/ 2822714 h 5729909"/>
              <a:gd name="connsiteX9" fmla="*/ 1690847 w 6624018"/>
              <a:gd name="connsiteY9" fmla="*/ 2822714 h 5729909"/>
              <a:gd name="connsiteX10" fmla="*/ 1690847 w 6624018"/>
              <a:gd name="connsiteY10" fmla="*/ 4949686 h 5729909"/>
              <a:gd name="connsiteX11" fmla="*/ 0 w 6624018"/>
              <a:gd name="connsiteY11" fmla="*/ 4949686 h 5729909"/>
              <a:gd name="connsiteX12" fmla="*/ 3241814 w 6624018"/>
              <a:gd name="connsiteY12" fmla="*/ 1928192 h 5729909"/>
              <a:gd name="connsiteX13" fmla="*/ 6042992 w 6624018"/>
              <a:gd name="connsiteY13" fmla="*/ 1928192 h 5729909"/>
              <a:gd name="connsiteX14" fmla="*/ 6042992 w 6624018"/>
              <a:gd name="connsiteY14" fmla="*/ 4611758 h 5729909"/>
              <a:gd name="connsiteX15" fmla="*/ 3241814 w 6624018"/>
              <a:gd name="connsiteY15" fmla="*/ 4611758 h 5729909"/>
              <a:gd name="connsiteX16" fmla="*/ 290259 w 6624018"/>
              <a:gd name="connsiteY16" fmla="*/ 894522 h 5729909"/>
              <a:gd name="connsiteX17" fmla="*/ 3091436 w 6624018"/>
              <a:gd name="connsiteY17" fmla="*/ 894522 h 5729909"/>
              <a:gd name="connsiteX18" fmla="*/ 3091436 w 6624018"/>
              <a:gd name="connsiteY18" fmla="*/ 2683566 h 5729909"/>
              <a:gd name="connsiteX19" fmla="*/ 290259 w 6624018"/>
              <a:gd name="connsiteY19" fmla="*/ 2683566 h 5729909"/>
              <a:gd name="connsiteX20" fmla="*/ 3241813 w 6624018"/>
              <a:gd name="connsiteY20" fmla="*/ 0 h 5729909"/>
              <a:gd name="connsiteX21" fmla="*/ 4979872 w 6624018"/>
              <a:gd name="connsiteY21" fmla="*/ 0 h 5729909"/>
              <a:gd name="connsiteX22" fmla="*/ 4979872 w 6624018"/>
              <a:gd name="connsiteY22" fmla="*/ 1789044 h 5729909"/>
              <a:gd name="connsiteX23" fmla="*/ 3241813 w 6624018"/>
              <a:gd name="connsiteY23" fmla="*/ 1789044 h 5729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6624018" h="5729909">
                <a:moveTo>
                  <a:pt x="1832943" y="4748834"/>
                </a:moveTo>
                <a:lnTo>
                  <a:pt x="6624018" y="4748834"/>
                </a:lnTo>
                <a:lnTo>
                  <a:pt x="6624018" y="5729909"/>
                </a:lnTo>
                <a:lnTo>
                  <a:pt x="1832943" y="5729909"/>
                </a:lnTo>
                <a:close/>
                <a:moveTo>
                  <a:pt x="1841224" y="2822714"/>
                </a:moveTo>
                <a:lnTo>
                  <a:pt x="3091438" y="2822714"/>
                </a:lnTo>
                <a:lnTo>
                  <a:pt x="3091438" y="4611758"/>
                </a:lnTo>
                <a:lnTo>
                  <a:pt x="1841224" y="4611758"/>
                </a:lnTo>
                <a:close/>
                <a:moveTo>
                  <a:pt x="0" y="2822714"/>
                </a:moveTo>
                <a:lnTo>
                  <a:pt x="1690847" y="2822714"/>
                </a:lnTo>
                <a:lnTo>
                  <a:pt x="1690847" y="4949686"/>
                </a:lnTo>
                <a:lnTo>
                  <a:pt x="0" y="4949686"/>
                </a:lnTo>
                <a:close/>
                <a:moveTo>
                  <a:pt x="3241814" y="1928192"/>
                </a:moveTo>
                <a:lnTo>
                  <a:pt x="6042992" y="1928192"/>
                </a:lnTo>
                <a:lnTo>
                  <a:pt x="6042992" y="4611758"/>
                </a:lnTo>
                <a:lnTo>
                  <a:pt x="3241814" y="4611758"/>
                </a:lnTo>
                <a:close/>
                <a:moveTo>
                  <a:pt x="290259" y="894522"/>
                </a:moveTo>
                <a:lnTo>
                  <a:pt x="3091436" y="894522"/>
                </a:lnTo>
                <a:lnTo>
                  <a:pt x="3091436" y="2683566"/>
                </a:lnTo>
                <a:lnTo>
                  <a:pt x="290259" y="2683566"/>
                </a:lnTo>
                <a:close/>
                <a:moveTo>
                  <a:pt x="3241813" y="0"/>
                </a:moveTo>
                <a:lnTo>
                  <a:pt x="4979872" y="0"/>
                </a:lnTo>
                <a:lnTo>
                  <a:pt x="4979872" y="1789044"/>
                </a:lnTo>
                <a:lnTo>
                  <a:pt x="3241813" y="178904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ko-KR" dirty="0"/>
              <a:t>Place 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16170840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" y="5949280"/>
            <a:ext cx="11459897" cy="7920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제목 1"/>
          <p:cNvSpPr>
            <a:spLocks noGrp="1"/>
          </p:cNvSpPr>
          <p:nvPr>
            <p:ph type="title" hasCustomPrompt="1"/>
          </p:nvPr>
        </p:nvSpPr>
        <p:spPr>
          <a:xfrm>
            <a:off x="815414" y="6021289"/>
            <a:ext cx="10561173" cy="648072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IMAGES AND CONTENTS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237265" y="188640"/>
            <a:ext cx="5800824" cy="237626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6158508" y="188640"/>
            <a:ext cx="5832243" cy="23762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237266" y="302185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6158509" y="302185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5262663" y="2708920"/>
            <a:ext cx="6929337" cy="316835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76689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4539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1282385973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6296200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D256423-84F4-D54F-9B07-92353B91ECC6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 b="0" i="0">
                <a:latin typeface="Lato Light" panose="020F0502020204030203" pitchFamily="34" charset="0"/>
              </a:defRPr>
            </a:lvl1pPr>
          </a:lstStyle>
          <a:p>
            <a:fld id="{6431039E-261F-7749-90A7-0F9BB9B47EA3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61731845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5812594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977731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895670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8582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35.xml"/><Relationship Id="rId18" Type="http://schemas.openxmlformats.org/officeDocument/2006/relationships/slideLayout" Target="../slideLayouts/slideLayout40.xml"/><Relationship Id="rId26" Type="http://schemas.openxmlformats.org/officeDocument/2006/relationships/slideLayout" Target="../slideLayouts/slideLayout48.xml"/><Relationship Id="rId39" Type="http://schemas.openxmlformats.org/officeDocument/2006/relationships/slideLayout" Target="../slideLayouts/slideLayout61.xml"/><Relationship Id="rId21" Type="http://schemas.openxmlformats.org/officeDocument/2006/relationships/slideLayout" Target="../slideLayouts/slideLayout43.xml"/><Relationship Id="rId34" Type="http://schemas.openxmlformats.org/officeDocument/2006/relationships/slideLayout" Target="../slideLayouts/slideLayout56.xml"/><Relationship Id="rId42" Type="http://schemas.openxmlformats.org/officeDocument/2006/relationships/slideLayout" Target="../slideLayouts/slideLayout64.xml"/><Relationship Id="rId47" Type="http://schemas.openxmlformats.org/officeDocument/2006/relationships/slideLayout" Target="../slideLayouts/slideLayout69.xml"/><Relationship Id="rId50" Type="http://schemas.openxmlformats.org/officeDocument/2006/relationships/slideLayout" Target="../slideLayouts/slideLayout72.xml"/><Relationship Id="rId55" Type="http://schemas.openxmlformats.org/officeDocument/2006/relationships/slideLayout" Target="../slideLayouts/slideLayout77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29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33.xml"/><Relationship Id="rId24" Type="http://schemas.openxmlformats.org/officeDocument/2006/relationships/slideLayout" Target="../slideLayouts/slideLayout46.xml"/><Relationship Id="rId32" Type="http://schemas.openxmlformats.org/officeDocument/2006/relationships/slideLayout" Target="../slideLayouts/slideLayout54.xml"/><Relationship Id="rId37" Type="http://schemas.openxmlformats.org/officeDocument/2006/relationships/slideLayout" Target="../slideLayouts/slideLayout59.xml"/><Relationship Id="rId40" Type="http://schemas.openxmlformats.org/officeDocument/2006/relationships/slideLayout" Target="../slideLayouts/slideLayout62.xml"/><Relationship Id="rId45" Type="http://schemas.openxmlformats.org/officeDocument/2006/relationships/slideLayout" Target="../slideLayouts/slideLayout67.xml"/><Relationship Id="rId53" Type="http://schemas.openxmlformats.org/officeDocument/2006/relationships/slideLayout" Target="../slideLayouts/slideLayout75.xml"/><Relationship Id="rId58" Type="http://schemas.openxmlformats.org/officeDocument/2006/relationships/slideLayout" Target="../slideLayouts/slideLayout80.xml"/><Relationship Id="rId5" Type="http://schemas.openxmlformats.org/officeDocument/2006/relationships/slideLayout" Target="../slideLayouts/slideLayout27.xml"/><Relationship Id="rId19" Type="http://schemas.openxmlformats.org/officeDocument/2006/relationships/slideLayout" Target="../slideLayouts/slideLayout41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Relationship Id="rId22" Type="http://schemas.openxmlformats.org/officeDocument/2006/relationships/slideLayout" Target="../slideLayouts/slideLayout44.xml"/><Relationship Id="rId27" Type="http://schemas.openxmlformats.org/officeDocument/2006/relationships/slideLayout" Target="../slideLayouts/slideLayout49.xml"/><Relationship Id="rId30" Type="http://schemas.openxmlformats.org/officeDocument/2006/relationships/slideLayout" Target="../slideLayouts/slideLayout52.xml"/><Relationship Id="rId35" Type="http://schemas.openxmlformats.org/officeDocument/2006/relationships/slideLayout" Target="../slideLayouts/slideLayout57.xml"/><Relationship Id="rId43" Type="http://schemas.openxmlformats.org/officeDocument/2006/relationships/slideLayout" Target="../slideLayouts/slideLayout65.xml"/><Relationship Id="rId48" Type="http://schemas.openxmlformats.org/officeDocument/2006/relationships/slideLayout" Target="../slideLayouts/slideLayout70.xml"/><Relationship Id="rId56" Type="http://schemas.openxmlformats.org/officeDocument/2006/relationships/slideLayout" Target="../slideLayouts/slideLayout78.xml"/><Relationship Id="rId8" Type="http://schemas.openxmlformats.org/officeDocument/2006/relationships/slideLayout" Target="../slideLayouts/slideLayout30.xml"/><Relationship Id="rId51" Type="http://schemas.openxmlformats.org/officeDocument/2006/relationships/slideLayout" Target="../slideLayouts/slideLayout73.xml"/><Relationship Id="rId3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5" Type="http://schemas.openxmlformats.org/officeDocument/2006/relationships/slideLayout" Target="../slideLayouts/slideLayout47.xml"/><Relationship Id="rId33" Type="http://schemas.openxmlformats.org/officeDocument/2006/relationships/slideLayout" Target="../slideLayouts/slideLayout55.xml"/><Relationship Id="rId38" Type="http://schemas.openxmlformats.org/officeDocument/2006/relationships/slideLayout" Target="../slideLayouts/slideLayout60.xml"/><Relationship Id="rId46" Type="http://schemas.openxmlformats.org/officeDocument/2006/relationships/slideLayout" Target="../slideLayouts/slideLayout68.xml"/><Relationship Id="rId59" Type="http://schemas.openxmlformats.org/officeDocument/2006/relationships/theme" Target="../theme/theme3.xml"/><Relationship Id="rId20" Type="http://schemas.openxmlformats.org/officeDocument/2006/relationships/slideLayout" Target="../slideLayouts/slideLayout42.xml"/><Relationship Id="rId41" Type="http://schemas.openxmlformats.org/officeDocument/2006/relationships/slideLayout" Target="../slideLayouts/slideLayout63.xml"/><Relationship Id="rId54" Type="http://schemas.openxmlformats.org/officeDocument/2006/relationships/slideLayout" Target="../slideLayouts/slideLayout76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5" Type="http://schemas.openxmlformats.org/officeDocument/2006/relationships/slideLayout" Target="../slideLayouts/slideLayout37.xml"/><Relationship Id="rId23" Type="http://schemas.openxmlformats.org/officeDocument/2006/relationships/slideLayout" Target="../slideLayouts/slideLayout45.xml"/><Relationship Id="rId28" Type="http://schemas.openxmlformats.org/officeDocument/2006/relationships/slideLayout" Target="../slideLayouts/slideLayout50.xml"/><Relationship Id="rId36" Type="http://schemas.openxmlformats.org/officeDocument/2006/relationships/slideLayout" Target="../slideLayouts/slideLayout58.xml"/><Relationship Id="rId49" Type="http://schemas.openxmlformats.org/officeDocument/2006/relationships/slideLayout" Target="../slideLayouts/slideLayout71.xml"/><Relationship Id="rId57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32.xml"/><Relationship Id="rId31" Type="http://schemas.openxmlformats.org/officeDocument/2006/relationships/slideLayout" Target="../slideLayouts/slideLayout53.xml"/><Relationship Id="rId44" Type="http://schemas.openxmlformats.org/officeDocument/2006/relationships/slideLayout" Target="../slideLayouts/slideLayout66.xml"/><Relationship Id="rId52" Type="http://schemas.openxmlformats.org/officeDocument/2006/relationships/slideLayout" Target="../slideLayouts/slideLayout7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13" Type="http://schemas.openxmlformats.org/officeDocument/2006/relationships/slideLayout" Target="../slideLayouts/slideLayout104.xml"/><Relationship Id="rId18" Type="http://schemas.openxmlformats.org/officeDocument/2006/relationships/slideLayout" Target="../slideLayouts/slideLayout109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slideLayout" Target="../slideLayouts/slideLayout103.xml"/><Relationship Id="rId17" Type="http://schemas.openxmlformats.org/officeDocument/2006/relationships/slideLayout" Target="../slideLayouts/slideLayout108.xml"/><Relationship Id="rId2" Type="http://schemas.openxmlformats.org/officeDocument/2006/relationships/slideLayout" Target="../slideLayouts/slideLayout93.xml"/><Relationship Id="rId16" Type="http://schemas.openxmlformats.org/officeDocument/2006/relationships/slideLayout" Target="../slideLayouts/slideLayout107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5" Type="http://schemas.openxmlformats.org/officeDocument/2006/relationships/slideLayout" Target="../slideLayouts/slideLayout106.xml"/><Relationship Id="rId10" Type="http://schemas.openxmlformats.org/officeDocument/2006/relationships/slideLayout" Target="../slideLayouts/slideLayout101.xml"/><Relationship Id="rId19" Type="http://schemas.openxmlformats.org/officeDocument/2006/relationships/theme" Target="../theme/theme5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Relationship Id="rId14" Type="http://schemas.openxmlformats.org/officeDocument/2006/relationships/slideLayout" Target="../slideLayouts/slideLayout10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7.xml"/><Relationship Id="rId13" Type="http://schemas.openxmlformats.org/officeDocument/2006/relationships/slideLayout" Target="../slideLayouts/slideLayout122.xml"/><Relationship Id="rId3" Type="http://schemas.openxmlformats.org/officeDocument/2006/relationships/slideLayout" Target="../slideLayouts/slideLayout112.xml"/><Relationship Id="rId7" Type="http://schemas.openxmlformats.org/officeDocument/2006/relationships/slideLayout" Target="../slideLayouts/slideLayout116.xml"/><Relationship Id="rId12" Type="http://schemas.openxmlformats.org/officeDocument/2006/relationships/slideLayout" Target="../slideLayouts/slideLayout121.xml"/><Relationship Id="rId17" Type="http://schemas.openxmlformats.org/officeDocument/2006/relationships/theme" Target="../theme/theme6.xml"/><Relationship Id="rId2" Type="http://schemas.openxmlformats.org/officeDocument/2006/relationships/slideLayout" Target="../slideLayouts/slideLayout111.xml"/><Relationship Id="rId16" Type="http://schemas.openxmlformats.org/officeDocument/2006/relationships/slideLayout" Target="../slideLayouts/slideLayout125.xml"/><Relationship Id="rId1" Type="http://schemas.openxmlformats.org/officeDocument/2006/relationships/slideLayout" Target="../slideLayouts/slideLayout110.xml"/><Relationship Id="rId6" Type="http://schemas.openxmlformats.org/officeDocument/2006/relationships/slideLayout" Target="../slideLayouts/slideLayout115.xml"/><Relationship Id="rId11" Type="http://schemas.openxmlformats.org/officeDocument/2006/relationships/slideLayout" Target="../slideLayouts/slideLayout120.xml"/><Relationship Id="rId5" Type="http://schemas.openxmlformats.org/officeDocument/2006/relationships/slideLayout" Target="../slideLayouts/slideLayout114.xml"/><Relationship Id="rId15" Type="http://schemas.openxmlformats.org/officeDocument/2006/relationships/slideLayout" Target="../slideLayouts/slideLayout124.xml"/><Relationship Id="rId10" Type="http://schemas.openxmlformats.org/officeDocument/2006/relationships/slideLayout" Target="../slideLayouts/slideLayout119.xml"/><Relationship Id="rId4" Type="http://schemas.openxmlformats.org/officeDocument/2006/relationships/slideLayout" Target="../slideLayouts/slideLayout113.xml"/><Relationship Id="rId9" Type="http://schemas.openxmlformats.org/officeDocument/2006/relationships/slideLayout" Target="../slideLayouts/slideLayout118.xml"/><Relationship Id="rId14" Type="http://schemas.openxmlformats.org/officeDocument/2006/relationships/slideLayout" Target="../slideLayouts/slideLayout123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27.xml"/><Relationship Id="rId1" Type="http://schemas.openxmlformats.org/officeDocument/2006/relationships/slideLayout" Target="../slideLayouts/slideLayout126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29.xml"/><Relationship Id="rId1" Type="http://schemas.openxmlformats.org/officeDocument/2006/relationships/slideLayout" Target="../slideLayouts/slideLayout12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theme" Target="../theme/theme9.xml"/><Relationship Id="rId2" Type="http://schemas.openxmlformats.org/officeDocument/2006/relationships/slideLayout" Target="../slideLayouts/slideLayout131.xml"/><Relationship Id="rId1" Type="http://schemas.openxmlformats.org/officeDocument/2006/relationships/slideLayout" Target="../slideLayouts/slideLayout1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A93977-8394-425A-BD42-44193DA5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B695B6-85D9-428C-802F-26BF4FB9F8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584482-7DDE-4035-9E1D-56650BFDD5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E6B1F-49DA-47A0-8502-83BDCBB328D5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02CCB6-C021-4C0C-BABF-C392246920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405B0F-690D-48FF-8419-61843CF309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1853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F583AB-4E02-4549-914E-AC7C7AAD8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pt-B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F85681-5457-48DD-87EA-AAD9486B95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pt-BR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606343-0AAB-4C92-B33E-88185D0C04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3AF55-FCD1-414A-87DB-44418A172B91}" type="datetimeFigureOut">
              <a:rPr lang="pt-BR" smtClean="0"/>
              <a:t>18/09/2023</a:t>
            </a:fld>
            <a:endParaRPr lang="pt-BR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0F0A02-777E-4555-BD1E-78F9FA0080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1401B2-E342-47E0-8F0C-F5AC3851AC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1D00B-7E4D-4798-820B-99BD19AB09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8887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219202"/>
            <a:ext cx="10363200" cy="462756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915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  <p:sldLayoutId id="2147483744" r:id="rId18"/>
    <p:sldLayoutId id="2147483745" r:id="rId19"/>
    <p:sldLayoutId id="2147483746" r:id="rId20"/>
    <p:sldLayoutId id="2147483747" r:id="rId21"/>
    <p:sldLayoutId id="2147483748" r:id="rId22"/>
    <p:sldLayoutId id="2147483749" r:id="rId23"/>
    <p:sldLayoutId id="2147483750" r:id="rId24"/>
    <p:sldLayoutId id="2147483751" r:id="rId25"/>
    <p:sldLayoutId id="2147483752" r:id="rId26"/>
    <p:sldLayoutId id="2147483753" r:id="rId27"/>
    <p:sldLayoutId id="2147483754" r:id="rId28"/>
    <p:sldLayoutId id="2147483755" r:id="rId29"/>
    <p:sldLayoutId id="2147483756" r:id="rId30"/>
    <p:sldLayoutId id="2147483757" r:id="rId31"/>
    <p:sldLayoutId id="2147483758" r:id="rId32"/>
    <p:sldLayoutId id="2147483759" r:id="rId33"/>
    <p:sldLayoutId id="2147483760" r:id="rId34"/>
    <p:sldLayoutId id="2147483761" r:id="rId35"/>
    <p:sldLayoutId id="2147483762" r:id="rId36"/>
    <p:sldLayoutId id="2147483763" r:id="rId37"/>
    <p:sldLayoutId id="2147483764" r:id="rId38"/>
    <p:sldLayoutId id="2147483765" r:id="rId39"/>
    <p:sldLayoutId id="2147483766" r:id="rId40"/>
    <p:sldLayoutId id="2147483767" r:id="rId41"/>
    <p:sldLayoutId id="2147483768" r:id="rId42"/>
    <p:sldLayoutId id="2147483769" r:id="rId43"/>
    <p:sldLayoutId id="2147483770" r:id="rId44"/>
    <p:sldLayoutId id="2147483771" r:id="rId45"/>
    <p:sldLayoutId id="2147483772" r:id="rId46"/>
    <p:sldLayoutId id="2147483773" r:id="rId47"/>
    <p:sldLayoutId id="2147483774" r:id="rId48"/>
    <p:sldLayoutId id="2147483775" r:id="rId49"/>
    <p:sldLayoutId id="2147483776" r:id="rId50"/>
    <p:sldLayoutId id="2147483777" r:id="rId51"/>
    <p:sldLayoutId id="2147483778" r:id="rId52"/>
    <p:sldLayoutId id="2147483779" r:id="rId53"/>
    <p:sldLayoutId id="2147483780" r:id="rId54"/>
    <p:sldLayoutId id="2147483781" r:id="rId55"/>
    <p:sldLayoutId id="2147483782" r:id="rId56"/>
    <p:sldLayoutId id="2147483783" r:id="rId57"/>
    <p:sldLayoutId id="2147483784" r:id="rId58"/>
  </p:sldLayoutIdLst>
  <p:txStyles>
    <p:titleStyle>
      <a:lvl1pPr algn="ctr" defTabSz="914378" rtl="0" eaLnBrk="1" latinLnBrk="0" hangingPunct="1">
        <a:lnSpc>
          <a:spcPct val="86000"/>
        </a:lnSpc>
        <a:spcBef>
          <a:spcPct val="0"/>
        </a:spcBef>
        <a:buNone/>
        <a:defRPr sz="2100" kern="800" spc="-4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500" kern="800" spc="-10">
          <a:solidFill>
            <a:schemeClr val="tx1"/>
          </a:solidFill>
          <a:latin typeface="+mn-lt"/>
          <a:ea typeface="+mn-ea"/>
          <a:cs typeface="+mn-cs"/>
        </a:defRPr>
      </a:lvl1pPr>
      <a:lvl2pPr marL="344480" indent="-173034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200" kern="800">
          <a:solidFill>
            <a:schemeClr val="tx1"/>
          </a:solidFill>
          <a:latin typeface="+mn-lt"/>
          <a:ea typeface="+mn-ea"/>
          <a:cs typeface="+mn-cs"/>
        </a:defRPr>
      </a:lvl2pPr>
      <a:lvl3pPr marL="515925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200" kern="800">
          <a:solidFill>
            <a:schemeClr val="tx1"/>
          </a:solidFill>
          <a:latin typeface="+mn-lt"/>
          <a:ea typeface="+mn-ea"/>
          <a:cs typeface="+mn-cs"/>
        </a:defRPr>
      </a:lvl3pPr>
      <a:lvl4pPr marL="687371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200" kern="800">
          <a:solidFill>
            <a:schemeClr val="tx1"/>
          </a:solidFill>
          <a:latin typeface="+mn-lt"/>
          <a:ea typeface="+mn-ea"/>
          <a:cs typeface="+mn-cs"/>
        </a:defRPr>
      </a:lvl4pPr>
      <a:lvl5pPr marL="858817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1200" kern="8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1EB20F7C-566E-4578-A7B2-5F4CA0613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74BD1F4-CF85-4C6B-85DD-E825378250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5101103-EA67-4F5E-A91B-8953096126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E6B1F-49DA-47A0-8502-83BDCBB328D5}" type="datetimeFigureOut">
              <a:rPr lang="pt-BR" smtClean="0"/>
              <a:t>18/09/2023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4088EF0-A7C5-4C45-9924-11AC1A1A19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AE7C01B-F64E-4645-9FB2-3EFEF28808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147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697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8" r:id="rId10"/>
    <p:sldLayoutId id="2147483899" r:id="rId11"/>
    <p:sldLayoutId id="2147483900" r:id="rId12"/>
    <p:sldLayoutId id="2147483901" r:id="rId13"/>
    <p:sldLayoutId id="2147483902" r:id="rId14"/>
    <p:sldLayoutId id="2147483903" r:id="rId15"/>
    <p:sldLayoutId id="2147483904" r:id="rId16"/>
    <p:sldLayoutId id="2147483905" r:id="rId17"/>
    <p:sldLayoutId id="2147483906" r:id="rId18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0279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0" r:id="rId1"/>
    <p:sldLayoutId id="2147483911" r:id="rId2"/>
    <p:sldLayoutId id="2147483912" r:id="rId3"/>
    <p:sldLayoutId id="2147483913" r:id="rId4"/>
    <p:sldLayoutId id="2147483914" r:id="rId5"/>
    <p:sldLayoutId id="2147483915" r:id="rId6"/>
    <p:sldLayoutId id="2147483916" r:id="rId7"/>
    <p:sldLayoutId id="2147483917" r:id="rId8"/>
    <p:sldLayoutId id="2147483918" r:id="rId9"/>
    <p:sldLayoutId id="2147483919" r:id="rId10"/>
    <p:sldLayoutId id="2147483920" r:id="rId11"/>
    <p:sldLayoutId id="2147483921" r:id="rId12"/>
    <p:sldLayoutId id="2147483922" r:id="rId13"/>
    <p:sldLayoutId id="2147483923" r:id="rId14"/>
    <p:sldLayoutId id="2147483924" r:id="rId15"/>
    <p:sldLayoutId id="2147483925" r:id="rId16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7C8D2E2-4B31-B141-B3D3-F020457D75C5}"/>
              </a:ext>
            </a:extLst>
          </p:cNvPr>
          <p:cNvSpPr/>
          <p:nvPr userDrawn="1"/>
        </p:nvSpPr>
        <p:spPr>
          <a:xfrm>
            <a:off x="11067106" y="381000"/>
            <a:ext cx="364283" cy="364189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11118603" y="470762"/>
            <a:ext cx="261290" cy="184666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fld id="{C2130A1F-96FE-9345-9E91-FD9BE4197128}" type="slidenum">
              <a:rPr lang="en-US" sz="1200" b="0" i="0" spc="0" smtClean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pPr algn="ctr"/>
              <a:t>‹nº›</a:t>
            </a:fld>
            <a:endParaRPr lang="en-US" sz="1400" b="0" i="0" spc="0" dirty="0">
              <a:solidFill>
                <a:schemeClr val="bg1"/>
              </a:solidFill>
              <a:latin typeface="Poppins Medium" pitchFamily="2" charset="77"/>
              <a:cs typeface="Poppins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552377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</p:sldLayoutIdLst>
  <p:hf hdr="0" ftr="0" dt="0"/>
  <p:txStyles>
    <p:titleStyle>
      <a:lvl1pPr algn="l" defTabSz="914172" rtl="0" eaLnBrk="1" latinLnBrk="0" hangingPunct="1">
        <a:lnSpc>
          <a:spcPct val="90000"/>
        </a:lnSpc>
        <a:spcBef>
          <a:spcPct val="0"/>
        </a:spcBef>
        <a:buNone/>
        <a:defRPr sz="4399" b="1" i="0" kern="1200">
          <a:solidFill>
            <a:schemeClr val="tx2"/>
          </a:solidFill>
          <a:latin typeface="Poppins" pitchFamily="2" charset="77"/>
          <a:ea typeface="+mj-ea"/>
          <a:cs typeface="+mj-cs"/>
        </a:defRPr>
      </a:lvl1pPr>
    </p:titleStyle>
    <p:bodyStyle>
      <a:lvl1pPr marL="0" indent="0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1pPr>
      <a:lvl2pPr marL="457086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2pPr>
      <a:lvl3pPr marL="914172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3pPr>
      <a:lvl4pPr marL="1371257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4pPr>
      <a:lvl5pPr marL="1828343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720993" y="337164"/>
            <a:ext cx="5068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fld id="{C2130A1F-96FE-9345-9E91-FD9BE4197128}" type="slidenum">
              <a:rPr lang="en-US" sz="1200" b="0" i="0" spc="150" smtClean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pPr algn="l"/>
              <a:t>‹nº›</a:t>
            </a:fld>
            <a:endParaRPr lang="en-US" sz="1200" b="0" i="0" spc="150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1078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3" r:id="rId1"/>
    <p:sldLayoutId id="2147484004" r:id="rId2"/>
  </p:sldLayoutIdLst>
  <p:hf hdr="0" ftr="0" dt="0"/>
  <p:txStyles>
    <p:titleStyle>
      <a:lvl1pPr algn="l" defTabSz="914172" rtl="0" eaLnBrk="1" latinLnBrk="0" hangingPunct="1">
        <a:lnSpc>
          <a:spcPct val="90000"/>
        </a:lnSpc>
        <a:spcBef>
          <a:spcPct val="0"/>
        </a:spcBef>
        <a:buNone/>
        <a:defRPr sz="4399" b="0" i="0" kern="1200">
          <a:solidFill>
            <a:schemeClr val="tx2"/>
          </a:solidFill>
          <a:latin typeface="Open Sans Light" panose="020B0306030504020204" pitchFamily="34" charset="0"/>
          <a:ea typeface="+mj-ea"/>
          <a:cs typeface="+mj-cs"/>
        </a:defRPr>
      </a:lvl1pPr>
    </p:titleStyle>
    <p:bodyStyle>
      <a:lvl1pPr marL="0" indent="0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Open Sans Light" panose="020B0306030504020204" pitchFamily="34" charset="0"/>
          <a:ea typeface="+mn-ea"/>
          <a:cs typeface="+mn-cs"/>
        </a:defRPr>
      </a:lvl1pPr>
      <a:lvl2pPr marL="457086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Open Sans Light" panose="020B0306030504020204" pitchFamily="34" charset="0"/>
          <a:ea typeface="+mn-ea"/>
          <a:cs typeface="+mn-cs"/>
        </a:defRPr>
      </a:lvl2pPr>
      <a:lvl3pPr marL="914172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Open Sans Light" panose="020B0306030504020204" pitchFamily="34" charset="0"/>
          <a:ea typeface="+mn-ea"/>
          <a:cs typeface="+mn-cs"/>
        </a:defRPr>
      </a:lvl3pPr>
      <a:lvl4pPr marL="1371257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Open Sans Light" panose="020B0306030504020204" pitchFamily="34" charset="0"/>
          <a:ea typeface="+mn-ea"/>
          <a:cs typeface="+mn-cs"/>
        </a:defRPr>
      </a:lvl4pPr>
      <a:lvl5pPr marL="1828343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Open Sans Light" panose="020B0306030504020204" pitchFamily="34" charset="0"/>
          <a:ea typeface="+mn-ea"/>
          <a:cs typeface="+mn-cs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>
            <a:spLocks noChangeAspect="1"/>
          </p:cNvSpPr>
          <p:nvPr userDrawn="1"/>
        </p:nvSpPr>
        <p:spPr>
          <a:xfrm>
            <a:off x="11132053" y="385356"/>
            <a:ext cx="299336" cy="301008"/>
          </a:xfrm>
          <a:prstGeom prst="rect">
            <a:avLst/>
          </a:prstGeom>
          <a:ln w="25400">
            <a:solidFill>
              <a:schemeClr val="accent4"/>
            </a:solidFill>
            <a:miter lim="800000"/>
          </a:ln>
        </p:spPr>
        <p:txBody>
          <a:bodyPr wrap="square" lIns="0" tIns="0" rIns="0" bIns="0" rtlCol="0" anchor="ctr" anchorCtr="1">
            <a:noAutofit/>
          </a:bodyPr>
          <a:lstStyle/>
          <a:p>
            <a:pPr algn="ctr"/>
            <a:fld id="{DF33818B-4F67-2640-B051-39386572BB31}" type="slidenum">
              <a:rPr lang="en-US" sz="1100" b="0" i="0" spc="150" smtClean="0">
                <a:solidFill>
                  <a:schemeClr val="accent4"/>
                </a:solidFill>
                <a:latin typeface="Poppins" pitchFamily="2" charset="77"/>
                <a:cs typeface="Poppins" pitchFamily="2" charset="77"/>
              </a:rPr>
              <a:pPr algn="ctr"/>
              <a:t>‹nº›</a:t>
            </a:fld>
            <a:endParaRPr lang="en-US" sz="1100" b="0" i="0" spc="150" dirty="0">
              <a:solidFill>
                <a:schemeClr val="accent4"/>
              </a:solidFill>
              <a:latin typeface="Poppins" pitchFamily="2" charset="77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894985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6" r:id="rId1"/>
    <p:sldLayoutId id="2147484007" r:id="rId2"/>
  </p:sldLayoutIdLst>
  <p:hf hdr="0" ftr="0" dt="0"/>
  <p:txStyles>
    <p:titleStyle>
      <a:lvl1pPr algn="l" defTabSz="914172" rtl="0" eaLnBrk="1" latinLnBrk="0" hangingPunct="1">
        <a:lnSpc>
          <a:spcPct val="90000"/>
        </a:lnSpc>
        <a:spcBef>
          <a:spcPct val="0"/>
        </a:spcBef>
        <a:buNone/>
        <a:defRPr sz="4399" b="1" i="0" kern="1200">
          <a:solidFill>
            <a:schemeClr val="tx2"/>
          </a:solidFill>
          <a:latin typeface="Poppins" pitchFamily="2" charset="77"/>
          <a:ea typeface="+mj-ea"/>
          <a:cs typeface="+mj-cs"/>
        </a:defRPr>
      </a:lvl1pPr>
    </p:titleStyle>
    <p:bodyStyle>
      <a:lvl1pPr marL="0" indent="0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1pPr>
      <a:lvl2pPr marL="457086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2pPr>
      <a:lvl3pPr marL="914172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3pPr>
      <a:lvl4pPr marL="1371257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4pPr>
      <a:lvl5pPr marL="1828343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9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82.xml"/><Relationship Id="rId1" Type="http://schemas.openxmlformats.org/officeDocument/2006/relationships/tags" Target="../tags/tag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8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8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8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slideLayout" Target="../slideLayouts/slideLayout82.xml"/><Relationship Id="rId1" Type="http://schemas.openxmlformats.org/officeDocument/2006/relationships/tags" Target="../tags/tag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ulisses@umconsultoria.com.br" TargetMode="External"/><Relationship Id="rId2" Type="http://schemas.openxmlformats.org/officeDocument/2006/relationships/hyperlink" Target="http://www.umconsultoria.com.br/" TargetMode="External"/><Relationship Id="rId1" Type="http://schemas.openxmlformats.org/officeDocument/2006/relationships/slideLayout" Target="../slideLayouts/slideLayout112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lowchart: Data 10">
            <a:extLst>
              <a:ext uri="{FF2B5EF4-FFF2-40B4-BE49-F238E27FC236}">
                <a16:creationId xmlns:a16="http://schemas.microsoft.com/office/drawing/2014/main" id="{6904C2A8-8061-4874-91A0-6EB99C317DA1}"/>
              </a:ext>
            </a:extLst>
          </p:cNvPr>
          <p:cNvSpPr/>
          <p:nvPr/>
        </p:nvSpPr>
        <p:spPr>
          <a:xfrm>
            <a:off x="1885950" y="0"/>
            <a:ext cx="8553450" cy="6858000"/>
          </a:xfrm>
          <a:prstGeom prst="flowChartInputOutput">
            <a:avLst/>
          </a:prstGeom>
          <a:blipFill>
            <a:blip r:embed="rId2"/>
            <a:stretch>
              <a:fillRect l="-12596" r="1259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DF86C79-85A4-464A-BB21-8FC134D0A086}"/>
              </a:ext>
            </a:extLst>
          </p:cNvPr>
          <p:cNvSpPr/>
          <p:nvPr/>
        </p:nvSpPr>
        <p:spPr>
          <a:xfrm>
            <a:off x="0" y="1882589"/>
            <a:ext cx="12192000" cy="3181054"/>
          </a:xfrm>
          <a:prstGeom prst="rect">
            <a:avLst/>
          </a:prstGeom>
          <a:solidFill>
            <a:schemeClr val="tx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4ABC25-2421-4351-B5A2-7C00CC09A7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96550"/>
            <a:ext cx="12192000" cy="2264899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Introdução ao Planejamento de </a:t>
            </a:r>
            <a:b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</a:br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Vendas e Operações (S&amp;OP) </a:t>
            </a:r>
            <a:br>
              <a:rPr lang="pt-BR" sz="4400" dirty="0">
                <a:solidFill>
                  <a:schemeClr val="bg1"/>
                </a:solidFill>
              </a:rPr>
            </a:br>
            <a:br>
              <a:rPr lang="pt-BR" sz="1000" dirty="0">
                <a:solidFill>
                  <a:schemeClr val="bg1"/>
                </a:solidFill>
              </a:rPr>
            </a:br>
            <a:r>
              <a:rPr lang="pt-BR" sz="2000" b="1" dirty="0">
                <a:solidFill>
                  <a:schemeClr val="bg1"/>
                </a:solidFill>
                <a:latin typeface="Montserrat" panose="02000505000000020004" pitchFamily="2" charset="0"/>
              </a:rPr>
              <a:t>MÓDULO 01 - AULA #01</a:t>
            </a:r>
            <a:br>
              <a:rPr lang="pt-BR" sz="4400" dirty="0">
                <a:solidFill>
                  <a:schemeClr val="bg1"/>
                </a:solidFill>
              </a:rPr>
            </a:br>
            <a:br>
              <a:rPr lang="pt-BR" sz="1000" dirty="0">
                <a:solidFill>
                  <a:schemeClr val="bg1"/>
                </a:solidFill>
              </a:rPr>
            </a:br>
            <a:r>
              <a:rPr lang="pt-BR" sz="2000" i="1" dirty="0">
                <a:solidFill>
                  <a:srgbClr val="92D050"/>
                </a:solidFill>
              </a:rPr>
              <a:t>Sales </a:t>
            </a:r>
            <a:r>
              <a:rPr lang="pt-BR" sz="2000" i="1" dirty="0" err="1">
                <a:solidFill>
                  <a:srgbClr val="92D050"/>
                </a:solidFill>
              </a:rPr>
              <a:t>and</a:t>
            </a:r>
            <a:r>
              <a:rPr lang="pt-BR" sz="2000" i="1" dirty="0">
                <a:solidFill>
                  <a:srgbClr val="92D050"/>
                </a:solidFill>
              </a:rPr>
              <a:t> </a:t>
            </a:r>
            <a:r>
              <a:rPr lang="pt-BR" sz="2000" i="1" dirty="0" err="1">
                <a:solidFill>
                  <a:srgbClr val="92D050"/>
                </a:solidFill>
              </a:rPr>
              <a:t>Operations</a:t>
            </a:r>
            <a:r>
              <a:rPr lang="pt-BR" sz="2000" i="1" dirty="0">
                <a:solidFill>
                  <a:srgbClr val="92D050"/>
                </a:solidFill>
              </a:rPr>
              <a:t> Planning</a:t>
            </a:r>
            <a:br>
              <a:rPr lang="pt-BR" sz="2000" i="1" dirty="0">
                <a:solidFill>
                  <a:srgbClr val="92D050"/>
                </a:solidFill>
              </a:rPr>
            </a:br>
            <a:r>
              <a:rPr lang="pt-BR" sz="2000" i="1" dirty="0">
                <a:solidFill>
                  <a:srgbClr val="92D050"/>
                </a:solidFill>
              </a:rPr>
              <a:t>Ulisses L. Messias</a:t>
            </a:r>
            <a:endParaRPr lang="pt-BR" sz="4400" i="1" dirty="0">
              <a:solidFill>
                <a:srgbClr val="92D050"/>
              </a:solidFill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C9A62B18-3A90-4F6A-FF45-5079F95E09A0}"/>
              </a:ext>
            </a:extLst>
          </p:cNvPr>
          <p:cNvSpPr txBox="1"/>
          <p:nvPr/>
        </p:nvSpPr>
        <p:spPr>
          <a:xfrm>
            <a:off x="9397452" y="6362235"/>
            <a:ext cx="2794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www.umconsultoria.com.br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5108780E-3704-9C6E-8158-5B81E560C9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8122" y="5273403"/>
            <a:ext cx="1877228" cy="1273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036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930D2B-DAC1-40F2-8F89-920642D294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7395" y="2213654"/>
            <a:ext cx="8656320" cy="416580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 uma metodologia utilizada para gestão de negócios que proporciona maior visibilidade de futuro, entendimento de desvios, organização de informações para melhores tomadas de decisões, buscando o equilíbrio entre a oferta e a demanda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60894A5-AB0A-4C31-A3B5-EE7AF23428EC}"/>
              </a:ext>
            </a:extLst>
          </p:cNvPr>
          <p:cNvSpPr/>
          <p:nvPr/>
        </p:nvSpPr>
        <p:spPr>
          <a:xfrm>
            <a:off x="912242" y="1403535"/>
            <a:ext cx="954107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Arial" panose="020B0604020202020204" pitchFamily="34" charset="0"/>
              </a:rPr>
              <a:t>ʼʼ</a:t>
            </a:r>
            <a:endParaRPr kumimoji="0" lang="pt-BR" sz="9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" panose="02040604050505020304" pitchFamily="18" charset="0"/>
              <a:ea typeface="+mn-ea"/>
              <a:cs typeface="+mn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079977C-E8A3-44DB-91FA-4A838B4A6F48}"/>
              </a:ext>
            </a:extLst>
          </p:cNvPr>
          <p:cNvCxnSpPr>
            <a:cxnSpLocks/>
          </p:cNvCxnSpPr>
          <p:nvPr/>
        </p:nvCxnSpPr>
        <p:spPr>
          <a:xfrm>
            <a:off x="1962916" y="1856165"/>
            <a:ext cx="841248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C03446DC-E068-444B-9257-EC7907997D5A}"/>
              </a:ext>
            </a:extLst>
          </p:cNvPr>
          <p:cNvSpPr/>
          <p:nvPr/>
        </p:nvSpPr>
        <p:spPr>
          <a:xfrm>
            <a:off x="1787395" y="1088064"/>
            <a:ext cx="8837676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  <a:cs typeface="Arial" panose="020B0604020202020204" pitchFamily="34" charset="0"/>
              </a:rPr>
              <a:t>S&amp;OP (Sales and Operations Planning)</a:t>
            </a:r>
            <a:endParaRPr kumimoji="0" lang="pt-BR" sz="3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5EC31062-A55A-5B7E-B8F0-D38B26523DB3}"/>
              </a:ext>
            </a:extLst>
          </p:cNvPr>
          <p:cNvSpPr txBox="1"/>
          <p:nvPr/>
        </p:nvSpPr>
        <p:spPr>
          <a:xfrm>
            <a:off x="7469944" y="6379459"/>
            <a:ext cx="4656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i="1" dirty="0">
                <a:solidFill>
                  <a:schemeClr val="accent1"/>
                </a:solidFill>
              </a:rPr>
              <a:t>Definição: U.M Consultoria e Treinamento Ltda</a:t>
            </a:r>
          </a:p>
        </p:txBody>
      </p:sp>
    </p:spTree>
    <p:extLst>
      <p:ext uri="{BB962C8B-B14F-4D97-AF65-F5344CB8AC3E}">
        <p14:creationId xmlns:p14="http://schemas.microsoft.com/office/powerpoint/2010/main" val="1921936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Imagem 43">
            <a:extLst>
              <a:ext uri="{FF2B5EF4-FFF2-40B4-BE49-F238E27FC236}">
                <a16:creationId xmlns:a16="http://schemas.microsoft.com/office/drawing/2014/main" id="{6EF318F7-E19E-4FEF-BD85-5685D128F3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11" y="0"/>
            <a:ext cx="10719468" cy="6379029"/>
          </a:xfrm>
          <a:prstGeom prst="rect">
            <a:avLst/>
          </a:prstGeom>
        </p:spPr>
      </p:pic>
      <p:pic>
        <p:nvPicPr>
          <p:cNvPr id="45" name="Picture 3">
            <a:extLst>
              <a:ext uri="{FF2B5EF4-FFF2-40B4-BE49-F238E27FC236}">
                <a16:creationId xmlns:a16="http://schemas.microsoft.com/office/drawing/2014/main" id="{0974AEB1-59E0-4E19-ADCB-9E16A2C5BA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5484" y="327951"/>
            <a:ext cx="1400790" cy="1405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07892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20EFB99C-F665-5640-A9B5-567650FA1264}"/>
              </a:ext>
            </a:extLst>
          </p:cNvPr>
          <p:cNvCxnSpPr/>
          <p:nvPr/>
        </p:nvCxnSpPr>
        <p:spPr>
          <a:xfrm>
            <a:off x="5754865" y="949196"/>
            <a:ext cx="682270" cy="0"/>
          </a:xfrm>
          <a:prstGeom prst="line">
            <a:avLst/>
          </a:prstGeom>
          <a:ln w="88900" cap="rnd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A9E7A46A-EE9E-7045-A9E2-D25AC0A9CBBF}"/>
              </a:ext>
            </a:extLst>
          </p:cNvPr>
          <p:cNvSpPr/>
          <p:nvPr/>
        </p:nvSpPr>
        <p:spPr>
          <a:xfrm>
            <a:off x="1588" y="3412694"/>
            <a:ext cx="12188825" cy="3465185"/>
          </a:xfrm>
          <a:prstGeom prst="rect">
            <a:avLst/>
          </a:prstGeom>
          <a:gradFill flip="none" rotWithShape="1">
            <a:gsLst>
              <a:gs pos="100000">
                <a:srgbClr val="5BCBF5">
                  <a:alpha val="59000"/>
                  <a:lumMod val="65000"/>
                </a:srgbClr>
              </a:gs>
              <a:gs pos="0">
                <a:srgbClr val="005496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 Light" panose="020B0306030504020204" pitchFamily="34" charset="0"/>
              <a:ea typeface="+mn-ea"/>
              <a:cs typeface="+mn-cs"/>
            </a:endParaRPr>
          </a:p>
        </p:txBody>
      </p:sp>
      <p:sp>
        <p:nvSpPr>
          <p:cNvPr id="8" name="Freeform 8">
            <a:extLst>
              <a:ext uri="{FF2B5EF4-FFF2-40B4-BE49-F238E27FC236}">
                <a16:creationId xmlns:a16="http://schemas.microsoft.com/office/drawing/2014/main" id="{D4982988-54F2-9940-9B61-364FF9C74049}"/>
              </a:ext>
            </a:extLst>
          </p:cNvPr>
          <p:cNvSpPr>
            <a:spLocks/>
          </p:cNvSpPr>
          <p:nvPr/>
        </p:nvSpPr>
        <p:spPr bwMode="auto">
          <a:xfrm>
            <a:off x="5046093" y="1599090"/>
            <a:ext cx="1728338" cy="995104"/>
          </a:xfrm>
          <a:custGeom>
            <a:avLst/>
            <a:gdLst>
              <a:gd name="T0" fmla="*/ 0 w 1089"/>
              <a:gd name="T1" fmla="*/ 627 h 627"/>
              <a:gd name="T2" fmla="*/ 1089 w 1089"/>
              <a:gd name="T3" fmla="*/ 627 h 627"/>
              <a:gd name="T4" fmla="*/ 1088 w 1089"/>
              <a:gd name="T5" fmla="*/ 591 h 627"/>
              <a:gd name="T6" fmla="*/ 1053 w 1089"/>
              <a:gd name="T7" fmla="*/ 591 h 627"/>
              <a:gd name="T8" fmla="*/ 939 w 1089"/>
              <a:gd name="T9" fmla="*/ 396 h 627"/>
              <a:gd name="T10" fmla="*/ 866 w 1089"/>
              <a:gd name="T11" fmla="*/ 369 h 627"/>
              <a:gd name="T12" fmla="*/ 669 w 1089"/>
              <a:gd name="T13" fmla="*/ 114 h 627"/>
              <a:gd name="T14" fmla="*/ 576 w 1089"/>
              <a:gd name="T15" fmla="*/ 0 h 627"/>
              <a:gd name="T16" fmla="*/ 473 w 1089"/>
              <a:gd name="T17" fmla="*/ 16 h 627"/>
              <a:gd name="T18" fmla="*/ 421 w 1089"/>
              <a:gd name="T19" fmla="*/ 98 h 627"/>
              <a:gd name="T20" fmla="*/ 351 w 1089"/>
              <a:gd name="T21" fmla="*/ 106 h 627"/>
              <a:gd name="T22" fmla="*/ 231 w 1089"/>
              <a:gd name="T23" fmla="*/ 195 h 627"/>
              <a:gd name="T24" fmla="*/ 226 w 1089"/>
              <a:gd name="T25" fmla="*/ 220 h 627"/>
              <a:gd name="T26" fmla="*/ 101 w 1089"/>
              <a:gd name="T27" fmla="*/ 339 h 627"/>
              <a:gd name="T28" fmla="*/ 107 w 1089"/>
              <a:gd name="T29" fmla="*/ 445 h 627"/>
              <a:gd name="T30" fmla="*/ 0 w 1089"/>
              <a:gd name="T31" fmla="*/ 627 h 6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89" h="627">
                <a:moveTo>
                  <a:pt x="0" y="627"/>
                </a:moveTo>
                <a:lnTo>
                  <a:pt x="1089" y="627"/>
                </a:lnTo>
                <a:lnTo>
                  <a:pt x="1088" y="591"/>
                </a:lnTo>
                <a:lnTo>
                  <a:pt x="1053" y="591"/>
                </a:lnTo>
                <a:lnTo>
                  <a:pt x="939" y="396"/>
                </a:lnTo>
                <a:lnTo>
                  <a:pt x="866" y="369"/>
                </a:lnTo>
                <a:lnTo>
                  <a:pt x="669" y="114"/>
                </a:lnTo>
                <a:lnTo>
                  <a:pt x="576" y="0"/>
                </a:lnTo>
                <a:lnTo>
                  <a:pt x="473" y="16"/>
                </a:lnTo>
                <a:lnTo>
                  <a:pt x="421" y="98"/>
                </a:lnTo>
                <a:lnTo>
                  <a:pt x="351" y="106"/>
                </a:lnTo>
                <a:lnTo>
                  <a:pt x="231" y="195"/>
                </a:lnTo>
                <a:lnTo>
                  <a:pt x="226" y="220"/>
                </a:lnTo>
                <a:lnTo>
                  <a:pt x="101" y="339"/>
                </a:lnTo>
                <a:lnTo>
                  <a:pt x="107" y="445"/>
                </a:lnTo>
                <a:lnTo>
                  <a:pt x="0" y="627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Open Sans Light" panose="020B0306030504020204" pitchFamily="34" charset="0"/>
              <a:ea typeface="+mn-ea"/>
              <a:cs typeface="+mn-cs"/>
            </a:endParaRPr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BCA7A770-C5B1-BD4F-8CC8-1F70F194814D}"/>
              </a:ext>
            </a:extLst>
          </p:cNvPr>
          <p:cNvSpPr>
            <a:spLocks/>
          </p:cNvSpPr>
          <p:nvPr/>
        </p:nvSpPr>
        <p:spPr bwMode="auto">
          <a:xfrm>
            <a:off x="4287466" y="2618952"/>
            <a:ext cx="2951981" cy="749105"/>
          </a:xfrm>
          <a:custGeom>
            <a:avLst/>
            <a:gdLst>
              <a:gd name="T0" fmla="*/ 1860 w 1860"/>
              <a:gd name="T1" fmla="*/ 472 h 472"/>
              <a:gd name="T2" fmla="*/ 1845 w 1860"/>
              <a:gd name="T3" fmla="*/ 454 h 472"/>
              <a:gd name="T4" fmla="*/ 1829 w 1860"/>
              <a:gd name="T5" fmla="*/ 422 h 472"/>
              <a:gd name="T6" fmla="*/ 1612 w 1860"/>
              <a:gd name="T7" fmla="*/ 172 h 472"/>
              <a:gd name="T8" fmla="*/ 1574 w 1860"/>
              <a:gd name="T9" fmla="*/ 94 h 472"/>
              <a:gd name="T10" fmla="*/ 1568 w 1860"/>
              <a:gd name="T11" fmla="*/ 0 h 472"/>
              <a:gd name="T12" fmla="*/ 466 w 1860"/>
              <a:gd name="T13" fmla="*/ 0 h 472"/>
              <a:gd name="T14" fmla="*/ 463 w 1860"/>
              <a:gd name="T15" fmla="*/ 4 h 472"/>
              <a:gd name="T16" fmla="*/ 298 w 1860"/>
              <a:gd name="T17" fmla="*/ 189 h 472"/>
              <a:gd name="T18" fmla="*/ 178 w 1860"/>
              <a:gd name="T19" fmla="*/ 327 h 472"/>
              <a:gd name="T20" fmla="*/ 127 w 1860"/>
              <a:gd name="T21" fmla="*/ 392 h 472"/>
              <a:gd name="T22" fmla="*/ 8 w 1860"/>
              <a:gd name="T23" fmla="*/ 449 h 472"/>
              <a:gd name="T24" fmla="*/ 0 w 1860"/>
              <a:gd name="T25" fmla="*/ 472 h 472"/>
              <a:gd name="T26" fmla="*/ 1860 w 1860"/>
              <a:gd name="T27" fmla="*/ 472 h 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860" h="472">
                <a:moveTo>
                  <a:pt x="1860" y="472"/>
                </a:moveTo>
                <a:lnTo>
                  <a:pt x="1845" y="454"/>
                </a:lnTo>
                <a:lnTo>
                  <a:pt x="1829" y="422"/>
                </a:lnTo>
                <a:lnTo>
                  <a:pt x="1612" y="172"/>
                </a:lnTo>
                <a:lnTo>
                  <a:pt x="1574" y="94"/>
                </a:lnTo>
                <a:lnTo>
                  <a:pt x="1568" y="0"/>
                </a:lnTo>
                <a:lnTo>
                  <a:pt x="466" y="0"/>
                </a:lnTo>
                <a:lnTo>
                  <a:pt x="463" y="4"/>
                </a:lnTo>
                <a:lnTo>
                  <a:pt x="298" y="189"/>
                </a:lnTo>
                <a:lnTo>
                  <a:pt x="178" y="327"/>
                </a:lnTo>
                <a:lnTo>
                  <a:pt x="127" y="392"/>
                </a:lnTo>
                <a:lnTo>
                  <a:pt x="8" y="449"/>
                </a:lnTo>
                <a:lnTo>
                  <a:pt x="0" y="472"/>
                </a:lnTo>
                <a:lnTo>
                  <a:pt x="1860" y="47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Open Sans Light" panose="020B0306030504020204" pitchFamily="34" charset="0"/>
              <a:ea typeface="+mn-ea"/>
              <a:cs typeface="+mn-cs"/>
            </a:endParaRPr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04C809F5-9DDA-CC45-8FFA-8DD02FF671C2}"/>
              </a:ext>
            </a:extLst>
          </p:cNvPr>
          <p:cNvSpPr>
            <a:spLocks/>
          </p:cNvSpPr>
          <p:nvPr/>
        </p:nvSpPr>
        <p:spPr bwMode="auto">
          <a:xfrm>
            <a:off x="4071623" y="3411543"/>
            <a:ext cx="3629668" cy="688796"/>
          </a:xfrm>
          <a:custGeom>
            <a:avLst/>
            <a:gdLst>
              <a:gd name="T0" fmla="*/ 126 w 2287"/>
              <a:gd name="T1" fmla="*/ 0 h 434"/>
              <a:gd name="T2" fmla="*/ 65 w 2287"/>
              <a:gd name="T3" fmla="*/ 159 h 434"/>
              <a:gd name="T4" fmla="*/ 3 w 2287"/>
              <a:gd name="T5" fmla="*/ 346 h 434"/>
              <a:gd name="T6" fmla="*/ 0 w 2287"/>
              <a:gd name="T7" fmla="*/ 434 h 434"/>
              <a:gd name="T8" fmla="*/ 2287 w 2287"/>
              <a:gd name="T9" fmla="*/ 434 h 434"/>
              <a:gd name="T10" fmla="*/ 2227 w 2287"/>
              <a:gd name="T11" fmla="*/ 368 h 434"/>
              <a:gd name="T12" fmla="*/ 2208 w 2287"/>
              <a:gd name="T13" fmla="*/ 221 h 434"/>
              <a:gd name="T14" fmla="*/ 2015 w 2287"/>
              <a:gd name="T15" fmla="*/ 0 h 434"/>
              <a:gd name="T16" fmla="*/ 126 w 2287"/>
              <a:gd name="T17" fmla="*/ 0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287" h="434">
                <a:moveTo>
                  <a:pt x="126" y="0"/>
                </a:moveTo>
                <a:lnTo>
                  <a:pt x="65" y="159"/>
                </a:lnTo>
                <a:lnTo>
                  <a:pt x="3" y="346"/>
                </a:lnTo>
                <a:lnTo>
                  <a:pt x="0" y="434"/>
                </a:lnTo>
                <a:lnTo>
                  <a:pt x="2287" y="434"/>
                </a:lnTo>
                <a:lnTo>
                  <a:pt x="2227" y="368"/>
                </a:lnTo>
                <a:lnTo>
                  <a:pt x="2208" y="221"/>
                </a:lnTo>
                <a:lnTo>
                  <a:pt x="2015" y="0"/>
                </a:lnTo>
                <a:lnTo>
                  <a:pt x="12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Open Sans Light" panose="020B0306030504020204" pitchFamily="34" charset="0"/>
              <a:ea typeface="+mn-ea"/>
              <a:cs typeface="+mn-cs"/>
            </a:endParaRPr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EBA26DC8-B0D3-A145-8BF3-17E04FC238CE}"/>
              </a:ext>
            </a:extLst>
          </p:cNvPr>
          <p:cNvSpPr>
            <a:spLocks/>
          </p:cNvSpPr>
          <p:nvPr/>
        </p:nvSpPr>
        <p:spPr bwMode="auto">
          <a:xfrm>
            <a:off x="3616129" y="4135254"/>
            <a:ext cx="4626358" cy="653880"/>
          </a:xfrm>
          <a:custGeom>
            <a:avLst/>
            <a:gdLst>
              <a:gd name="T0" fmla="*/ 2915 w 2915"/>
              <a:gd name="T1" fmla="*/ 412 h 412"/>
              <a:gd name="T2" fmla="*/ 2896 w 2915"/>
              <a:gd name="T3" fmla="*/ 383 h 412"/>
              <a:gd name="T4" fmla="*/ 2894 w 2915"/>
              <a:gd name="T5" fmla="*/ 313 h 412"/>
              <a:gd name="T6" fmla="*/ 2856 w 2915"/>
              <a:gd name="T7" fmla="*/ 313 h 412"/>
              <a:gd name="T8" fmla="*/ 2834 w 2915"/>
              <a:gd name="T9" fmla="*/ 313 h 412"/>
              <a:gd name="T10" fmla="*/ 2785 w 2915"/>
              <a:gd name="T11" fmla="*/ 269 h 412"/>
              <a:gd name="T12" fmla="*/ 2777 w 2915"/>
              <a:gd name="T13" fmla="*/ 204 h 412"/>
              <a:gd name="T14" fmla="*/ 2593 w 2915"/>
              <a:gd name="T15" fmla="*/ 0 h 412"/>
              <a:gd name="T16" fmla="*/ 286 w 2915"/>
              <a:gd name="T17" fmla="*/ 0 h 412"/>
              <a:gd name="T18" fmla="*/ 282 w 2915"/>
              <a:gd name="T19" fmla="*/ 112 h 412"/>
              <a:gd name="T20" fmla="*/ 241 w 2915"/>
              <a:gd name="T21" fmla="*/ 194 h 412"/>
              <a:gd name="T22" fmla="*/ 127 w 2915"/>
              <a:gd name="T23" fmla="*/ 280 h 412"/>
              <a:gd name="T24" fmla="*/ 76 w 2915"/>
              <a:gd name="T25" fmla="*/ 345 h 412"/>
              <a:gd name="T26" fmla="*/ 0 w 2915"/>
              <a:gd name="T27" fmla="*/ 412 h 412"/>
              <a:gd name="T28" fmla="*/ 2915 w 2915"/>
              <a:gd name="T29" fmla="*/ 412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915" h="412">
                <a:moveTo>
                  <a:pt x="2915" y="412"/>
                </a:moveTo>
                <a:lnTo>
                  <a:pt x="2896" y="383"/>
                </a:lnTo>
                <a:lnTo>
                  <a:pt x="2894" y="313"/>
                </a:lnTo>
                <a:lnTo>
                  <a:pt x="2856" y="313"/>
                </a:lnTo>
                <a:lnTo>
                  <a:pt x="2834" y="313"/>
                </a:lnTo>
                <a:lnTo>
                  <a:pt x="2785" y="269"/>
                </a:lnTo>
                <a:lnTo>
                  <a:pt x="2777" y="204"/>
                </a:lnTo>
                <a:lnTo>
                  <a:pt x="2593" y="0"/>
                </a:lnTo>
                <a:lnTo>
                  <a:pt x="286" y="0"/>
                </a:lnTo>
                <a:lnTo>
                  <a:pt x="282" y="112"/>
                </a:lnTo>
                <a:lnTo>
                  <a:pt x="241" y="194"/>
                </a:lnTo>
                <a:lnTo>
                  <a:pt x="127" y="280"/>
                </a:lnTo>
                <a:lnTo>
                  <a:pt x="76" y="345"/>
                </a:lnTo>
                <a:lnTo>
                  <a:pt x="0" y="412"/>
                </a:lnTo>
                <a:lnTo>
                  <a:pt x="2915" y="41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Open Sans Light" panose="020B0306030504020204" pitchFamily="34" charset="0"/>
              <a:ea typeface="+mn-ea"/>
              <a:cs typeface="+mn-cs"/>
            </a:endParaRPr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D9C6D277-B564-BE4C-B20B-7B072FE7CD75}"/>
              </a:ext>
            </a:extLst>
          </p:cNvPr>
          <p:cNvSpPr>
            <a:spLocks/>
          </p:cNvSpPr>
          <p:nvPr/>
        </p:nvSpPr>
        <p:spPr bwMode="auto">
          <a:xfrm>
            <a:off x="3130480" y="4822463"/>
            <a:ext cx="5818260" cy="723712"/>
          </a:xfrm>
          <a:custGeom>
            <a:avLst/>
            <a:gdLst>
              <a:gd name="T0" fmla="*/ 3238 w 3666"/>
              <a:gd name="T1" fmla="*/ 0 h 456"/>
              <a:gd name="T2" fmla="*/ 280 w 3666"/>
              <a:gd name="T3" fmla="*/ 0 h 456"/>
              <a:gd name="T4" fmla="*/ 187 w 3666"/>
              <a:gd name="T5" fmla="*/ 99 h 456"/>
              <a:gd name="T6" fmla="*/ 38 w 3666"/>
              <a:gd name="T7" fmla="*/ 359 h 456"/>
              <a:gd name="T8" fmla="*/ 0 w 3666"/>
              <a:gd name="T9" fmla="*/ 456 h 456"/>
              <a:gd name="T10" fmla="*/ 3666 w 3666"/>
              <a:gd name="T11" fmla="*/ 456 h 456"/>
              <a:gd name="T12" fmla="*/ 3663 w 3666"/>
              <a:gd name="T13" fmla="*/ 452 h 456"/>
              <a:gd name="T14" fmla="*/ 3473 w 3666"/>
              <a:gd name="T15" fmla="*/ 202 h 456"/>
              <a:gd name="T16" fmla="*/ 3398 w 3666"/>
              <a:gd name="T17" fmla="*/ 107 h 456"/>
              <a:gd name="T18" fmla="*/ 3381 w 3666"/>
              <a:gd name="T19" fmla="*/ 23 h 456"/>
              <a:gd name="T20" fmla="*/ 3240 w 3666"/>
              <a:gd name="T21" fmla="*/ 4 h 456"/>
              <a:gd name="T22" fmla="*/ 3238 w 3666"/>
              <a:gd name="T23" fmla="*/ 0 h 4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666" h="456">
                <a:moveTo>
                  <a:pt x="3238" y="0"/>
                </a:moveTo>
                <a:lnTo>
                  <a:pt x="280" y="0"/>
                </a:lnTo>
                <a:lnTo>
                  <a:pt x="187" y="99"/>
                </a:lnTo>
                <a:lnTo>
                  <a:pt x="38" y="359"/>
                </a:lnTo>
                <a:lnTo>
                  <a:pt x="0" y="456"/>
                </a:lnTo>
                <a:lnTo>
                  <a:pt x="3666" y="456"/>
                </a:lnTo>
                <a:lnTo>
                  <a:pt x="3663" y="452"/>
                </a:lnTo>
                <a:lnTo>
                  <a:pt x="3473" y="202"/>
                </a:lnTo>
                <a:lnTo>
                  <a:pt x="3398" y="107"/>
                </a:lnTo>
                <a:lnTo>
                  <a:pt x="3381" y="23"/>
                </a:lnTo>
                <a:lnTo>
                  <a:pt x="3240" y="4"/>
                </a:lnTo>
                <a:lnTo>
                  <a:pt x="3238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Open Sans Light" panose="020B0306030504020204" pitchFamily="34" charset="0"/>
              <a:ea typeface="+mn-ea"/>
              <a:cs typeface="+mn-cs"/>
            </a:endParaRPr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DA714DBE-902C-E940-8DCF-89658F8B178C}"/>
              </a:ext>
            </a:extLst>
          </p:cNvPr>
          <p:cNvSpPr>
            <a:spLocks/>
          </p:cNvSpPr>
          <p:nvPr/>
        </p:nvSpPr>
        <p:spPr bwMode="auto">
          <a:xfrm>
            <a:off x="2768624" y="5579504"/>
            <a:ext cx="6997466" cy="1147464"/>
          </a:xfrm>
          <a:custGeom>
            <a:avLst/>
            <a:gdLst>
              <a:gd name="T0" fmla="*/ 4124 w 4409"/>
              <a:gd name="T1" fmla="*/ 229 h 723"/>
              <a:gd name="T2" fmla="*/ 3914 w 4409"/>
              <a:gd name="T3" fmla="*/ 0 h 723"/>
              <a:gd name="T4" fmla="*/ 218 w 4409"/>
              <a:gd name="T5" fmla="*/ 0 h 723"/>
              <a:gd name="T6" fmla="*/ 154 w 4409"/>
              <a:gd name="T7" fmla="*/ 159 h 723"/>
              <a:gd name="T8" fmla="*/ 81 w 4409"/>
              <a:gd name="T9" fmla="*/ 273 h 723"/>
              <a:gd name="T10" fmla="*/ 0 w 4409"/>
              <a:gd name="T11" fmla="*/ 381 h 723"/>
              <a:gd name="T12" fmla="*/ 0 w 4409"/>
              <a:gd name="T13" fmla="*/ 446 h 723"/>
              <a:gd name="T14" fmla="*/ 135 w 4409"/>
              <a:gd name="T15" fmla="*/ 528 h 723"/>
              <a:gd name="T16" fmla="*/ 753 w 4409"/>
              <a:gd name="T17" fmla="*/ 528 h 723"/>
              <a:gd name="T18" fmla="*/ 1452 w 4409"/>
              <a:gd name="T19" fmla="*/ 712 h 723"/>
              <a:gd name="T20" fmla="*/ 1536 w 4409"/>
              <a:gd name="T21" fmla="*/ 723 h 723"/>
              <a:gd name="T22" fmla="*/ 2019 w 4409"/>
              <a:gd name="T23" fmla="*/ 696 h 723"/>
              <a:gd name="T24" fmla="*/ 2236 w 4409"/>
              <a:gd name="T25" fmla="*/ 606 h 723"/>
              <a:gd name="T26" fmla="*/ 2994 w 4409"/>
              <a:gd name="T27" fmla="*/ 555 h 723"/>
              <a:gd name="T28" fmla="*/ 3268 w 4409"/>
              <a:gd name="T29" fmla="*/ 565 h 723"/>
              <a:gd name="T30" fmla="*/ 3945 w 4409"/>
              <a:gd name="T31" fmla="*/ 560 h 723"/>
              <a:gd name="T32" fmla="*/ 4102 w 4409"/>
              <a:gd name="T33" fmla="*/ 598 h 723"/>
              <a:gd name="T34" fmla="*/ 4298 w 4409"/>
              <a:gd name="T35" fmla="*/ 568 h 723"/>
              <a:gd name="T36" fmla="*/ 4409 w 4409"/>
              <a:gd name="T37" fmla="*/ 549 h 723"/>
              <a:gd name="T38" fmla="*/ 4124 w 4409"/>
              <a:gd name="T39" fmla="*/ 229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409" h="723">
                <a:moveTo>
                  <a:pt x="4124" y="229"/>
                </a:moveTo>
                <a:lnTo>
                  <a:pt x="3914" y="0"/>
                </a:lnTo>
                <a:lnTo>
                  <a:pt x="218" y="0"/>
                </a:lnTo>
                <a:lnTo>
                  <a:pt x="154" y="159"/>
                </a:lnTo>
                <a:lnTo>
                  <a:pt x="81" y="273"/>
                </a:lnTo>
                <a:lnTo>
                  <a:pt x="0" y="381"/>
                </a:lnTo>
                <a:lnTo>
                  <a:pt x="0" y="446"/>
                </a:lnTo>
                <a:lnTo>
                  <a:pt x="135" y="528"/>
                </a:lnTo>
                <a:lnTo>
                  <a:pt x="753" y="528"/>
                </a:lnTo>
                <a:lnTo>
                  <a:pt x="1452" y="712"/>
                </a:lnTo>
                <a:lnTo>
                  <a:pt x="1536" y="723"/>
                </a:lnTo>
                <a:lnTo>
                  <a:pt x="2019" y="696"/>
                </a:lnTo>
                <a:lnTo>
                  <a:pt x="2236" y="606"/>
                </a:lnTo>
                <a:lnTo>
                  <a:pt x="2994" y="555"/>
                </a:lnTo>
                <a:lnTo>
                  <a:pt x="3268" y="565"/>
                </a:lnTo>
                <a:lnTo>
                  <a:pt x="3945" y="560"/>
                </a:lnTo>
                <a:lnTo>
                  <a:pt x="4102" y="598"/>
                </a:lnTo>
                <a:lnTo>
                  <a:pt x="4298" y="568"/>
                </a:lnTo>
                <a:lnTo>
                  <a:pt x="4409" y="549"/>
                </a:lnTo>
                <a:lnTo>
                  <a:pt x="4124" y="229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599" b="0" i="0" u="none" strike="noStrike" kern="1200" cap="none" spc="0" normalizeH="0" baseline="0" noProof="0" dirty="0">
              <a:ln>
                <a:noFill/>
              </a:ln>
              <a:solidFill>
                <a:srgbClr val="272727"/>
              </a:solidFill>
              <a:effectLst/>
              <a:uLnTx/>
              <a:uFillTx/>
              <a:latin typeface="Open Sans Light" panose="020B0306030504020204" pitchFamily="34" charset="0"/>
              <a:ea typeface="+mn-ea"/>
              <a:cs typeface="+mn-cs"/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46D24AB1-9033-0948-8C5D-4CAF121301C2}"/>
              </a:ext>
            </a:extLst>
          </p:cNvPr>
          <p:cNvCxnSpPr/>
          <p:nvPr/>
        </p:nvCxnSpPr>
        <p:spPr>
          <a:xfrm>
            <a:off x="6211149" y="1961896"/>
            <a:ext cx="1282500" cy="0"/>
          </a:xfrm>
          <a:prstGeom prst="straightConnector1">
            <a:avLst/>
          </a:prstGeom>
          <a:ln w="38100" cap="rnd">
            <a:solidFill>
              <a:schemeClr val="tx1"/>
            </a:solidFill>
            <a:prstDash val="dash"/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A1FC0F22-E461-ED45-A26A-B9CF0D4491F7}"/>
              </a:ext>
            </a:extLst>
          </p:cNvPr>
          <p:cNvCxnSpPr/>
          <p:nvPr/>
        </p:nvCxnSpPr>
        <p:spPr>
          <a:xfrm>
            <a:off x="3909105" y="2887338"/>
            <a:ext cx="913817" cy="0"/>
          </a:xfrm>
          <a:prstGeom prst="straightConnector1">
            <a:avLst/>
          </a:prstGeom>
          <a:ln w="38100" cap="rnd">
            <a:solidFill>
              <a:schemeClr val="tx1"/>
            </a:solidFill>
            <a:prstDash val="dash"/>
            <a:headEnd type="none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96FA1661-3366-4847-9514-20A6682C5177}"/>
              </a:ext>
            </a:extLst>
          </p:cNvPr>
          <p:cNvCxnSpPr/>
          <p:nvPr/>
        </p:nvCxnSpPr>
        <p:spPr>
          <a:xfrm>
            <a:off x="7566323" y="3812741"/>
            <a:ext cx="731548" cy="0"/>
          </a:xfrm>
          <a:prstGeom prst="straightConnector1">
            <a:avLst/>
          </a:prstGeom>
          <a:ln w="38100" cap="rnd">
            <a:solidFill>
              <a:schemeClr val="bg1"/>
            </a:solidFill>
            <a:prstDash val="dash"/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20EDA29B-9EE0-CC4C-9885-708C3305CC4B}"/>
              </a:ext>
            </a:extLst>
          </p:cNvPr>
          <p:cNvCxnSpPr/>
          <p:nvPr/>
        </p:nvCxnSpPr>
        <p:spPr>
          <a:xfrm>
            <a:off x="3382509" y="4455158"/>
            <a:ext cx="622550" cy="0"/>
          </a:xfrm>
          <a:prstGeom prst="straightConnector1">
            <a:avLst/>
          </a:prstGeom>
          <a:ln w="38100" cap="rnd">
            <a:solidFill>
              <a:schemeClr val="bg1"/>
            </a:solidFill>
            <a:prstDash val="dash"/>
            <a:headEnd type="none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9161FCDA-79C6-C545-9089-5CF02DD8E3D2}"/>
              </a:ext>
            </a:extLst>
          </p:cNvPr>
          <p:cNvCxnSpPr/>
          <p:nvPr/>
        </p:nvCxnSpPr>
        <p:spPr>
          <a:xfrm>
            <a:off x="8582058" y="5156106"/>
            <a:ext cx="731548" cy="0"/>
          </a:xfrm>
          <a:prstGeom prst="straightConnector1">
            <a:avLst/>
          </a:prstGeom>
          <a:ln w="38100" cap="rnd">
            <a:solidFill>
              <a:schemeClr val="bg1"/>
            </a:solidFill>
            <a:prstDash val="dash"/>
            <a:headEnd type="stealth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CE57FC06-33C1-004D-9170-73FCCAFFB58C}"/>
              </a:ext>
            </a:extLst>
          </p:cNvPr>
          <p:cNvCxnSpPr/>
          <p:nvPr/>
        </p:nvCxnSpPr>
        <p:spPr>
          <a:xfrm>
            <a:off x="2407403" y="5845250"/>
            <a:ext cx="622550" cy="0"/>
          </a:xfrm>
          <a:prstGeom prst="straightConnector1">
            <a:avLst/>
          </a:prstGeom>
          <a:ln w="38100" cap="rnd">
            <a:solidFill>
              <a:schemeClr val="bg1"/>
            </a:solidFill>
            <a:prstDash val="dash"/>
            <a:headEnd type="none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Subtitle 2">
            <a:extLst>
              <a:ext uri="{FF2B5EF4-FFF2-40B4-BE49-F238E27FC236}">
                <a16:creationId xmlns:a16="http://schemas.microsoft.com/office/drawing/2014/main" id="{B55914AD-78E2-724D-865D-01E32493D89B}"/>
              </a:ext>
            </a:extLst>
          </p:cNvPr>
          <p:cNvSpPr txBox="1">
            <a:spLocks/>
          </p:cNvSpPr>
          <p:nvPr/>
        </p:nvSpPr>
        <p:spPr>
          <a:xfrm>
            <a:off x="7566323" y="1796093"/>
            <a:ext cx="2531765" cy="34064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175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Previsão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 de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vendas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tserrat" panose="02000505000000020004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3D35F0F1-5C22-A748-89BF-4095EF4852FD}"/>
              </a:ext>
            </a:extLst>
          </p:cNvPr>
          <p:cNvSpPr txBox="1">
            <a:spLocks/>
          </p:cNvSpPr>
          <p:nvPr/>
        </p:nvSpPr>
        <p:spPr>
          <a:xfrm>
            <a:off x="8404523" y="3518516"/>
            <a:ext cx="3107747" cy="57147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175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Busca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do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sincronismo</a:t>
            </a:r>
            <a:br>
              <a:rPr lang="en-US" sz="1600" b="1" noProof="0" dirty="0">
                <a:solidFill>
                  <a:srgbClr val="000000"/>
                </a:solidFill>
                <a:latin typeface="Montserrat" panose="02000505000000020004" pitchFamily="2" charset="0"/>
              </a:rPr>
            </a:b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entre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oferta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e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demanda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tserrat" panose="02000505000000020004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id="{EDA62382-CE68-A84A-8C2E-6B61B3430E46}"/>
              </a:ext>
            </a:extLst>
          </p:cNvPr>
          <p:cNvSpPr txBox="1">
            <a:spLocks/>
          </p:cNvSpPr>
          <p:nvPr/>
        </p:nvSpPr>
        <p:spPr>
          <a:xfrm>
            <a:off x="9482663" y="4857763"/>
            <a:ext cx="2914861" cy="57147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175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Discussões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e</a:t>
            </a:r>
            <a:r>
              <a:rPr kumimoji="0" lang="en-US" sz="1600" b="1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Decisões</a:t>
            </a:r>
            <a:r>
              <a:rPr lang="en-US" sz="1600" b="1" noProof="0" dirty="0">
                <a:solidFill>
                  <a:srgbClr val="000000"/>
                </a:solidFill>
                <a:latin typeface="Montserrat" panose="02000505000000020004" pitchFamily="2" charset="0"/>
              </a:rPr>
              <a:t>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compartilhadas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tserrat" panose="02000505000000020004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188F8F43-269A-AB41-B2CB-DA13DA6AF36A}"/>
              </a:ext>
            </a:extLst>
          </p:cNvPr>
          <p:cNvSpPr txBox="1">
            <a:spLocks/>
          </p:cNvSpPr>
          <p:nvPr/>
        </p:nvSpPr>
        <p:spPr>
          <a:xfrm>
            <a:off x="814661" y="2707419"/>
            <a:ext cx="2951981" cy="34064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543818" rtl="0" eaLnBrk="1" fontAlgn="auto" latinLnBrk="0" hangingPunct="1">
              <a:lnSpc>
                <a:spcPts val="175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Reuniões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de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alinhamento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tserrat" panose="02000505000000020004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E931CF-91BF-CC48-9236-06F896010A3E}"/>
              </a:ext>
            </a:extLst>
          </p:cNvPr>
          <p:cNvSpPr txBox="1">
            <a:spLocks/>
          </p:cNvSpPr>
          <p:nvPr/>
        </p:nvSpPr>
        <p:spPr>
          <a:xfrm>
            <a:off x="304040" y="4198465"/>
            <a:ext cx="2960594" cy="57147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543818" rtl="0" eaLnBrk="1" fontAlgn="auto" latinLnBrk="0" hangingPunct="1">
              <a:lnSpc>
                <a:spcPts val="175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Melhor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gestão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do </a:t>
            </a:r>
            <a:br>
              <a:rPr lang="en-US" sz="1600" b="1" dirty="0">
                <a:solidFill>
                  <a:srgbClr val="000000"/>
                </a:solidFill>
                <a:latin typeface="Montserrat" panose="02000505000000020004" pitchFamily="2" charset="0"/>
              </a:rPr>
            </a:b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working capital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tserrat" panose="02000505000000020004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5" name="Subtitle 2">
            <a:extLst>
              <a:ext uri="{FF2B5EF4-FFF2-40B4-BE49-F238E27FC236}">
                <a16:creationId xmlns:a16="http://schemas.microsoft.com/office/drawing/2014/main" id="{86FA38AF-645D-9342-97FA-2F1C906C45D9}"/>
              </a:ext>
            </a:extLst>
          </p:cNvPr>
          <p:cNvSpPr txBox="1">
            <a:spLocks/>
          </p:cNvSpPr>
          <p:nvPr/>
        </p:nvSpPr>
        <p:spPr>
          <a:xfrm>
            <a:off x="1588" y="5429236"/>
            <a:ext cx="2350874" cy="84847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54381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Governança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 e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Gerenciamento</a:t>
            </a:r>
            <a:br>
              <a:rPr lang="en-US" sz="1600" b="1" dirty="0">
                <a:solidFill>
                  <a:srgbClr val="000000"/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</a:b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do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negócio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tserrat" panose="02000505000000020004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08DAAD-C52C-D542-9CA4-6FCEED78C7A0}"/>
              </a:ext>
            </a:extLst>
          </p:cNvPr>
          <p:cNvSpPr txBox="1"/>
          <p:nvPr/>
        </p:nvSpPr>
        <p:spPr>
          <a:xfrm>
            <a:off x="570502" y="1611427"/>
            <a:ext cx="21130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ontserrat" panose="02000505000000020004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O QUE ACHAM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5138CCB-DACE-F94E-87FA-042B8E456A9F}"/>
              </a:ext>
            </a:extLst>
          </p:cNvPr>
          <p:cNvSpPr txBox="1"/>
          <p:nvPr/>
        </p:nvSpPr>
        <p:spPr>
          <a:xfrm>
            <a:off x="570502" y="3582623"/>
            <a:ext cx="29770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b="1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2000505000000020004" pitchFamily="2" charset="0"/>
              </a:rPr>
              <a:t>O QUE REALMENTE É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5B955AE-BB53-BA40-B11D-D811EBF833AF}"/>
              </a:ext>
            </a:extLst>
          </p:cNvPr>
          <p:cNvSpPr txBox="1"/>
          <p:nvPr/>
        </p:nvSpPr>
        <p:spPr>
          <a:xfrm>
            <a:off x="5294436" y="5850465"/>
            <a:ext cx="1083951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Business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AAF4ED8-EE8B-274C-B892-77589324E8A2}"/>
              </a:ext>
            </a:extLst>
          </p:cNvPr>
          <p:cNvSpPr txBox="1"/>
          <p:nvPr/>
        </p:nvSpPr>
        <p:spPr>
          <a:xfrm>
            <a:off x="5258368" y="5025870"/>
            <a:ext cx="1156087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Decisions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CE2D950-C5F2-F749-8E4B-D9BDB96062CE}"/>
              </a:ext>
            </a:extLst>
          </p:cNvPr>
          <p:cNvSpPr txBox="1"/>
          <p:nvPr/>
        </p:nvSpPr>
        <p:spPr>
          <a:xfrm>
            <a:off x="5063602" y="4303045"/>
            <a:ext cx="1545616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Management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4367377-CFAD-144B-AB1A-FB35DB556370}"/>
              </a:ext>
            </a:extLst>
          </p:cNvPr>
          <p:cNvSpPr txBox="1"/>
          <p:nvPr/>
        </p:nvSpPr>
        <p:spPr>
          <a:xfrm>
            <a:off x="5339319" y="3590709"/>
            <a:ext cx="994183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Balance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5475561-4D95-A441-BC57-542BC1D8BCAB}"/>
              </a:ext>
            </a:extLst>
          </p:cNvPr>
          <p:cNvSpPr txBox="1"/>
          <p:nvPr/>
        </p:nvSpPr>
        <p:spPr>
          <a:xfrm>
            <a:off x="5272794" y="2842926"/>
            <a:ext cx="1127232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Meetings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551E176-4014-054A-BF4E-203D867E2BD5}"/>
              </a:ext>
            </a:extLst>
          </p:cNvPr>
          <p:cNvSpPr txBox="1"/>
          <p:nvPr/>
        </p:nvSpPr>
        <p:spPr>
          <a:xfrm>
            <a:off x="5316828" y="2108769"/>
            <a:ext cx="1055802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Forecast</a:t>
            </a:r>
          </a:p>
        </p:txBody>
      </p:sp>
      <p:sp>
        <p:nvSpPr>
          <p:cNvPr id="36" name="Retângulo 35">
            <a:extLst>
              <a:ext uri="{FF2B5EF4-FFF2-40B4-BE49-F238E27FC236}">
                <a16:creationId xmlns:a16="http://schemas.microsoft.com/office/drawing/2014/main" id="{7638194C-A21D-4B8B-8F58-CC498F6B5DA6}"/>
              </a:ext>
            </a:extLst>
          </p:cNvPr>
          <p:cNvSpPr/>
          <p:nvPr/>
        </p:nvSpPr>
        <p:spPr>
          <a:xfrm>
            <a:off x="11021041" y="261504"/>
            <a:ext cx="475862" cy="5905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tângulo 36">
            <a:extLst>
              <a:ext uri="{FF2B5EF4-FFF2-40B4-BE49-F238E27FC236}">
                <a16:creationId xmlns:a16="http://schemas.microsoft.com/office/drawing/2014/main" id="{BF6E29F8-0941-4995-B528-1AAC5F5317C0}"/>
              </a:ext>
            </a:extLst>
          </p:cNvPr>
          <p:cNvSpPr/>
          <p:nvPr/>
        </p:nvSpPr>
        <p:spPr>
          <a:xfrm>
            <a:off x="10920600" y="259977"/>
            <a:ext cx="632908" cy="5540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Retângulo 39">
            <a:extLst>
              <a:ext uri="{FF2B5EF4-FFF2-40B4-BE49-F238E27FC236}">
                <a16:creationId xmlns:a16="http://schemas.microsoft.com/office/drawing/2014/main" id="{ACD2B273-4027-4DB9-9758-28885F11F711}"/>
              </a:ext>
            </a:extLst>
          </p:cNvPr>
          <p:cNvSpPr/>
          <p:nvPr/>
        </p:nvSpPr>
        <p:spPr>
          <a:xfrm>
            <a:off x="567505" y="395155"/>
            <a:ext cx="632908" cy="5540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81620B-7BA5-9244-A813-BDD3AB325AD9}"/>
              </a:ext>
            </a:extLst>
          </p:cNvPr>
          <p:cNvSpPr txBox="1"/>
          <p:nvPr/>
        </p:nvSpPr>
        <p:spPr>
          <a:xfrm>
            <a:off x="1588" y="237310"/>
            <a:ext cx="12190412" cy="553998"/>
          </a:xfrm>
          <a:prstGeom prst="rect">
            <a:avLst/>
          </a:prstGeom>
          <a:noFill/>
        </p:spPr>
        <p:txBody>
          <a:bodyPr wrap="square" lIns="45720" tIns="0" rIns="0" bIns="0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VISÃO MÍOPE DE S&amp;OP - ICEBERG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410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7" grpId="0" animBg="1"/>
      <p:bldP spid="9" grpId="0" animBg="1"/>
      <p:bldP spid="18" grpId="0"/>
      <p:bldP spid="19" grpId="0"/>
      <p:bldP spid="23" grpId="0"/>
      <p:bldP spid="25" grpId="0"/>
      <p:bldP spid="11" grpId="0"/>
      <p:bldP spid="27" grpId="0"/>
      <p:bldP spid="29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2DDB70E-6FA4-4F00-A592-B3F25A684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5535" y="1874683"/>
            <a:ext cx="3824377" cy="3032575"/>
          </a:xfrm>
          <a:ln>
            <a:noFill/>
          </a:ln>
        </p:spPr>
        <p:txBody>
          <a:bodyPr>
            <a:normAutofit/>
          </a:bodyPr>
          <a:lstStyle/>
          <a:p>
            <a:r>
              <a:rPr lang="pt-BR" sz="8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 pitchFamily="2" charset="0"/>
              </a:rPr>
              <a:t>S&amp;OP</a:t>
            </a:r>
            <a:br>
              <a:rPr lang="pt-BR" sz="8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 pitchFamily="2" charset="0"/>
              </a:rPr>
            </a:br>
            <a:r>
              <a:rPr lang="pt-BR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 pitchFamily="2" charset="0"/>
              </a:rPr>
              <a:t>Sales and Operations Planning</a:t>
            </a:r>
            <a:endParaRPr lang="pt-BR" sz="8800" b="1" dirty="0">
              <a:solidFill>
                <a:schemeClr val="tx1">
                  <a:lumMod val="65000"/>
                  <a:lumOff val="35000"/>
                </a:schemeClr>
              </a:solidFill>
              <a:latin typeface="Montserrat" panose="02000505000000020004" pitchFamily="2" charset="0"/>
            </a:endParaRPr>
          </a:p>
        </p:txBody>
      </p:sp>
      <p:grpSp>
        <p:nvGrpSpPr>
          <p:cNvPr id="5" name="Agrupar 30">
            <a:extLst>
              <a:ext uri="{FF2B5EF4-FFF2-40B4-BE49-F238E27FC236}">
                <a16:creationId xmlns:a16="http://schemas.microsoft.com/office/drawing/2014/main" id="{9D37BFDC-9E4C-4CE5-8A4F-7ADA56992EA9}"/>
              </a:ext>
            </a:extLst>
          </p:cNvPr>
          <p:cNvGrpSpPr/>
          <p:nvPr/>
        </p:nvGrpSpPr>
        <p:grpSpPr>
          <a:xfrm>
            <a:off x="6434244" y="496047"/>
            <a:ext cx="2123675" cy="2123675"/>
            <a:chOff x="5472935" y="365125"/>
            <a:chExt cx="2123675" cy="212367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" name="Forma 17">
              <a:extLst>
                <a:ext uri="{FF2B5EF4-FFF2-40B4-BE49-F238E27FC236}">
                  <a16:creationId xmlns:a16="http://schemas.microsoft.com/office/drawing/2014/main" id="{C6467AE8-82B4-4EC2-B6AD-8778213871D9}"/>
                </a:ext>
              </a:extLst>
            </p:cNvPr>
            <p:cNvSpPr/>
            <p:nvPr/>
          </p:nvSpPr>
          <p:spPr>
            <a:xfrm rot="20700000">
              <a:off x="5472935" y="365125"/>
              <a:ext cx="2123675" cy="2123675"/>
            </a:xfrm>
            <a:prstGeom prst="gear6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pt-BR"/>
            </a:p>
          </p:txBody>
        </p:sp>
        <p:sp>
          <p:nvSpPr>
            <p:cNvPr id="7" name="Elipse 27">
              <a:extLst>
                <a:ext uri="{FF2B5EF4-FFF2-40B4-BE49-F238E27FC236}">
                  <a16:creationId xmlns:a16="http://schemas.microsoft.com/office/drawing/2014/main" id="{2D38AFC6-3A67-452B-AF6E-7A17B0D03849}"/>
                </a:ext>
              </a:extLst>
            </p:cNvPr>
            <p:cNvSpPr/>
            <p:nvPr/>
          </p:nvSpPr>
          <p:spPr>
            <a:xfrm>
              <a:off x="6027584" y="939375"/>
              <a:ext cx="985639" cy="9751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/>
                </a:rPr>
                <a:t>Demand Planning</a:t>
              </a:r>
            </a:p>
          </p:txBody>
        </p:sp>
      </p:grpSp>
      <p:grpSp>
        <p:nvGrpSpPr>
          <p:cNvPr id="8" name="Agrupar 31">
            <a:extLst>
              <a:ext uri="{FF2B5EF4-FFF2-40B4-BE49-F238E27FC236}">
                <a16:creationId xmlns:a16="http://schemas.microsoft.com/office/drawing/2014/main" id="{848DAEF4-9209-48E3-BE13-D82649F3E6C6}"/>
              </a:ext>
            </a:extLst>
          </p:cNvPr>
          <p:cNvGrpSpPr/>
          <p:nvPr/>
        </p:nvGrpSpPr>
        <p:grpSpPr>
          <a:xfrm>
            <a:off x="4671929" y="2045038"/>
            <a:ext cx="2123675" cy="2123675"/>
            <a:chOff x="3688947" y="2017820"/>
            <a:chExt cx="2123675" cy="212367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Forma 14">
              <a:extLst>
                <a:ext uri="{FF2B5EF4-FFF2-40B4-BE49-F238E27FC236}">
                  <a16:creationId xmlns:a16="http://schemas.microsoft.com/office/drawing/2014/main" id="{37F1D246-DC13-4518-8BAA-6F999F8E7034}"/>
                </a:ext>
              </a:extLst>
            </p:cNvPr>
            <p:cNvSpPr/>
            <p:nvPr/>
          </p:nvSpPr>
          <p:spPr>
            <a:xfrm rot="20700000">
              <a:off x="3688947" y="2017820"/>
              <a:ext cx="2123675" cy="2123675"/>
            </a:xfrm>
            <a:prstGeom prst="gear6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pt-BR"/>
            </a:p>
          </p:txBody>
        </p:sp>
        <p:sp>
          <p:nvSpPr>
            <p:cNvPr id="10" name="Elipse 28">
              <a:extLst>
                <a:ext uri="{FF2B5EF4-FFF2-40B4-BE49-F238E27FC236}">
                  <a16:creationId xmlns:a16="http://schemas.microsoft.com/office/drawing/2014/main" id="{A2D9B3FF-95E6-4D88-A4B3-F202FFA8E364}"/>
                </a:ext>
              </a:extLst>
            </p:cNvPr>
            <p:cNvSpPr/>
            <p:nvPr/>
          </p:nvSpPr>
          <p:spPr>
            <a:xfrm>
              <a:off x="4236095" y="2578616"/>
              <a:ext cx="985639" cy="9751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05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/>
                </a:rPr>
                <a:t>Supply</a:t>
              </a:r>
              <a:r>
                <a:rPr kumimoji="0" lang="pt-B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/>
                </a:rPr>
                <a:t> Planning</a:t>
              </a:r>
            </a:p>
          </p:txBody>
        </p:sp>
      </p:grpSp>
      <p:grpSp>
        <p:nvGrpSpPr>
          <p:cNvPr id="11" name="Agrupar 32">
            <a:extLst>
              <a:ext uri="{FF2B5EF4-FFF2-40B4-BE49-F238E27FC236}">
                <a16:creationId xmlns:a16="http://schemas.microsoft.com/office/drawing/2014/main" id="{893811A6-3D12-4803-B298-0345C763E49B}"/>
              </a:ext>
            </a:extLst>
          </p:cNvPr>
          <p:cNvGrpSpPr/>
          <p:nvPr/>
        </p:nvGrpSpPr>
        <p:grpSpPr>
          <a:xfrm>
            <a:off x="4509652" y="4580165"/>
            <a:ext cx="2123675" cy="2123675"/>
            <a:chOff x="3587226" y="4193051"/>
            <a:chExt cx="2123675" cy="212367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" name="Forma 8">
              <a:extLst>
                <a:ext uri="{FF2B5EF4-FFF2-40B4-BE49-F238E27FC236}">
                  <a16:creationId xmlns:a16="http://schemas.microsoft.com/office/drawing/2014/main" id="{DDE81007-4EBC-492C-AE64-49BB7CF5F3F5}"/>
                </a:ext>
              </a:extLst>
            </p:cNvPr>
            <p:cNvSpPr/>
            <p:nvPr/>
          </p:nvSpPr>
          <p:spPr>
            <a:xfrm rot="20700000">
              <a:off x="3587226" y="4193051"/>
              <a:ext cx="2123675" cy="2123675"/>
            </a:xfrm>
            <a:prstGeom prst="gear6">
              <a:avLst/>
            </a:prstGeom>
            <a:solidFill>
              <a:srgbClr val="FF0000">
                <a:alpha val="63000"/>
              </a:srgb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pt-BR"/>
            </a:p>
          </p:txBody>
        </p:sp>
        <p:sp>
          <p:nvSpPr>
            <p:cNvPr id="13" name="Elipse 29">
              <a:extLst>
                <a:ext uri="{FF2B5EF4-FFF2-40B4-BE49-F238E27FC236}">
                  <a16:creationId xmlns:a16="http://schemas.microsoft.com/office/drawing/2014/main" id="{82BC728E-4B05-4B6A-B27F-5ACAEE13748F}"/>
                </a:ext>
              </a:extLst>
            </p:cNvPr>
            <p:cNvSpPr/>
            <p:nvPr/>
          </p:nvSpPr>
          <p:spPr>
            <a:xfrm>
              <a:off x="4104861" y="4767301"/>
              <a:ext cx="1037021" cy="9751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/>
                </a:rPr>
                <a:t>Inventory Planning</a:t>
              </a:r>
            </a:p>
          </p:txBody>
        </p:sp>
      </p:grpSp>
      <p:grpSp>
        <p:nvGrpSpPr>
          <p:cNvPr id="14" name="Agrupar 61">
            <a:extLst>
              <a:ext uri="{FF2B5EF4-FFF2-40B4-BE49-F238E27FC236}">
                <a16:creationId xmlns:a16="http://schemas.microsoft.com/office/drawing/2014/main" id="{84E1CB53-1780-4767-B310-66063573063A}"/>
              </a:ext>
            </a:extLst>
          </p:cNvPr>
          <p:cNvGrpSpPr/>
          <p:nvPr/>
        </p:nvGrpSpPr>
        <p:grpSpPr>
          <a:xfrm>
            <a:off x="6353541" y="2293217"/>
            <a:ext cx="4245752" cy="4129021"/>
            <a:chOff x="5712377" y="2222224"/>
            <a:chExt cx="4245752" cy="412902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15" name="Agrupar 10">
              <a:extLst>
                <a:ext uri="{FF2B5EF4-FFF2-40B4-BE49-F238E27FC236}">
                  <a16:creationId xmlns:a16="http://schemas.microsoft.com/office/drawing/2014/main" id="{0D8A978E-22EC-41A8-AD2F-E38F76C92E57}"/>
                </a:ext>
              </a:extLst>
            </p:cNvPr>
            <p:cNvGrpSpPr/>
            <p:nvPr/>
          </p:nvGrpSpPr>
          <p:grpSpPr>
            <a:xfrm>
              <a:off x="5712377" y="2222224"/>
              <a:ext cx="4245752" cy="4129021"/>
              <a:chOff x="3793066" y="2438400"/>
              <a:chExt cx="2980266" cy="2980266"/>
            </a:xfrm>
            <a:solidFill>
              <a:schemeClr val="accent6"/>
            </a:solidFill>
          </p:grpSpPr>
          <p:sp>
            <p:nvSpPr>
              <p:cNvPr id="23" name="Forma 11">
                <a:extLst>
                  <a:ext uri="{FF2B5EF4-FFF2-40B4-BE49-F238E27FC236}">
                    <a16:creationId xmlns:a16="http://schemas.microsoft.com/office/drawing/2014/main" id="{E25F6215-8469-459C-AAC2-AA2FEAE942BD}"/>
                  </a:ext>
                </a:extLst>
              </p:cNvPr>
              <p:cNvSpPr/>
              <p:nvPr/>
            </p:nvSpPr>
            <p:spPr>
              <a:xfrm>
                <a:off x="3793066" y="2438400"/>
                <a:ext cx="2980266" cy="2980266"/>
              </a:xfrm>
              <a:prstGeom prst="gear9">
                <a:avLst/>
              </a:prstGeom>
              <a:grpFill/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pt-BR"/>
              </a:p>
            </p:txBody>
          </p:sp>
          <p:sp>
            <p:nvSpPr>
              <p:cNvPr id="24" name="Forma 4">
                <a:extLst>
                  <a:ext uri="{FF2B5EF4-FFF2-40B4-BE49-F238E27FC236}">
                    <a16:creationId xmlns:a16="http://schemas.microsoft.com/office/drawing/2014/main" id="{17AB5611-7111-4BE1-A4E0-ADE7C3908335}"/>
                  </a:ext>
                </a:extLst>
              </p:cNvPr>
              <p:cNvSpPr txBox="1"/>
              <p:nvPr/>
            </p:nvSpPr>
            <p:spPr>
              <a:xfrm>
                <a:off x="4392232" y="3136513"/>
                <a:ext cx="1781934" cy="153191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7940" tIns="27940" rIns="27940" bIns="27940" numCol="1" spcCol="1270" anchor="ctr" anchorCtr="0">
                <a:noAutofit/>
              </a:bodyPr>
              <a:lstStyle/>
              <a:p>
                <a:pPr marL="0" marR="0" lvl="0" indent="0" algn="ctr" defTabSz="97790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2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  <p:sp>
          <p:nvSpPr>
            <p:cNvPr id="16" name="Elipse 19">
              <a:extLst>
                <a:ext uri="{FF2B5EF4-FFF2-40B4-BE49-F238E27FC236}">
                  <a16:creationId xmlns:a16="http://schemas.microsoft.com/office/drawing/2014/main" id="{B9A2A0FC-0B20-4E7C-86B8-5647FE4207DE}"/>
                </a:ext>
              </a:extLst>
            </p:cNvPr>
            <p:cNvSpPr/>
            <p:nvPr/>
          </p:nvSpPr>
          <p:spPr>
            <a:xfrm>
              <a:off x="7195095" y="3639018"/>
              <a:ext cx="1284234" cy="126145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/>
                </a:rPr>
                <a:t>Sales and Operations </a:t>
              </a:r>
              <a:r>
                <a:rPr kumimoji="0" lang="pt-B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/>
                </a:rPr>
                <a:t>Planning</a:t>
              </a:r>
              <a:endParaRPr kumimoji="0" lang="pt-B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</p:grpSp>
      <p:grpSp>
        <p:nvGrpSpPr>
          <p:cNvPr id="25" name="Agrupar 57">
            <a:extLst>
              <a:ext uri="{FF2B5EF4-FFF2-40B4-BE49-F238E27FC236}">
                <a16:creationId xmlns:a16="http://schemas.microsoft.com/office/drawing/2014/main" id="{2FD1B7F1-B446-4D02-89BB-76076D0F288C}"/>
              </a:ext>
            </a:extLst>
          </p:cNvPr>
          <p:cNvGrpSpPr/>
          <p:nvPr/>
        </p:nvGrpSpPr>
        <p:grpSpPr>
          <a:xfrm>
            <a:off x="8780242" y="670362"/>
            <a:ext cx="2123675" cy="2123675"/>
            <a:chOff x="5472935" y="365125"/>
            <a:chExt cx="2123675" cy="2123675"/>
          </a:xfr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6" name="Forma 58">
              <a:extLst>
                <a:ext uri="{FF2B5EF4-FFF2-40B4-BE49-F238E27FC236}">
                  <a16:creationId xmlns:a16="http://schemas.microsoft.com/office/drawing/2014/main" id="{1BED1ADF-33AD-4B8D-848D-B7494E9FD88A}"/>
                </a:ext>
              </a:extLst>
            </p:cNvPr>
            <p:cNvSpPr/>
            <p:nvPr/>
          </p:nvSpPr>
          <p:spPr>
            <a:xfrm rot="20700000">
              <a:off x="5472935" y="365125"/>
              <a:ext cx="2123675" cy="2123675"/>
            </a:xfrm>
            <a:prstGeom prst="gear6">
              <a:avLst/>
            </a:prstGeom>
            <a:grpFill/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pt-BR"/>
            </a:p>
          </p:txBody>
        </p:sp>
        <p:sp>
          <p:nvSpPr>
            <p:cNvPr id="27" name="Elipse 59">
              <a:extLst>
                <a:ext uri="{FF2B5EF4-FFF2-40B4-BE49-F238E27FC236}">
                  <a16:creationId xmlns:a16="http://schemas.microsoft.com/office/drawing/2014/main" id="{9B7BE5F5-7D9F-42E3-BA8E-764EED3DBB18}"/>
                </a:ext>
              </a:extLst>
            </p:cNvPr>
            <p:cNvSpPr/>
            <p:nvPr/>
          </p:nvSpPr>
          <p:spPr>
            <a:xfrm>
              <a:off x="6027584" y="939375"/>
              <a:ext cx="985639" cy="9751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/>
                </a:rPr>
                <a:t>Financial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Calibri" panose="020F0502020204030204"/>
                </a:rPr>
                <a:t>Planning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508866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2441360"/>
            <a:ext cx="12192000" cy="201523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2000505000000020004" pitchFamily="2" charset="0"/>
              </a:rPr>
              <a:t>PRINCIPAIS BENEFÍCIOS DO S&amp;OP</a:t>
            </a:r>
          </a:p>
        </p:txBody>
      </p:sp>
    </p:spTree>
    <p:extLst>
      <p:ext uri="{BB962C8B-B14F-4D97-AF65-F5344CB8AC3E}">
        <p14:creationId xmlns:p14="http://schemas.microsoft.com/office/powerpoint/2010/main" val="36309516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A256536-FED7-6445-9085-B65E94C91E55}"/>
              </a:ext>
            </a:extLst>
          </p:cNvPr>
          <p:cNvGrpSpPr/>
          <p:nvPr/>
        </p:nvGrpSpPr>
        <p:grpSpPr>
          <a:xfrm>
            <a:off x="1012239" y="1293781"/>
            <a:ext cx="4644191" cy="1564106"/>
            <a:chOff x="2069431" y="1756611"/>
            <a:chExt cx="9288381" cy="3128211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6FCE42E8-566B-3B4C-BD7D-03C24E016324}"/>
                </a:ext>
              </a:extLst>
            </p:cNvPr>
            <p:cNvGrpSpPr/>
            <p:nvPr/>
          </p:nvGrpSpPr>
          <p:grpSpPr>
            <a:xfrm>
              <a:off x="3777915" y="2195262"/>
              <a:ext cx="7579897" cy="2250908"/>
              <a:chOff x="3633537" y="2244892"/>
              <a:chExt cx="7579897" cy="2250908"/>
            </a:xfrm>
          </p:grpSpPr>
          <p:sp>
            <p:nvSpPr>
              <p:cNvPr id="3" name="Rounded Rectangle 2">
                <a:extLst>
                  <a:ext uri="{FF2B5EF4-FFF2-40B4-BE49-F238E27FC236}">
                    <a16:creationId xmlns:a16="http://schemas.microsoft.com/office/drawing/2014/main" id="{52E7D5A3-78F3-8648-9E7A-F41B85FF422E}"/>
                  </a:ext>
                </a:extLst>
              </p:cNvPr>
              <p:cNvSpPr/>
              <p:nvPr/>
            </p:nvSpPr>
            <p:spPr>
              <a:xfrm>
                <a:off x="3633537" y="2244892"/>
                <a:ext cx="5486401" cy="611605"/>
              </a:xfrm>
              <a:prstGeom prst="roundRect">
                <a:avLst>
                  <a:gd name="adj" fmla="val 50000"/>
                </a:avLst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" name="Rounded Rectangle 1">
                <a:extLst>
                  <a:ext uri="{FF2B5EF4-FFF2-40B4-BE49-F238E27FC236}">
                    <a16:creationId xmlns:a16="http://schemas.microsoft.com/office/drawing/2014/main" id="{FB3420F6-E4BE-DD41-A06E-710F34D4883F}"/>
                  </a:ext>
                </a:extLst>
              </p:cNvPr>
              <p:cNvSpPr/>
              <p:nvPr/>
            </p:nvSpPr>
            <p:spPr>
              <a:xfrm>
                <a:off x="3633538" y="2550695"/>
                <a:ext cx="7579896" cy="1945105"/>
              </a:xfrm>
              <a:prstGeom prst="roundRect">
                <a:avLst>
                  <a:gd name="adj" fmla="val 1131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4B1A52CB-B0F1-004B-998B-E72138ED3A20}"/>
                </a:ext>
              </a:extLst>
            </p:cNvPr>
            <p:cNvSpPr/>
            <p:nvPr/>
          </p:nvSpPr>
          <p:spPr>
            <a:xfrm>
              <a:off x="2069431" y="1756611"/>
              <a:ext cx="3128211" cy="3128211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5A00E4D8-3D94-DD42-AECB-63CC6ED3897C}"/>
              </a:ext>
            </a:extLst>
          </p:cNvPr>
          <p:cNvGrpSpPr/>
          <p:nvPr/>
        </p:nvGrpSpPr>
        <p:grpSpPr>
          <a:xfrm>
            <a:off x="1012239" y="3129464"/>
            <a:ext cx="4644191" cy="1564106"/>
            <a:chOff x="2069431" y="1756611"/>
            <a:chExt cx="9288381" cy="3128211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E1088C69-7001-CB48-A35E-AD300797C49C}"/>
                </a:ext>
              </a:extLst>
            </p:cNvPr>
            <p:cNvGrpSpPr/>
            <p:nvPr/>
          </p:nvGrpSpPr>
          <p:grpSpPr>
            <a:xfrm>
              <a:off x="3777915" y="2195262"/>
              <a:ext cx="7579897" cy="2250908"/>
              <a:chOff x="3633537" y="2244892"/>
              <a:chExt cx="7579897" cy="2250908"/>
            </a:xfrm>
          </p:grpSpPr>
          <p:sp>
            <p:nvSpPr>
              <p:cNvPr id="10" name="Rounded Rectangle 9">
                <a:extLst>
                  <a:ext uri="{FF2B5EF4-FFF2-40B4-BE49-F238E27FC236}">
                    <a16:creationId xmlns:a16="http://schemas.microsoft.com/office/drawing/2014/main" id="{A503CE2D-B6AE-0448-BFC8-16FEF480896D}"/>
                  </a:ext>
                </a:extLst>
              </p:cNvPr>
              <p:cNvSpPr/>
              <p:nvPr/>
            </p:nvSpPr>
            <p:spPr>
              <a:xfrm>
                <a:off x="3633537" y="2244892"/>
                <a:ext cx="5486401" cy="611605"/>
              </a:xfrm>
              <a:prstGeom prst="roundRect">
                <a:avLst>
                  <a:gd name="adj" fmla="val 50000"/>
                </a:avLst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1" name="Rounded Rectangle 10">
                <a:extLst>
                  <a:ext uri="{FF2B5EF4-FFF2-40B4-BE49-F238E27FC236}">
                    <a16:creationId xmlns:a16="http://schemas.microsoft.com/office/drawing/2014/main" id="{39EA6829-D000-FA4E-9B6C-7CDE06C218B2}"/>
                  </a:ext>
                </a:extLst>
              </p:cNvPr>
              <p:cNvSpPr/>
              <p:nvPr/>
            </p:nvSpPr>
            <p:spPr>
              <a:xfrm>
                <a:off x="3633538" y="2550695"/>
                <a:ext cx="7579896" cy="1945105"/>
              </a:xfrm>
              <a:prstGeom prst="roundRect">
                <a:avLst>
                  <a:gd name="adj" fmla="val 1131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D0A35543-48B7-D849-8592-D2390183C90F}"/>
                </a:ext>
              </a:extLst>
            </p:cNvPr>
            <p:cNvSpPr/>
            <p:nvPr/>
          </p:nvSpPr>
          <p:spPr>
            <a:xfrm>
              <a:off x="2069431" y="1756611"/>
              <a:ext cx="3128211" cy="312821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8749A88-9CD3-FA4A-9FD7-73CB50061438}"/>
              </a:ext>
            </a:extLst>
          </p:cNvPr>
          <p:cNvGrpSpPr/>
          <p:nvPr/>
        </p:nvGrpSpPr>
        <p:grpSpPr>
          <a:xfrm>
            <a:off x="1012239" y="4912895"/>
            <a:ext cx="4644191" cy="1564106"/>
            <a:chOff x="2069431" y="1756611"/>
            <a:chExt cx="9288381" cy="3128211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82C4783-EA9C-8F4F-884B-AB1BF68170D0}"/>
                </a:ext>
              </a:extLst>
            </p:cNvPr>
            <p:cNvGrpSpPr/>
            <p:nvPr/>
          </p:nvGrpSpPr>
          <p:grpSpPr>
            <a:xfrm>
              <a:off x="3777915" y="2195262"/>
              <a:ext cx="7579897" cy="2250908"/>
              <a:chOff x="3633537" y="2244892"/>
              <a:chExt cx="7579897" cy="2250908"/>
            </a:xfrm>
          </p:grpSpPr>
          <p:sp>
            <p:nvSpPr>
              <p:cNvPr id="15" name="Rounded Rectangle 14">
                <a:extLst>
                  <a:ext uri="{FF2B5EF4-FFF2-40B4-BE49-F238E27FC236}">
                    <a16:creationId xmlns:a16="http://schemas.microsoft.com/office/drawing/2014/main" id="{013D95FE-3AD7-524C-BE52-E0AA8B2141F3}"/>
                  </a:ext>
                </a:extLst>
              </p:cNvPr>
              <p:cNvSpPr/>
              <p:nvPr/>
            </p:nvSpPr>
            <p:spPr>
              <a:xfrm>
                <a:off x="3633537" y="2244892"/>
                <a:ext cx="5486401" cy="611605"/>
              </a:xfrm>
              <a:prstGeom prst="roundRect">
                <a:avLst>
                  <a:gd name="adj" fmla="val 50000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6" name="Rounded Rectangle 15">
                <a:extLst>
                  <a:ext uri="{FF2B5EF4-FFF2-40B4-BE49-F238E27FC236}">
                    <a16:creationId xmlns:a16="http://schemas.microsoft.com/office/drawing/2014/main" id="{1B55E566-C314-FF46-9409-86ECD24916FF}"/>
                  </a:ext>
                </a:extLst>
              </p:cNvPr>
              <p:cNvSpPr/>
              <p:nvPr/>
            </p:nvSpPr>
            <p:spPr>
              <a:xfrm>
                <a:off x="3633538" y="2550695"/>
                <a:ext cx="7579896" cy="1945105"/>
              </a:xfrm>
              <a:prstGeom prst="roundRect">
                <a:avLst>
                  <a:gd name="adj" fmla="val 11310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3ED0DE21-70F0-AB46-AEC9-982B4BC26F11}"/>
                </a:ext>
              </a:extLst>
            </p:cNvPr>
            <p:cNvSpPr/>
            <p:nvPr/>
          </p:nvSpPr>
          <p:spPr>
            <a:xfrm>
              <a:off x="2069431" y="1756611"/>
              <a:ext cx="3128211" cy="3128211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912D8A4-B7BE-1040-B249-67E1EA8CDF16}"/>
              </a:ext>
            </a:extLst>
          </p:cNvPr>
          <p:cNvGrpSpPr/>
          <p:nvPr/>
        </p:nvGrpSpPr>
        <p:grpSpPr>
          <a:xfrm flipH="1">
            <a:off x="6544944" y="1293781"/>
            <a:ext cx="4645152" cy="1564106"/>
            <a:chOff x="2069431" y="1756611"/>
            <a:chExt cx="9288381" cy="3128211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BEE4FFDF-EE0D-C345-BB5B-F3AEEF12F07C}"/>
                </a:ext>
              </a:extLst>
            </p:cNvPr>
            <p:cNvGrpSpPr/>
            <p:nvPr/>
          </p:nvGrpSpPr>
          <p:grpSpPr>
            <a:xfrm>
              <a:off x="3777915" y="2195262"/>
              <a:ext cx="7579897" cy="2250908"/>
              <a:chOff x="3633537" y="2244892"/>
              <a:chExt cx="7579897" cy="2250908"/>
            </a:xfrm>
          </p:grpSpPr>
          <p:sp>
            <p:nvSpPr>
              <p:cNvPr id="20" name="Rounded Rectangle 19">
                <a:extLst>
                  <a:ext uri="{FF2B5EF4-FFF2-40B4-BE49-F238E27FC236}">
                    <a16:creationId xmlns:a16="http://schemas.microsoft.com/office/drawing/2014/main" id="{71BC2FBA-059F-C745-9489-FE64EEE9FC3C}"/>
                  </a:ext>
                </a:extLst>
              </p:cNvPr>
              <p:cNvSpPr/>
              <p:nvPr/>
            </p:nvSpPr>
            <p:spPr>
              <a:xfrm>
                <a:off x="3633537" y="2244892"/>
                <a:ext cx="5486401" cy="611605"/>
              </a:xfrm>
              <a:prstGeom prst="roundRect">
                <a:avLst>
                  <a:gd name="adj" fmla="val 50000"/>
                </a:avLst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1" name="Rounded Rectangle 20">
                <a:extLst>
                  <a:ext uri="{FF2B5EF4-FFF2-40B4-BE49-F238E27FC236}">
                    <a16:creationId xmlns:a16="http://schemas.microsoft.com/office/drawing/2014/main" id="{DC70AA1D-925F-054B-8B45-EEF20A97F160}"/>
                  </a:ext>
                </a:extLst>
              </p:cNvPr>
              <p:cNvSpPr/>
              <p:nvPr/>
            </p:nvSpPr>
            <p:spPr>
              <a:xfrm>
                <a:off x="3633538" y="2550695"/>
                <a:ext cx="7579896" cy="1945105"/>
              </a:xfrm>
              <a:prstGeom prst="roundRect">
                <a:avLst>
                  <a:gd name="adj" fmla="val 1131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D34C246-83C1-1C4A-892A-7046E227576E}"/>
                </a:ext>
              </a:extLst>
            </p:cNvPr>
            <p:cNvSpPr/>
            <p:nvPr/>
          </p:nvSpPr>
          <p:spPr>
            <a:xfrm>
              <a:off x="2069431" y="1756611"/>
              <a:ext cx="3128211" cy="3128211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AB3F680-7D92-1C42-B7CD-1C9690D91289}"/>
              </a:ext>
            </a:extLst>
          </p:cNvPr>
          <p:cNvGrpSpPr/>
          <p:nvPr/>
        </p:nvGrpSpPr>
        <p:grpSpPr>
          <a:xfrm flipH="1">
            <a:off x="6544944" y="3129464"/>
            <a:ext cx="4645152" cy="1564106"/>
            <a:chOff x="2069431" y="1756611"/>
            <a:chExt cx="9288381" cy="3128211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CC554317-3027-2A43-8AB6-BA6A88E04F22}"/>
                </a:ext>
              </a:extLst>
            </p:cNvPr>
            <p:cNvGrpSpPr/>
            <p:nvPr/>
          </p:nvGrpSpPr>
          <p:grpSpPr>
            <a:xfrm>
              <a:off x="3777915" y="2195262"/>
              <a:ext cx="7579897" cy="2250908"/>
              <a:chOff x="3633537" y="2244892"/>
              <a:chExt cx="7579897" cy="2250908"/>
            </a:xfrm>
          </p:grpSpPr>
          <p:sp>
            <p:nvSpPr>
              <p:cNvPr id="25" name="Rounded Rectangle 24">
                <a:extLst>
                  <a:ext uri="{FF2B5EF4-FFF2-40B4-BE49-F238E27FC236}">
                    <a16:creationId xmlns:a16="http://schemas.microsoft.com/office/drawing/2014/main" id="{DA424839-2F4B-3B41-935E-523C23A0847F}"/>
                  </a:ext>
                </a:extLst>
              </p:cNvPr>
              <p:cNvSpPr/>
              <p:nvPr/>
            </p:nvSpPr>
            <p:spPr>
              <a:xfrm>
                <a:off x="3633537" y="2244892"/>
                <a:ext cx="5486401" cy="611605"/>
              </a:xfrm>
              <a:prstGeom prst="roundRect">
                <a:avLst>
                  <a:gd name="adj" fmla="val 50000"/>
                </a:avLst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6" name="Rounded Rectangle 25">
                <a:extLst>
                  <a:ext uri="{FF2B5EF4-FFF2-40B4-BE49-F238E27FC236}">
                    <a16:creationId xmlns:a16="http://schemas.microsoft.com/office/drawing/2014/main" id="{E8D4460E-4C72-EB41-AEA9-50CDC1E44DFE}"/>
                  </a:ext>
                </a:extLst>
              </p:cNvPr>
              <p:cNvSpPr/>
              <p:nvPr/>
            </p:nvSpPr>
            <p:spPr>
              <a:xfrm>
                <a:off x="3633538" y="2550695"/>
                <a:ext cx="7579896" cy="1945105"/>
              </a:xfrm>
              <a:prstGeom prst="roundRect">
                <a:avLst>
                  <a:gd name="adj" fmla="val 1131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81CF0F5-13BD-D745-9EA9-91FA3634122D}"/>
                </a:ext>
              </a:extLst>
            </p:cNvPr>
            <p:cNvSpPr/>
            <p:nvPr/>
          </p:nvSpPr>
          <p:spPr>
            <a:xfrm>
              <a:off x="2069431" y="1756611"/>
              <a:ext cx="3128211" cy="3128211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CE9830AE-800A-4044-BE04-24E44928F0E8}"/>
              </a:ext>
            </a:extLst>
          </p:cNvPr>
          <p:cNvGrpSpPr/>
          <p:nvPr/>
        </p:nvGrpSpPr>
        <p:grpSpPr>
          <a:xfrm flipH="1">
            <a:off x="6544944" y="4912895"/>
            <a:ext cx="4645152" cy="1564106"/>
            <a:chOff x="2069431" y="1756611"/>
            <a:chExt cx="9288381" cy="3128211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FAAF6C7C-CDC1-7941-A09A-04B6F4B5CBCE}"/>
                </a:ext>
              </a:extLst>
            </p:cNvPr>
            <p:cNvGrpSpPr/>
            <p:nvPr/>
          </p:nvGrpSpPr>
          <p:grpSpPr>
            <a:xfrm>
              <a:off x="3777915" y="2195262"/>
              <a:ext cx="7579897" cy="2250908"/>
              <a:chOff x="3633537" y="2244892"/>
              <a:chExt cx="7579897" cy="2250908"/>
            </a:xfrm>
          </p:grpSpPr>
          <p:sp>
            <p:nvSpPr>
              <p:cNvPr id="30" name="Rounded Rectangle 29">
                <a:extLst>
                  <a:ext uri="{FF2B5EF4-FFF2-40B4-BE49-F238E27FC236}">
                    <a16:creationId xmlns:a16="http://schemas.microsoft.com/office/drawing/2014/main" id="{9FD2D2D0-4283-1045-A4DF-14407D5ACDC1}"/>
                  </a:ext>
                </a:extLst>
              </p:cNvPr>
              <p:cNvSpPr/>
              <p:nvPr/>
            </p:nvSpPr>
            <p:spPr>
              <a:xfrm>
                <a:off x="3633537" y="2244892"/>
                <a:ext cx="5486401" cy="611605"/>
              </a:xfrm>
              <a:prstGeom prst="roundRect">
                <a:avLst>
                  <a:gd name="adj" fmla="val 50000"/>
                </a:avLst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31" name="Rounded Rectangle 30">
                <a:extLst>
                  <a:ext uri="{FF2B5EF4-FFF2-40B4-BE49-F238E27FC236}">
                    <a16:creationId xmlns:a16="http://schemas.microsoft.com/office/drawing/2014/main" id="{18B2F86B-BDB3-B14E-9B6B-597CD9416EF2}"/>
                  </a:ext>
                </a:extLst>
              </p:cNvPr>
              <p:cNvSpPr/>
              <p:nvPr/>
            </p:nvSpPr>
            <p:spPr>
              <a:xfrm>
                <a:off x="3633538" y="2550695"/>
                <a:ext cx="7579896" cy="1945105"/>
              </a:xfrm>
              <a:prstGeom prst="roundRect">
                <a:avLst>
                  <a:gd name="adj" fmla="val 11310"/>
                </a:avLst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Lato Light" panose="020F0502020204030203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4EA82F02-A11E-6F4B-BCB7-8AA4404C8D3A}"/>
                </a:ext>
              </a:extLst>
            </p:cNvPr>
            <p:cNvSpPr/>
            <p:nvPr/>
          </p:nvSpPr>
          <p:spPr>
            <a:xfrm>
              <a:off x="2069431" y="1756611"/>
              <a:ext cx="3128211" cy="3128211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9F657056-28AA-7646-9321-B92E81A20736}"/>
              </a:ext>
            </a:extLst>
          </p:cNvPr>
          <p:cNvSpPr txBox="1"/>
          <p:nvPr/>
        </p:nvSpPr>
        <p:spPr>
          <a:xfrm>
            <a:off x="0" y="306186"/>
            <a:ext cx="12192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8204C"/>
                </a:solidFill>
                <a:effectLst/>
                <a:uLnTx/>
                <a:uFillTx/>
                <a:latin typeface="Montserrat" panose="02000505000000020004" pitchFamily="2" charset="0"/>
                <a:cs typeface="Poppins" pitchFamily="2" charset="77"/>
              </a:rPr>
              <a:t>BENEFÍCIOS QUALITATIVOS S&amp;OP</a:t>
            </a:r>
          </a:p>
        </p:txBody>
      </p:sp>
      <p:sp>
        <p:nvSpPr>
          <p:cNvPr id="35" name="Freeform 34">
            <a:extLst>
              <a:ext uri="{FF2B5EF4-FFF2-40B4-BE49-F238E27FC236}">
                <a16:creationId xmlns:a16="http://schemas.microsoft.com/office/drawing/2014/main" id="{268F458D-C6A2-BA4A-BD37-551B2727FC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72215" y="1715576"/>
            <a:ext cx="671333" cy="761310"/>
          </a:xfrm>
          <a:custGeom>
            <a:avLst/>
            <a:gdLst>
              <a:gd name="connsiteX0" fmla="*/ 423863 w 774340"/>
              <a:gd name="connsiteY0" fmla="*/ 587375 h 878123"/>
              <a:gd name="connsiteX1" fmla="*/ 465923 w 774340"/>
              <a:gd name="connsiteY1" fmla="*/ 587375 h 878123"/>
              <a:gd name="connsiteX2" fmla="*/ 617267 w 774340"/>
              <a:gd name="connsiteY2" fmla="*/ 850395 h 878123"/>
              <a:gd name="connsiteX3" fmla="*/ 610437 w 774340"/>
              <a:gd name="connsiteY3" fmla="*/ 875651 h 878123"/>
              <a:gd name="connsiteX4" fmla="*/ 585633 w 774340"/>
              <a:gd name="connsiteY4" fmla="*/ 868796 h 878123"/>
              <a:gd name="connsiteX5" fmla="*/ 307190 w 774340"/>
              <a:gd name="connsiteY5" fmla="*/ 587375 h 878123"/>
              <a:gd name="connsiteX6" fmla="*/ 348891 w 774340"/>
              <a:gd name="connsiteY6" fmla="*/ 587375 h 878123"/>
              <a:gd name="connsiteX7" fmla="*/ 187121 w 774340"/>
              <a:gd name="connsiteY7" fmla="*/ 868796 h 878123"/>
              <a:gd name="connsiteX8" fmla="*/ 162317 w 774340"/>
              <a:gd name="connsiteY8" fmla="*/ 875651 h 878123"/>
              <a:gd name="connsiteX9" fmla="*/ 155846 w 774340"/>
              <a:gd name="connsiteY9" fmla="*/ 850395 h 878123"/>
              <a:gd name="connsiteX10" fmla="*/ 533506 w 774340"/>
              <a:gd name="connsiteY10" fmla="*/ 127168 h 878123"/>
              <a:gd name="connsiteX11" fmla="*/ 591825 w 774340"/>
              <a:gd name="connsiteY11" fmla="*/ 185528 h 878123"/>
              <a:gd name="connsiteX12" fmla="*/ 410390 w 774340"/>
              <a:gd name="connsiteY12" fmla="*/ 366733 h 878123"/>
              <a:gd name="connsiteX13" fmla="*/ 310312 w 774340"/>
              <a:gd name="connsiteY13" fmla="*/ 193454 h 878123"/>
              <a:gd name="connsiteX14" fmla="*/ 296632 w 774340"/>
              <a:gd name="connsiteY14" fmla="*/ 170398 h 878123"/>
              <a:gd name="connsiteX15" fmla="*/ 277913 w 774340"/>
              <a:gd name="connsiteY15" fmla="*/ 189131 h 878123"/>
              <a:gd name="connsiteX16" fmla="*/ 95758 w 774340"/>
              <a:gd name="connsiteY16" fmla="*/ 371416 h 878123"/>
              <a:gd name="connsiteX17" fmla="*/ 124917 w 774340"/>
              <a:gd name="connsiteY17" fmla="*/ 400236 h 878123"/>
              <a:gd name="connsiteX18" fmla="*/ 288353 w 774340"/>
              <a:gd name="connsiteY18" fmla="*/ 237044 h 878123"/>
              <a:gd name="connsiteX19" fmla="*/ 388430 w 774340"/>
              <a:gd name="connsiteY19" fmla="*/ 410323 h 878123"/>
              <a:gd name="connsiteX20" fmla="*/ 401390 w 774340"/>
              <a:gd name="connsiteY20" fmla="*/ 433019 h 878123"/>
              <a:gd name="connsiteX21" fmla="*/ 420469 w 774340"/>
              <a:gd name="connsiteY21" fmla="*/ 414646 h 878123"/>
              <a:gd name="connsiteX22" fmla="*/ 620624 w 774340"/>
              <a:gd name="connsiteY22" fmla="*/ 214348 h 878123"/>
              <a:gd name="connsiteX23" fmla="*/ 680383 w 774340"/>
              <a:gd name="connsiteY23" fmla="*/ 274149 h 878123"/>
              <a:gd name="connsiteX24" fmla="*/ 680383 w 774340"/>
              <a:gd name="connsiteY24" fmla="*/ 148062 h 878123"/>
              <a:gd name="connsiteX25" fmla="*/ 680383 w 774340"/>
              <a:gd name="connsiteY25" fmla="*/ 127168 h 878123"/>
              <a:gd name="connsiteX26" fmla="*/ 659143 w 774340"/>
              <a:gd name="connsiteY26" fmla="*/ 127168 h 878123"/>
              <a:gd name="connsiteX27" fmla="*/ 33479 w 774340"/>
              <a:gd name="connsiteY27" fmla="*/ 0 h 878123"/>
              <a:gd name="connsiteX28" fmla="*/ 741221 w 774340"/>
              <a:gd name="connsiteY28" fmla="*/ 0 h 878123"/>
              <a:gd name="connsiteX29" fmla="*/ 764980 w 774340"/>
              <a:gd name="connsiteY29" fmla="*/ 10447 h 878123"/>
              <a:gd name="connsiteX30" fmla="*/ 774340 w 774340"/>
              <a:gd name="connsiteY30" fmla="*/ 34224 h 878123"/>
              <a:gd name="connsiteX31" fmla="*/ 774340 w 774340"/>
              <a:gd name="connsiteY31" fmla="*/ 535329 h 878123"/>
              <a:gd name="connsiteX32" fmla="*/ 764980 w 774340"/>
              <a:gd name="connsiteY32" fmla="*/ 558745 h 878123"/>
              <a:gd name="connsiteX33" fmla="*/ 741221 w 774340"/>
              <a:gd name="connsiteY33" fmla="*/ 569553 h 878123"/>
              <a:gd name="connsiteX34" fmla="*/ 33479 w 774340"/>
              <a:gd name="connsiteY34" fmla="*/ 569553 h 878123"/>
              <a:gd name="connsiteX35" fmla="*/ 9360 w 774340"/>
              <a:gd name="connsiteY35" fmla="*/ 558745 h 878123"/>
              <a:gd name="connsiteX36" fmla="*/ 9720 w 774340"/>
              <a:gd name="connsiteY36" fmla="*/ 558745 h 878123"/>
              <a:gd name="connsiteX37" fmla="*/ 0 w 774340"/>
              <a:gd name="connsiteY37" fmla="*/ 535329 h 878123"/>
              <a:gd name="connsiteX38" fmla="*/ 0 w 774340"/>
              <a:gd name="connsiteY38" fmla="*/ 34224 h 878123"/>
              <a:gd name="connsiteX39" fmla="*/ 9720 w 774340"/>
              <a:gd name="connsiteY39" fmla="*/ 10447 h 878123"/>
              <a:gd name="connsiteX40" fmla="*/ 9360 w 774340"/>
              <a:gd name="connsiteY40" fmla="*/ 10447 h 878123"/>
              <a:gd name="connsiteX41" fmla="*/ 33479 w 774340"/>
              <a:gd name="connsiteY41" fmla="*/ 0 h 878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774340" h="878123">
                <a:moveTo>
                  <a:pt x="423863" y="587375"/>
                </a:moveTo>
                <a:lnTo>
                  <a:pt x="465923" y="587375"/>
                </a:lnTo>
                <a:lnTo>
                  <a:pt x="617267" y="850395"/>
                </a:lnTo>
                <a:cubicBezTo>
                  <a:pt x="621941" y="859415"/>
                  <a:pt x="619065" y="870600"/>
                  <a:pt x="610437" y="875651"/>
                </a:cubicBezTo>
                <a:cubicBezTo>
                  <a:pt x="601809" y="880702"/>
                  <a:pt x="590665" y="877455"/>
                  <a:pt x="585633" y="868796"/>
                </a:cubicBezTo>
                <a:close/>
                <a:moveTo>
                  <a:pt x="307190" y="587375"/>
                </a:moveTo>
                <a:lnTo>
                  <a:pt x="348891" y="587375"/>
                </a:lnTo>
                <a:lnTo>
                  <a:pt x="187121" y="868796"/>
                </a:lnTo>
                <a:cubicBezTo>
                  <a:pt x="182089" y="877816"/>
                  <a:pt x="170944" y="880702"/>
                  <a:pt x="162317" y="875651"/>
                </a:cubicBezTo>
                <a:cubicBezTo>
                  <a:pt x="153689" y="870600"/>
                  <a:pt x="150813" y="859415"/>
                  <a:pt x="155846" y="850395"/>
                </a:cubicBezTo>
                <a:close/>
                <a:moveTo>
                  <a:pt x="533506" y="127168"/>
                </a:moveTo>
                <a:lnTo>
                  <a:pt x="591825" y="185528"/>
                </a:lnTo>
                <a:lnTo>
                  <a:pt x="410390" y="366733"/>
                </a:lnTo>
                <a:lnTo>
                  <a:pt x="310312" y="193454"/>
                </a:lnTo>
                <a:lnTo>
                  <a:pt x="296632" y="170398"/>
                </a:lnTo>
                <a:lnTo>
                  <a:pt x="277913" y="189131"/>
                </a:lnTo>
                <a:lnTo>
                  <a:pt x="95758" y="371416"/>
                </a:lnTo>
                <a:lnTo>
                  <a:pt x="124917" y="400236"/>
                </a:lnTo>
                <a:lnTo>
                  <a:pt x="288353" y="237044"/>
                </a:lnTo>
                <a:lnTo>
                  <a:pt x="388430" y="410323"/>
                </a:lnTo>
                <a:lnTo>
                  <a:pt x="401390" y="433019"/>
                </a:lnTo>
                <a:lnTo>
                  <a:pt x="420469" y="414646"/>
                </a:lnTo>
                <a:lnTo>
                  <a:pt x="620624" y="214348"/>
                </a:lnTo>
                <a:lnTo>
                  <a:pt x="680383" y="274149"/>
                </a:lnTo>
                <a:lnTo>
                  <a:pt x="680383" y="148062"/>
                </a:lnTo>
                <a:lnTo>
                  <a:pt x="680383" y="127168"/>
                </a:lnTo>
                <a:lnTo>
                  <a:pt x="659143" y="127168"/>
                </a:lnTo>
                <a:close/>
                <a:moveTo>
                  <a:pt x="33479" y="0"/>
                </a:moveTo>
                <a:lnTo>
                  <a:pt x="741221" y="0"/>
                </a:lnTo>
                <a:cubicBezTo>
                  <a:pt x="750221" y="0"/>
                  <a:pt x="758861" y="3963"/>
                  <a:pt x="764980" y="10447"/>
                </a:cubicBezTo>
                <a:cubicBezTo>
                  <a:pt x="770740" y="16572"/>
                  <a:pt x="774340" y="25218"/>
                  <a:pt x="774340" y="34224"/>
                </a:cubicBezTo>
                <a:lnTo>
                  <a:pt x="774340" y="535329"/>
                </a:lnTo>
                <a:cubicBezTo>
                  <a:pt x="774340" y="544336"/>
                  <a:pt x="770740" y="552621"/>
                  <a:pt x="764980" y="558745"/>
                </a:cubicBezTo>
                <a:cubicBezTo>
                  <a:pt x="758861" y="565230"/>
                  <a:pt x="750221" y="569553"/>
                  <a:pt x="741221" y="569553"/>
                </a:cubicBezTo>
                <a:lnTo>
                  <a:pt x="33479" y="569553"/>
                </a:lnTo>
                <a:cubicBezTo>
                  <a:pt x="24120" y="569553"/>
                  <a:pt x="15480" y="565230"/>
                  <a:pt x="9360" y="558745"/>
                </a:cubicBezTo>
                <a:lnTo>
                  <a:pt x="9720" y="558745"/>
                </a:lnTo>
                <a:cubicBezTo>
                  <a:pt x="3600" y="552621"/>
                  <a:pt x="0" y="544336"/>
                  <a:pt x="0" y="535329"/>
                </a:cubicBezTo>
                <a:lnTo>
                  <a:pt x="0" y="34224"/>
                </a:lnTo>
                <a:cubicBezTo>
                  <a:pt x="0" y="25218"/>
                  <a:pt x="3600" y="16572"/>
                  <a:pt x="9720" y="10447"/>
                </a:cubicBezTo>
                <a:lnTo>
                  <a:pt x="9360" y="10447"/>
                </a:lnTo>
                <a:cubicBezTo>
                  <a:pt x="15480" y="3963"/>
                  <a:pt x="24120" y="0"/>
                  <a:pt x="3347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36" name="Freeform 35">
            <a:extLst>
              <a:ext uri="{FF2B5EF4-FFF2-40B4-BE49-F238E27FC236}">
                <a16:creationId xmlns:a16="http://schemas.microsoft.com/office/drawing/2014/main" id="{9680BDFC-0414-1148-95A4-9921DEAD3D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72215" y="5224085"/>
            <a:ext cx="720880" cy="762168"/>
          </a:xfrm>
          <a:custGeom>
            <a:avLst/>
            <a:gdLst>
              <a:gd name="connsiteX0" fmla="*/ 6122 w 831490"/>
              <a:gd name="connsiteY0" fmla="*/ 782638 h 879113"/>
              <a:gd name="connsiteX1" fmla="*/ 53653 w 831490"/>
              <a:gd name="connsiteY1" fmla="*/ 809439 h 879113"/>
              <a:gd name="connsiteX2" fmla="*/ 182563 w 831490"/>
              <a:gd name="connsiteY2" fmla="*/ 828996 h 879113"/>
              <a:gd name="connsiteX3" fmla="*/ 311113 w 831490"/>
              <a:gd name="connsiteY3" fmla="*/ 809439 h 879113"/>
              <a:gd name="connsiteX4" fmla="*/ 358644 w 831490"/>
              <a:gd name="connsiteY4" fmla="*/ 782638 h 879113"/>
              <a:gd name="connsiteX5" fmla="*/ 364765 w 831490"/>
              <a:gd name="connsiteY5" fmla="*/ 803282 h 879113"/>
              <a:gd name="connsiteX6" fmla="*/ 306071 w 831490"/>
              <a:gd name="connsiteY6" fmla="*/ 859418 h 879113"/>
              <a:gd name="connsiteX7" fmla="*/ 182563 w 831490"/>
              <a:gd name="connsiteY7" fmla="*/ 877526 h 879113"/>
              <a:gd name="connsiteX8" fmla="*/ 58694 w 831490"/>
              <a:gd name="connsiteY8" fmla="*/ 859418 h 879113"/>
              <a:gd name="connsiteX9" fmla="*/ 0 w 831490"/>
              <a:gd name="connsiteY9" fmla="*/ 803282 h 879113"/>
              <a:gd name="connsiteX10" fmla="*/ 6122 w 831490"/>
              <a:gd name="connsiteY10" fmla="*/ 782638 h 879113"/>
              <a:gd name="connsiteX11" fmla="*/ 396133 w 831490"/>
              <a:gd name="connsiteY11" fmla="*/ 763588 h 879113"/>
              <a:gd name="connsiteX12" fmla="*/ 453701 w 831490"/>
              <a:gd name="connsiteY12" fmla="*/ 796543 h 879113"/>
              <a:gd name="connsiteX13" fmla="*/ 609854 w 831490"/>
              <a:gd name="connsiteY13" fmla="*/ 819721 h 879113"/>
              <a:gd name="connsiteX14" fmla="*/ 766007 w 831490"/>
              <a:gd name="connsiteY14" fmla="*/ 796543 h 879113"/>
              <a:gd name="connsiteX15" fmla="*/ 823935 w 831490"/>
              <a:gd name="connsiteY15" fmla="*/ 763588 h 879113"/>
              <a:gd name="connsiteX16" fmla="*/ 831490 w 831490"/>
              <a:gd name="connsiteY16" fmla="*/ 788576 h 879113"/>
              <a:gd name="connsiteX17" fmla="*/ 759890 w 831490"/>
              <a:gd name="connsiteY17" fmla="*/ 857022 h 879113"/>
              <a:gd name="connsiteX18" fmla="*/ 609854 w 831490"/>
              <a:gd name="connsiteY18" fmla="*/ 879113 h 879113"/>
              <a:gd name="connsiteX19" fmla="*/ 459818 w 831490"/>
              <a:gd name="connsiteY19" fmla="*/ 857022 h 879113"/>
              <a:gd name="connsiteX20" fmla="*/ 388937 w 831490"/>
              <a:gd name="connsiteY20" fmla="*/ 788576 h 879113"/>
              <a:gd name="connsiteX21" fmla="*/ 396133 w 831490"/>
              <a:gd name="connsiteY21" fmla="*/ 763588 h 879113"/>
              <a:gd name="connsiteX22" fmla="*/ 6122 w 831490"/>
              <a:gd name="connsiteY22" fmla="*/ 719138 h 879113"/>
              <a:gd name="connsiteX23" fmla="*/ 53653 w 831490"/>
              <a:gd name="connsiteY23" fmla="*/ 746300 h 879113"/>
              <a:gd name="connsiteX24" fmla="*/ 182563 w 831490"/>
              <a:gd name="connsiteY24" fmla="*/ 765495 h 879113"/>
              <a:gd name="connsiteX25" fmla="*/ 311113 w 831490"/>
              <a:gd name="connsiteY25" fmla="*/ 746300 h 879113"/>
              <a:gd name="connsiteX26" fmla="*/ 358644 w 831490"/>
              <a:gd name="connsiteY26" fmla="*/ 719138 h 879113"/>
              <a:gd name="connsiteX27" fmla="*/ 364765 w 831490"/>
              <a:gd name="connsiteY27" fmla="*/ 739781 h 879113"/>
              <a:gd name="connsiteX28" fmla="*/ 306071 w 831490"/>
              <a:gd name="connsiteY28" fmla="*/ 795918 h 879113"/>
              <a:gd name="connsiteX29" fmla="*/ 182563 w 831490"/>
              <a:gd name="connsiteY29" fmla="*/ 814026 h 879113"/>
              <a:gd name="connsiteX30" fmla="*/ 58694 w 831490"/>
              <a:gd name="connsiteY30" fmla="*/ 795918 h 879113"/>
              <a:gd name="connsiteX31" fmla="*/ 0 w 831490"/>
              <a:gd name="connsiteY31" fmla="*/ 739781 h 879113"/>
              <a:gd name="connsiteX32" fmla="*/ 6122 w 831490"/>
              <a:gd name="connsiteY32" fmla="*/ 719138 h 879113"/>
              <a:gd name="connsiteX33" fmla="*/ 396133 w 831490"/>
              <a:gd name="connsiteY33" fmla="*/ 685800 h 879113"/>
              <a:gd name="connsiteX34" fmla="*/ 453701 w 831490"/>
              <a:gd name="connsiteY34" fmla="*/ 718393 h 879113"/>
              <a:gd name="connsiteX35" fmla="*/ 609854 w 831490"/>
              <a:gd name="connsiteY35" fmla="*/ 741933 h 879113"/>
              <a:gd name="connsiteX36" fmla="*/ 766007 w 831490"/>
              <a:gd name="connsiteY36" fmla="*/ 718393 h 879113"/>
              <a:gd name="connsiteX37" fmla="*/ 823935 w 831490"/>
              <a:gd name="connsiteY37" fmla="*/ 685800 h 879113"/>
              <a:gd name="connsiteX38" fmla="*/ 831490 w 831490"/>
              <a:gd name="connsiteY38" fmla="*/ 710788 h 879113"/>
              <a:gd name="connsiteX39" fmla="*/ 759890 w 831490"/>
              <a:gd name="connsiteY39" fmla="*/ 778872 h 879113"/>
              <a:gd name="connsiteX40" fmla="*/ 609854 w 831490"/>
              <a:gd name="connsiteY40" fmla="*/ 801326 h 879113"/>
              <a:gd name="connsiteX41" fmla="*/ 459818 w 831490"/>
              <a:gd name="connsiteY41" fmla="*/ 778872 h 879113"/>
              <a:gd name="connsiteX42" fmla="*/ 388937 w 831490"/>
              <a:gd name="connsiteY42" fmla="*/ 710788 h 879113"/>
              <a:gd name="connsiteX43" fmla="*/ 396133 w 831490"/>
              <a:gd name="connsiteY43" fmla="*/ 685800 h 879113"/>
              <a:gd name="connsiteX44" fmla="*/ 6122 w 831490"/>
              <a:gd name="connsiteY44" fmla="*/ 655638 h 879113"/>
              <a:gd name="connsiteX45" fmla="*/ 53653 w 831490"/>
              <a:gd name="connsiteY45" fmla="*/ 682698 h 879113"/>
              <a:gd name="connsiteX46" fmla="*/ 182563 w 831490"/>
              <a:gd name="connsiteY46" fmla="*/ 701820 h 879113"/>
              <a:gd name="connsiteX47" fmla="*/ 311113 w 831490"/>
              <a:gd name="connsiteY47" fmla="*/ 682698 h 879113"/>
              <a:gd name="connsiteX48" fmla="*/ 358644 w 831490"/>
              <a:gd name="connsiteY48" fmla="*/ 655638 h 879113"/>
              <a:gd name="connsiteX49" fmla="*/ 364765 w 831490"/>
              <a:gd name="connsiteY49" fmla="*/ 676203 h 879113"/>
              <a:gd name="connsiteX50" fmla="*/ 306071 w 831490"/>
              <a:gd name="connsiteY50" fmla="*/ 732127 h 879113"/>
              <a:gd name="connsiteX51" fmla="*/ 182563 w 831490"/>
              <a:gd name="connsiteY51" fmla="*/ 750527 h 879113"/>
              <a:gd name="connsiteX52" fmla="*/ 58694 w 831490"/>
              <a:gd name="connsiteY52" fmla="*/ 732127 h 879113"/>
              <a:gd name="connsiteX53" fmla="*/ 0 w 831490"/>
              <a:gd name="connsiteY53" fmla="*/ 676203 h 879113"/>
              <a:gd name="connsiteX54" fmla="*/ 6122 w 831490"/>
              <a:gd name="connsiteY54" fmla="*/ 655638 h 879113"/>
              <a:gd name="connsiteX55" fmla="*/ 396133 w 831490"/>
              <a:gd name="connsiteY55" fmla="*/ 608013 h 879113"/>
              <a:gd name="connsiteX56" fmla="*/ 453701 w 831490"/>
              <a:gd name="connsiteY56" fmla="*/ 640968 h 879113"/>
              <a:gd name="connsiteX57" fmla="*/ 609854 w 831490"/>
              <a:gd name="connsiteY57" fmla="*/ 664146 h 879113"/>
              <a:gd name="connsiteX58" fmla="*/ 766007 w 831490"/>
              <a:gd name="connsiteY58" fmla="*/ 640968 h 879113"/>
              <a:gd name="connsiteX59" fmla="*/ 823935 w 831490"/>
              <a:gd name="connsiteY59" fmla="*/ 608013 h 879113"/>
              <a:gd name="connsiteX60" fmla="*/ 831490 w 831490"/>
              <a:gd name="connsiteY60" fmla="*/ 633001 h 879113"/>
              <a:gd name="connsiteX61" fmla="*/ 759890 w 831490"/>
              <a:gd name="connsiteY61" fmla="*/ 701085 h 879113"/>
              <a:gd name="connsiteX62" fmla="*/ 609854 w 831490"/>
              <a:gd name="connsiteY62" fmla="*/ 723538 h 879113"/>
              <a:gd name="connsiteX63" fmla="*/ 459818 w 831490"/>
              <a:gd name="connsiteY63" fmla="*/ 701085 h 879113"/>
              <a:gd name="connsiteX64" fmla="*/ 388937 w 831490"/>
              <a:gd name="connsiteY64" fmla="*/ 633001 h 879113"/>
              <a:gd name="connsiteX65" fmla="*/ 396133 w 831490"/>
              <a:gd name="connsiteY65" fmla="*/ 608013 h 879113"/>
              <a:gd name="connsiteX66" fmla="*/ 6122 w 831490"/>
              <a:gd name="connsiteY66" fmla="*/ 592138 h 879113"/>
              <a:gd name="connsiteX67" fmla="*/ 53653 w 831490"/>
              <a:gd name="connsiteY67" fmla="*/ 619198 h 879113"/>
              <a:gd name="connsiteX68" fmla="*/ 182563 w 831490"/>
              <a:gd name="connsiteY68" fmla="*/ 638320 h 879113"/>
              <a:gd name="connsiteX69" fmla="*/ 311113 w 831490"/>
              <a:gd name="connsiteY69" fmla="*/ 619198 h 879113"/>
              <a:gd name="connsiteX70" fmla="*/ 358644 w 831490"/>
              <a:gd name="connsiteY70" fmla="*/ 592138 h 879113"/>
              <a:gd name="connsiteX71" fmla="*/ 364765 w 831490"/>
              <a:gd name="connsiteY71" fmla="*/ 612703 h 879113"/>
              <a:gd name="connsiteX72" fmla="*/ 306071 w 831490"/>
              <a:gd name="connsiteY72" fmla="*/ 668627 h 879113"/>
              <a:gd name="connsiteX73" fmla="*/ 182563 w 831490"/>
              <a:gd name="connsiteY73" fmla="*/ 687027 h 879113"/>
              <a:gd name="connsiteX74" fmla="*/ 58694 w 831490"/>
              <a:gd name="connsiteY74" fmla="*/ 668627 h 879113"/>
              <a:gd name="connsiteX75" fmla="*/ 0 w 831490"/>
              <a:gd name="connsiteY75" fmla="*/ 612703 h 879113"/>
              <a:gd name="connsiteX76" fmla="*/ 6122 w 831490"/>
              <a:gd name="connsiteY76" fmla="*/ 592138 h 879113"/>
              <a:gd name="connsiteX77" fmla="*/ 396133 w 831490"/>
              <a:gd name="connsiteY77" fmla="*/ 530225 h 879113"/>
              <a:gd name="connsiteX78" fmla="*/ 453701 w 831490"/>
              <a:gd name="connsiteY78" fmla="*/ 562717 h 879113"/>
              <a:gd name="connsiteX79" fmla="*/ 609854 w 831490"/>
              <a:gd name="connsiteY79" fmla="*/ 586183 h 879113"/>
              <a:gd name="connsiteX80" fmla="*/ 766007 w 831490"/>
              <a:gd name="connsiteY80" fmla="*/ 562717 h 879113"/>
              <a:gd name="connsiteX81" fmla="*/ 823935 w 831490"/>
              <a:gd name="connsiteY81" fmla="*/ 530225 h 879113"/>
              <a:gd name="connsiteX82" fmla="*/ 831490 w 831490"/>
              <a:gd name="connsiteY82" fmla="*/ 555135 h 879113"/>
              <a:gd name="connsiteX83" fmla="*/ 759890 w 831490"/>
              <a:gd name="connsiteY83" fmla="*/ 623007 h 879113"/>
              <a:gd name="connsiteX84" fmla="*/ 609854 w 831490"/>
              <a:gd name="connsiteY84" fmla="*/ 645752 h 879113"/>
              <a:gd name="connsiteX85" fmla="*/ 459818 w 831490"/>
              <a:gd name="connsiteY85" fmla="*/ 623007 h 879113"/>
              <a:gd name="connsiteX86" fmla="*/ 388937 w 831490"/>
              <a:gd name="connsiteY86" fmla="*/ 555135 h 879113"/>
              <a:gd name="connsiteX87" fmla="*/ 396133 w 831490"/>
              <a:gd name="connsiteY87" fmla="*/ 530225 h 879113"/>
              <a:gd name="connsiteX88" fmla="*/ 6122 w 831490"/>
              <a:gd name="connsiteY88" fmla="*/ 528638 h 879113"/>
              <a:gd name="connsiteX89" fmla="*/ 53653 w 831490"/>
              <a:gd name="connsiteY89" fmla="*/ 555438 h 879113"/>
              <a:gd name="connsiteX90" fmla="*/ 182563 w 831490"/>
              <a:gd name="connsiteY90" fmla="*/ 574995 h 879113"/>
              <a:gd name="connsiteX91" fmla="*/ 311113 w 831490"/>
              <a:gd name="connsiteY91" fmla="*/ 555438 h 879113"/>
              <a:gd name="connsiteX92" fmla="*/ 358644 w 831490"/>
              <a:gd name="connsiteY92" fmla="*/ 528638 h 879113"/>
              <a:gd name="connsiteX93" fmla="*/ 364765 w 831490"/>
              <a:gd name="connsiteY93" fmla="*/ 549281 h 879113"/>
              <a:gd name="connsiteX94" fmla="*/ 306071 w 831490"/>
              <a:gd name="connsiteY94" fmla="*/ 605417 h 879113"/>
              <a:gd name="connsiteX95" fmla="*/ 182563 w 831490"/>
              <a:gd name="connsiteY95" fmla="*/ 623526 h 879113"/>
              <a:gd name="connsiteX96" fmla="*/ 58694 w 831490"/>
              <a:gd name="connsiteY96" fmla="*/ 605417 h 879113"/>
              <a:gd name="connsiteX97" fmla="*/ 0 w 831490"/>
              <a:gd name="connsiteY97" fmla="*/ 549281 h 879113"/>
              <a:gd name="connsiteX98" fmla="*/ 6122 w 831490"/>
              <a:gd name="connsiteY98" fmla="*/ 528638 h 879113"/>
              <a:gd name="connsiteX99" fmla="*/ 6122 w 831490"/>
              <a:gd name="connsiteY99" fmla="*/ 465138 h 879113"/>
              <a:gd name="connsiteX100" fmla="*/ 53653 w 831490"/>
              <a:gd name="connsiteY100" fmla="*/ 492300 h 879113"/>
              <a:gd name="connsiteX101" fmla="*/ 182563 w 831490"/>
              <a:gd name="connsiteY101" fmla="*/ 511495 h 879113"/>
              <a:gd name="connsiteX102" fmla="*/ 311113 w 831490"/>
              <a:gd name="connsiteY102" fmla="*/ 492300 h 879113"/>
              <a:gd name="connsiteX103" fmla="*/ 358644 w 831490"/>
              <a:gd name="connsiteY103" fmla="*/ 465138 h 879113"/>
              <a:gd name="connsiteX104" fmla="*/ 364765 w 831490"/>
              <a:gd name="connsiteY104" fmla="*/ 485781 h 879113"/>
              <a:gd name="connsiteX105" fmla="*/ 306071 w 831490"/>
              <a:gd name="connsiteY105" fmla="*/ 541917 h 879113"/>
              <a:gd name="connsiteX106" fmla="*/ 182563 w 831490"/>
              <a:gd name="connsiteY106" fmla="*/ 560026 h 879113"/>
              <a:gd name="connsiteX107" fmla="*/ 58694 w 831490"/>
              <a:gd name="connsiteY107" fmla="*/ 541917 h 879113"/>
              <a:gd name="connsiteX108" fmla="*/ 0 w 831490"/>
              <a:gd name="connsiteY108" fmla="*/ 485781 h 879113"/>
              <a:gd name="connsiteX109" fmla="*/ 6122 w 831490"/>
              <a:gd name="connsiteY109" fmla="*/ 465138 h 879113"/>
              <a:gd name="connsiteX110" fmla="*/ 396133 w 831490"/>
              <a:gd name="connsiteY110" fmla="*/ 454025 h 879113"/>
              <a:gd name="connsiteX111" fmla="*/ 453701 w 831490"/>
              <a:gd name="connsiteY111" fmla="*/ 486256 h 879113"/>
              <a:gd name="connsiteX112" fmla="*/ 609854 w 831490"/>
              <a:gd name="connsiteY112" fmla="*/ 510158 h 879113"/>
              <a:gd name="connsiteX113" fmla="*/ 766007 w 831490"/>
              <a:gd name="connsiteY113" fmla="*/ 486256 h 879113"/>
              <a:gd name="connsiteX114" fmla="*/ 823935 w 831490"/>
              <a:gd name="connsiteY114" fmla="*/ 454025 h 879113"/>
              <a:gd name="connsiteX115" fmla="*/ 831490 w 831490"/>
              <a:gd name="connsiteY115" fmla="*/ 478651 h 879113"/>
              <a:gd name="connsiteX116" fmla="*/ 759890 w 831490"/>
              <a:gd name="connsiteY116" fmla="*/ 547097 h 879113"/>
              <a:gd name="connsiteX117" fmla="*/ 609854 w 831490"/>
              <a:gd name="connsiteY117" fmla="*/ 569551 h 879113"/>
              <a:gd name="connsiteX118" fmla="*/ 459818 w 831490"/>
              <a:gd name="connsiteY118" fmla="*/ 547097 h 879113"/>
              <a:gd name="connsiteX119" fmla="*/ 388937 w 831490"/>
              <a:gd name="connsiteY119" fmla="*/ 478651 h 879113"/>
              <a:gd name="connsiteX120" fmla="*/ 396133 w 831490"/>
              <a:gd name="connsiteY120" fmla="*/ 454025 h 879113"/>
              <a:gd name="connsiteX121" fmla="*/ 396133 w 831490"/>
              <a:gd name="connsiteY121" fmla="*/ 376238 h 879113"/>
              <a:gd name="connsiteX122" fmla="*/ 453701 w 831490"/>
              <a:gd name="connsiteY122" fmla="*/ 408486 h 879113"/>
              <a:gd name="connsiteX123" fmla="*/ 609854 w 831490"/>
              <a:gd name="connsiteY123" fmla="*/ 431775 h 879113"/>
              <a:gd name="connsiteX124" fmla="*/ 766007 w 831490"/>
              <a:gd name="connsiteY124" fmla="*/ 408486 h 879113"/>
              <a:gd name="connsiteX125" fmla="*/ 823935 w 831490"/>
              <a:gd name="connsiteY125" fmla="*/ 376238 h 879113"/>
              <a:gd name="connsiteX126" fmla="*/ 831490 w 831490"/>
              <a:gd name="connsiteY126" fmla="*/ 400961 h 879113"/>
              <a:gd name="connsiteX127" fmla="*/ 759890 w 831490"/>
              <a:gd name="connsiteY127" fmla="*/ 467965 h 879113"/>
              <a:gd name="connsiteX128" fmla="*/ 609854 w 831490"/>
              <a:gd name="connsiteY128" fmla="*/ 490180 h 879113"/>
              <a:gd name="connsiteX129" fmla="*/ 459818 w 831490"/>
              <a:gd name="connsiteY129" fmla="*/ 467965 h 879113"/>
              <a:gd name="connsiteX130" fmla="*/ 388937 w 831490"/>
              <a:gd name="connsiteY130" fmla="*/ 400961 h 879113"/>
              <a:gd name="connsiteX131" fmla="*/ 396133 w 831490"/>
              <a:gd name="connsiteY131" fmla="*/ 376238 h 879113"/>
              <a:gd name="connsiteX132" fmla="*/ 182563 w 831490"/>
              <a:gd name="connsiteY132" fmla="*/ 347663 h 879113"/>
              <a:gd name="connsiteX133" fmla="*/ 306071 w 831490"/>
              <a:gd name="connsiteY133" fmla="*/ 365938 h 879113"/>
              <a:gd name="connsiteX134" fmla="*/ 364765 w 831490"/>
              <a:gd name="connsiteY134" fmla="*/ 421481 h 879113"/>
              <a:gd name="connsiteX135" fmla="*/ 306071 w 831490"/>
              <a:gd name="connsiteY135" fmla="*/ 476666 h 879113"/>
              <a:gd name="connsiteX136" fmla="*/ 182563 w 831490"/>
              <a:gd name="connsiteY136" fmla="*/ 494942 h 879113"/>
              <a:gd name="connsiteX137" fmla="*/ 58694 w 831490"/>
              <a:gd name="connsiteY137" fmla="*/ 476666 h 879113"/>
              <a:gd name="connsiteX138" fmla="*/ 0 w 831490"/>
              <a:gd name="connsiteY138" fmla="*/ 421481 h 879113"/>
              <a:gd name="connsiteX139" fmla="*/ 58694 w 831490"/>
              <a:gd name="connsiteY139" fmla="*/ 365938 h 879113"/>
              <a:gd name="connsiteX140" fmla="*/ 182563 w 831490"/>
              <a:gd name="connsiteY140" fmla="*/ 347663 h 879113"/>
              <a:gd name="connsiteX141" fmla="*/ 609854 w 831490"/>
              <a:gd name="connsiteY141" fmla="*/ 234950 h 879113"/>
              <a:gd name="connsiteX142" fmla="*/ 759890 w 831490"/>
              <a:gd name="connsiteY142" fmla="*/ 256985 h 879113"/>
              <a:gd name="connsiteX143" fmla="*/ 831490 w 831490"/>
              <a:gd name="connsiteY143" fmla="*/ 325257 h 879113"/>
              <a:gd name="connsiteX144" fmla="*/ 759890 w 831490"/>
              <a:gd name="connsiteY144" fmla="*/ 393168 h 879113"/>
              <a:gd name="connsiteX145" fmla="*/ 609854 w 831490"/>
              <a:gd name="connsiteY145" fmla="*/ 415564 h 879113"/>
              <a:gd name="connsiteX146" fmla="*/ 459818 w 831490"/>
              <a:gd name="connsiteY146" fmla="*/ 393168 h 879113"/>
              <a:gd name="connsiteX147" fmla="*/ 388937 w 831490"/>
              <a:gd name="connsiteY147" fmla="*/ 325257 h 879113"/>
              <a:gd name="connsiteX148" fmla="*/ 459818 w 831490"/>
              <a:gd name="connsiteY148" fmla="*/ 256985 h 879113"/>
              <a:gd name="connsiteX149" fmla="*/ 609854 w 831490"/>
              <a:gd name="connsiteY149" fmla="*/ 234950 h 879113"/>
              <a:gd name="connsiteX150" fmla="*/ 337727 w 831490"/>
              <a:gd name="connsiteY150" fmla="*/ 161091 h 879113"/>
              <a:gd name="connsiteX151" fmla="*/ 349608 w 831490"/>
              <a:gd name="connsiteY151" fmla="*/ 167923 h 879113"/>
              <a:gd name="connsiteX152" fmla="*/ 353208 w 831490"/>
              <a:gd name="connsiteY152" fmla="*/ 178351 h 879113"/>
              <a:gd name="connsiteX153" fmla="*/ 348888 w 831490"/>
              <a:gd name="connsiteY153" fmla="*/ 190576 h 879113"/>
              <a:gd name="connsiteX154" fmla="*/ 337727 w 831490"/>
              <a:gd name="connsiteY154" fmla="*/ 196689 h 879113"/>
              <a:gd name="connsiteX155" fmla="*/ 324407 w 831490"/>
              <a:gd name="connsiteY155" fmla="*/ 99243 h 879113"/>
              <a:gd name="connsiteX156" fmla="*/ 324407 w 831490"/>
              <a:gd name="connsiteY156" fmla="*/ 130886 h 879113"/>
              <a:gd name="connsiteX157" fmla="*/ 315407 w 831490"/>
              <a:gd name="connsiteY157" fmla="*/ 124054 h 879113"/>
              <a:gd name="connsiteX158" fmla="*/ 312527 w 831490"/>
              <a:gd name="connsiteY158" fmla="*/ 115425 h 879113"/>
              <a:gd name="connsiteX159" fmla="*/ 315767 w 831490"/>
              <a:gd name="connsiteY159" fmla="*/ 105356 h 879113"/>
              <a:gd name="connsiteX160" fmla="*/ 324407 w 831490"/>
              <a:gd name="connsiteY160" fmla="*/ 99243 h 879113"/>
              <a:gd name="connsiteX161" fmla="*/ 324407 w 831490"/>
              <a:gd name="connsiteY161" fmla="*/ 70118 h 879113"/>
              <a:gd name="connsiteX162" fmla="*/ 324407 w 831490"/>
              <a:gd name="connsiteY162" fmla="*/ 79107 h 879113"/>
              <a:gd name="connsiteX163" fmla="*/ 299206 w 831490"/>
              <a:gd name="connsiteY163" fmla="*/ 90973 h 879113"/>
              <a:gd name="connsiteX164" fmla="*/ 289486 w 831490"/>
              <a:gd name="connsiteY164" fmla="*/ 116503 h 879113"/>
              <a:gd name="connsiteX165" fmla="*/ 298126 w 831490"/>
              <a:gd name="connsiteY165" fmla="*/ 141314 h 879113"/>
              <a:gd name="connsiteX166" fmla="*/ 324407 w 831490"/>
              <a:gd name="connsiteY166" fmla="*/ 157136 h 879113"/>
              <a:gd name="connsiteX167" fmla="*/ 324407 w 831490"/>
              <a:gd name="connsiteY167" fmla="*/ 195610 h 879113"/>
              <a:gd name="connsiteX168" fmla="*/ 315407 w 831490"/>
              <a:gd name="connsiteY168" fmla="*/ 188059 h 879113"/>
              <a:gd name="connsiteX169" fmla="*/ 310007 w 831490"/>
              <a:gd name="connsiteY169" fmla="*/ 175115 h 879113"/>
              <a:gd name="connsiteX170" fmla="*/ 285886 w 831490"/>
              <a:gd name="connsiteY170" fmla="*/ 177991 h 879113"/>
              <a:gd name="connsiteX171" fmla="*/ 298846 w 831490"/>
              <a:gd name="connsiteY171" fmla="*/ 205679 h 879113"/>
              <a:gd name="connsiteX172" fmla="*/ 324407 w 831490"/>
              <a:gd name="connsiteY172" fmla="*/ 217545 h 879113"/>
              <a:gd name="connsiteX173" fmla="*/ 324407 w 831490"/>
              <a:gd name="connsiteY173" fmla="*/ 234085 h 879113"/>
              <a:gd name="connsiteX174" fmla="*/ 337727 w 831490"/>
              <a:gd name="connsiteY174" fmla="*/ 234085 h 879113"/>
              <a:gd name="connsiteX175" fmla="*/ 337727 w 831490"/>
              <a:gd name="connsiteY175" fmla="*/ 217185 h 879113"/>
              <a:gd name="connsiteX176" fmla="*/ 365808 w 831490"/>
              <a:gd name="connsiteY176" fmla="*/ 203162 h 879113"/>
              <a:gd name="connsiteX177" fmla="*/ 375889 w 831490"/>
              <a:gd name="connsiteY177" fmla="*/ 175115 h 879113"/>
              <a:gd name="connsiteX178" fmla="*/ 367968 w 831490"/>
              <a:gd name="connsiteY178" fmla="*/ 150663 h 879113"/>
              <a:gd name="connsiteX179" fmla="*/ 337727 w 831490"/>
              <a:gd name="connsiteY179" fmla="*/ 135201 h 879113"/>
              <a:gd name="connsiteX180" fmla="*/ 337727 w 831490"/>
              <a:gd name="connsiteY180" fmla="*/ 99243 h 879113"/>
              <a:gd name="connsiteX181" fmla="*/ 348888 w 831490"/>
              <a:gd name="connsiteY181" fmla="*/ 114346 h 879113"/>
              <a:gd name="connsiteX182" fmla="*/ 371929 w 831490"/>
              <a:gd name="connsiteY182" fmla="*/ 111110 h 879113"/>
              <a:gd name="connsiteX183" fmla="*/ 361128 w 831490"/>
              <a:gd name="connsiteY183" fmla="*/ 89175 h 879113"/>
              <a:gd name="connsiteX184" fmla="*/ 337727 w 831490"/>
              <a:gd name="connsiteY184" fmla="*/ 79107 h 879113"/>
              <a:gd name="connsiteX185" fmla="*/ 337727 w 831490"/>
              <a:gd name="connsiteY185" fmla="*/ 70118 h 879113"/>
              <a:gd name="connsiteX186" fmla="*/ 331967 w 831490"/>
              <a:gd name="connsiteY186" fmla="*/ 0 h 879113"/>
              <a:gd name="connsiteX187" fmla="*/ 437091 w 831490"/>
              <a:gd name="connsiteY187" fmla="*/ 43509 h 879113"/>
              <a:gd name="connsiteX188" fmla="*/ 480652 w 831490"/>
              <a:gd name="connsiteY188" fmla="*/ 149225 h 879113"/>
              <a:gd name="connsiteX189" fmla="*/ 437091 w 831490"/>
              <a:gd name="connsiteY189" fmla="*/ 254581 h 879113"/>
              <a:gd name="connsiteX190" fmla="*/ 331967 w 831490"/>
              <a:gd name="connsiteY190" fmla="*/ 298090 h 879113"/>
              <a:gd name="connsiteX191" fmla="*/ 226484 w 831490"/>
              <a:gd name="connsiteY191" fmla="*/ 254581 h 879113"/>
              <a:gd name="connsiteX192" fmla="*/ 182562 w 831490"/>
              <a:gd name="connsiteY192" fmla="*/ 149225 h 879113"/>
              <a:gd name="connsiteX193" fmla="*/ 226484 w 831490"/>
              <a:gd name="connsiteY193" fmla="*/ 43509 h 879113"/>
              <a:gd name="connsiteX194" fmla="*/ 331967 w 831490"/>
              <a:gd name="connsiteY194" fmla="*/ 0 h 879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831490" h="879113">
                <a:moveTo>
                  <a:pt x="6122" y="782638"/>
                </a:moveTo>
                <a:cubicBezTo>
                  <a:pt x="19445" y="794952"/>
                  <a:pt x="37809" y="803644"/>
                  <a:pt x="53653" y="809439"/>
                </a:cubicBezTo>
                <a:cubicBezTo>
                  <a:pt x="93262" y="823925"/>
                  <a:pt x="140433" y="828996"/>
                  <a:pt x="182563" y="828996"/>
                </a:cubicBezTo>
                <a:cubicBezTo>
                  <a:pt x="224332" y="828996"/>
                  <a:pt x="271143" y="823925"/>
                  <a:pt x="311113" y="809439"/>
                </a:cubicBezTo>
                <a:cubicBezTo>
                  <a:pt x="326956" y="803644"/>
                  <a:pt x="344961" y="794952"/>
                  <a:pt x="358644" y="782638"/>
                </a:cubicBezTo>
                <a:cubicBezTo>
                  <a:pt x="362605" y="789157"/>
                  <a:pt x="364765" y="796038"/>
                  <a:pt x="364765" y="803282"/>
                </a:cubicBezTo>
                <a:cubicBezTo>
                  <a:pt x="364765" y="826460"/>
                  <a:pt x="342440" y="846380"/>
                  <a:pt x="306071" y="859418"/>
                </a:cubicBezTo>
                <a:cubicBezTo>
                  <a:pt x="274024" y="870645"/>
                  <a:pt x="230454" y="877526"/>
                  <a:pt x="182563" y="877526"/>
                </a:cubicBezTo>
                <a:cubicBezTo>
                  <a:pt x="134312" y="877526"/>
                  <a:pt x="90741" y="870645"/>
                  <a:pt x="58694" y="859418"/>
                </a:cubicBezTo>
                <a:cubicBezTo>
                  <a:pt x="22325" y="846380"/>
                  <a:pt x="0" y="826460"/>
                  <a:pt x="0" y="803282"/>
                </a:cubicBezTo>
                <a:cubicBezTo>
                  <a:pt x="0" y="796038"/>
                  <a:pt x="2161" y="789157"/>
                  <a:pt x="6122" y="782638"/>
                </a:cubicBezTo>
                <a:close/>
                <a:moveTo>
                  <a:pt x="396133" y="763588"/>
                </a:moveTo>
                <a:cubicBezTo>
                  <a:pt x="412684" y="778798"/>
                  <a:pt x="434272" y="789301"/>
                  <a:pt x="453701" y="796543"/>
                </a:cubicBezTo>
                <a:cubicBezTo>
                  <a:pt x="501914" y="813927"/>
                  <a:pt x="559122" y="819721"/>
                  <a:pt x="609854" y="819721"/>
                </a:cubicBezTo>
                <a:cubicBezTo>
                  <a:pt x="660946" y="819721"/>
                  <a:pt x="717794" y="813927"/>
                  <a:pt x="766007" y="796543"/>
                </a:cubicBezTo>
                <a:cubicBezTo>
                  <a:pt x="785436" y="789301"/>
                  <a:pt x="807384" y="778798"/>
                  <a:pt x="823935" y="763588"/>
                </a:cubicBezTo>
                <a:cubicBezTo>
                  <a:pt x="828972" y="771555"/>
                  <a:pt x="831490" y="779884"/>
                  <a:pt x="831490" y="788576"/>
                </a:cubicBezTo>
                <a:cubicBezTo>
                  <a:pt x="831490" y="817186"/>
                  <a:pt x="804146" y="841088"/>
                  <a:pt x="759890" y="857022"/>
                </a:cubicBezTo>
                <a:cubicBezTo>
                  <a:pt x="721392" y="870784"/>
                  <a:pt x="668142" y="879113"/>
                  <a:pt x="609854" y="879113"/>
                </a:cubicBezTo>
                <a:cubicBezTo>
                  <a:pt x="551567" y="879113"/>
                  <a:pt x="498676" y="870784"/>
                  <a:pt x="459818" y="857022"/>
                </a:cubicBezTo>
                <a:cubicBezTo>
                  <a:pt x="416282" y="841088"/>
                  <a:pt x="388937" y="817186"/>
                  <a:pt x="388937" y="788576"/>
                </a:cubicBezTo>
                <a:cubicBezTo>
                  <a:pt x="388937" y="779884"/>
                  <a:pt x="391456" y="771555"/>
                  <a:pt x="396133" y="763588"/>
                </a:cubicBezTo>
                <a:close/>
                <a:moveTo>
                  <a:pt x="6122" y="719138"/>
                </a:moveTo>
                <a:cubicBezTo>
                  <a:pt x="19445" y="731814"/>
                  <a:pt x="37809" y="740506"/>
                  <a:pt x="53653" y="746300"/>
                </a:cubicBezTo>
                <a:cubicBezTo>
                  <a:pt x="93262" y="760425"/>
                  <a:pt x="140433" y="765495"/>
                  <a:pt x="182563" y="765495"/>
                </a:cubicBezTo>
                <a:cubicBezTo>
                  <a:pt x="224332" y="765495"/>
                  <a:pt x="271143" y="760425"/>
                  <a:pt x="311113" y="746300"/>
                </a:cubicBezTo>
                <a:cubicBezTo>
                  <a:pt x="326956" y="740506"/>
                  <a:pt x="344961" y="731814"/>
                  <a:pt x="358644" y="719138"/>
                </a:cubicBezTo>
                <a:cubicBezTo>
                  <a:pt x="362605" y="725657"/>
                  <a:pt x="364765" y="732538"/>
                  <a:pt x="364765" y="739781"/>
                </a:cubicBezTo>
                <a:cubicBezTo>
                  <a:pt x="364765" y="762960"/>
                  <a:pt x="342440" y="782880"/>
                  <a:pt x="306071" y="795918"/>
                </a:cubicBezTo>
                <a:cubicBezTo>
                  <a:pt x="274024" y="807145"/>
                  <a:pt x="230454" y="814026"/>
                  <a:pt x="182563" y="814026"/>
                </a:cubicBezTo>
                <a:cubicBezTo>
                  <a:pt x="134312" y="814026"/>
                  <a:pt x="90741" y="807145"/>
                  <a:pt x="58694" y="795918"/>
                </a:cubicBezTo>
                <a:cubicBezTo>
                  <a:pt x="22325" y="782880"/>
                  <a:pt x="0" y="762960"/>
                  <a:pt x="0" y="739781"/>
                </a:cubicBezTo>
                <a:cubicBezTo>
                  <a:pt x="0" y="732538"/>
                  <a:pt x="2161" y="725657"/>
                  <a:pt x="6122" y="719138"/>
                </a:cubicBezTo>
                <a:close/>
                <a:moveTo>
                  <a:pt x="396133" y="685800"/>
                </a:moveTo>
                <a:cubicBezTo>
                  <a:pt x="412684" y="701010"/>
                  <a:pt x="434272" y="711513"/>
                  <a:pt x="453701" y="718393"/>
                </a:cubicBezTo>
                <a:cubicBezTo>
                  <a:pt x="501914" y="735414"/>
                  <a:pt x="559122" y="741933"/>
                  <a:pt x="609854" y="741933"/>
                </a:cubicBezTo>
                <a:cubicBezTo>
                  <a:pt x="660946" y="741933"/>
                  <a:pt x="717794" y="735414"/>
                  <a:pt x="766007" y="718393"/>
                </a:cubicBezTo>
                <a:cubicBezTo>
                  <a:pt x="785436" y="711513"/>
                  <a:pt x="807384" y="701010"/>
                  <a:pt x="823935" y="685800"/>
                </a:cubicBezTo>
                <a:cubicBezTo>
                  <a:pt x="828972" y="693405"/>
                  <a:pt x="831490" y="702097"/>
                  <a:pt x="831490" y="710788"/>
                </a:cubicBezTo>
                <a:cubicBezTo>
                  <a:pt x="831490" y="739036"/>
                  <a:pt x="804146" y="762938"/>
                  <a:pt x="759890" y="778872"/>
                </a:cubicBezTo>
                <a:cubicBezTo>
                  <a:pt x="721392" y="792634"/>
                  <a:pt x="668142" y="801326"/>
                  <a:pt x="609854" y="801326"/>
                </a:cubicBezTo>
                <a:cubicBezTo>
                  <a:pt x="551567" y="801326"/>
                  <a:pt x="498676" y="792634"/>
                  <a:pt x="459818" y="778872"/>
                </a:cubicBezTo>
                <a:cubicBezTo>
                  <a:pt x="416282" y="762938"/>
                  <a:pt x="388937" y="739036"/>
                  <a:pt x="388937" y="710788"/>
                </a:cubicBezTo>
                <a:cubicBezTo>
                  <a:pt x="388937" y="702097"/>
                  <a:pt x="391456" y="693405"/>
                  <a:pt x="396133" y="685800"/>
                </a:cubicBezTo>
                <a:close/>
                <a:moveTo>
                  <a:pt x="6122" y="655638"/>
                </a:moveTo>
                <a:cubicBezTo>
                  <a:pt x="19445" y="668266"/>
                  <a:pt x="37809" y="676925"/>
                  <a:pt x="53653" y="682698"/>
                </a:cubicBezTo>
                <a:cubicBezTo>
                  <a:pt x="93262" y="696769"/>
                  <a:pt x="140433" y="701820"/>
                  <a:pt x="182563" y="701820"/>
                </a:cubicBezTo>
                <a:cubicBezTo>
                  <a:pt x="224332" y="701820"/>
                  <a:pt x="271143" y="696769"/>
                  <a:pt x="311113" y="682698"/>
                </a:cubicBezTo>
                <a:cubicBezTo>
                  <a:pt x="326956" y="676925"/>
                  <a:pt x="344961" y="668266"/>
                  <a:pt x="358644" y="655638"/>
                </a:cubicBezTo>
                <a:cubicBezTo>
                  <a:pt x="362605" y="662132"/>
                  <a:pt x="364765" y="668987"/>
                  <a:pt x="364765" y="676203"/>
                </a:cubicBezTo>
                <a:cubicBezTo>
                  <a:pt x="364765" y="699655"/>
                  <a:pt x="342440" y="719138"/>
                  <a:pt x="306071" y="732127"/>
                </a:cubicBezTo>
                <a:cubicBezTo>
                  <a:pt x="274024" y="743311"/>
                  <a:pt x="230454" y="750527"/>
                  <a:pt x="182563" y="750527"/>
                </a:cubicBezTo>
                <a:cubicBezTo>
                  <a:pt x="134312" y="750527"/>
                  <a:pt x="90741" y="743311"/>
                  <a:pt x="58694" y="732127"/>
                </a:cubicBezTo>
                <a:cubicBezTo>
                  <a:pt x="22325" y="719138"/>
                  <a:pt x="0" y="699655"/>
                  <a:pt x="0" y="676203"/>
                </a:cubicBezTo>
                <a:cubicBezTo>
                  <a:pt x="0" y="668987"/>
                  <a:pt x="2161" y="662132"/>
                  <a:pt x="6122" y="655638"/>
                </a:cubicBezTo>
                <a:close/>
                <a:moveTo>
                  <a:pt x="396133" y="608013"/>
                </a:moveTo>
                <a:cubicBezTo>
                  <a:pt x="412684" y="623223"/>
                  <a:pt x="434272" y="633725"/>
                  <a:pt x="453701" y="640968"/>
                </a:cubicBezTo>
                <a:cubicBezTo>
                  <a:pt x="501914" y="657989"/>
                  <a:pt x="559122" y="664146"/>
                  <a:pt x="609854" y="664146"/>
                </a:cubicBezTo>
                <a:cubicBezTo>
                  <a:pt x="660946" y="664146"/>
                  <a:pt x="717794" y="657989"/>
                  <a:pt x="766007" y="640968"/>
                </a:cubicBezTo>
                <a:cubicBezTo>
                  <a:pt x="785436" y="633725"/>
                  <a:pt x="807384" y="623223"/>
                  <a:pt x="823935" y="608013"/>
                </a:cubicBezTo>
                <a:cubicBezTo>
                  <a:pt x="828972" y="615980"/>
                  <a:pt x="831490" y="624309"/>
                  <a:pt x="831490" y="633001"/>
                </a:cubicBezTo>
                <a:cubicBezTo>
                  <a:pt x="831490" y="661248"/>
                  <a:pt x="804146" y="685512"/>
                  <a:pt x="759890" y="701085"/>
                </a:cubicBezTo>
                <a:cubicBezTo>
                  <a:pt x="721392" y="715208"/>
                  <a:pt x="668142" y="723538"/>
                  <a:pt x="609854" y="723538"/>
                </a:cubicBezTo>
                <a:cubicBezTo>
                  <a:pt x="551567" y="723538"/>
                  <a:pt x="498676" y="715208"/>
                  <a:pt x="459818" y="701085"/>
                </a:cubicBezTo>
                <a:cubicBezTo>
                  <a:pt x="416282" y="685512"/>
                  <a:pt x="388937" y="661248"/>
                  <a:pt x="388937" y="633001"/>
                </a:cubicBezTo>
                <a:cubicBezTo>
                  <a:pt x="388937" y="624309"/>
                  <a:pt x="391456" y="615980"/>
                  <a:pt x="396133" y="608013"/>
                </a:cubicBezTo>
                <a:close/>
                <a:moveTo>
                  <a:pt x="6122" y="592138"/>
                </a:moveTo>
                <a:cubicBezTo>
                  <a:pt x="19445" y="604766"/>
                  <a:pt x="37809" y="613425"/>
                  <a:pt x="53653" y="619198"/>
                </a:cubicBezTo>
                <a:cubicBezTo>
                  <a:pt x="93262" y="633269"/>
                  <a:pt x="140433" y="638320"/>
                  <a:pt x="182563" y="638320"/>
                </a:cubicBezTo>
                <a:cubicBezTo>
                  <a:pt x="224332" y="638320"/>
                  <a:pt x="271143" y="633269"/>
                  <a:pt x="311113" y="619198"/>
                </a:cubicBezTo>
                <a:cubicBezTo>
                  <a:pt x="326956" y="613425"/>
                  <a:pt x="344961" y="604766"/>
                  <a:pt x="358644" y="592138"/>
                </a:cubicBezTo>
                <a:cubicBezTo>
                  <a:pt x="362605" y="598993"/>
                  <a:pt x="364765" y="605487"/>
                  <a:pt x="364765" y="612703"/>
                </a:cubicBezTo>
                <a:cubicBezTo>
                  <a:pt x="364765" y="636155"/>
                  <a:pt x="342440" y="655999"/>
                  <a:pt x="306071" y="668627"/>
                </a:cubicBezTo>
                <a:cubicBezTo>
                  <a:pt x="274024" y="679811"/>
                  <a:pt x="230454" y="687027"/>
                  <a:pt x="182563" y="687027"/>
                </a:cubicBezTo>
                <a:cubicBezTo>
                  <a:pt x="134312" y="687027"/>
                  <a:pt x="90741" y="679811"/>
                  <a:pt x="58694" y="668627"/>
                </a:cubicBezTo>
                <a:cubicBezTo>
                  <a:pt x="22325" y="655999"/>
                  <a:pt x="0" y="636155"/>
                  <a:pt x="0" y="612703"/>
                </a:cubicBezTo>
                <a:cubicBezTo>
                  <a:pt x="0" y="605487"/>
                  <a:pt x="2161" y="598993"/>
                  <a:pt x="6122" y="592138"/>
                </a:cubicBezTo>
                <a:close/>
                <a:moveTo>
                  <a:pt x="396133" y="530225"/>
                </a:moveTo>
                <a:cubicBezTo>
                  <a:pt x="412684" y="545388"/>
                  <a:pt x="434272" y="555857"/>
                  <a:pt x="453701" y="562717"/>
                </a:cubicBezTo>
                <a:cubicBezTo>
                  <a:pt x="501914" y="580046"/>
                  <a:pt x="559122" y="586183"/>
                  <a:pt x="609854" y="586183"/>
                </a:cubicBezTo>
                <a:cubicBezTo>
                  <a:pt x="660946" y="586183"/>
                  <a:pt x="717794" y="580046"/>
                  <a:pt x="766007" y="562717"/>
                </a:cubicBezTo>
                <a:cubicBezTo>
                  <a:pt x="785436" y="555857"/>
                  <a:pt x="807384" y="545388"/>
                  <a:pt x="823935" y="530225"/>
                </a:cubicBezTo>
                <a:cubicBezTo>
                  <a:pt x="828972" y="538167"/>
                  <a:pt x="831490" y="546471"/>
                  <a:pt x="831490" y="555135"/>
                </a:cubicBezTo>
                <a:cubicBezTo>
                  <a:pt x="831490" y="583295"/>
                  <a:pt x="804146" y="607484"/>
                  <a:pt x="759890" y="623007"/>
                </a:cubicBezTo>
                <a:cubicBezTo>
                  <a:pt x="721392" y="637087"/>
                  <a:pt x="668142" y="645752"/>
                  <a:pt x="609854" y="645752"/>
                </a:cubicBezTo>
                <a:cubicBezTo>
                  <a:pt x="551567" y="645752"/>
                  <a:pt x="498676" y="637087"/>
                  <a:pt x="459818" y="623007"/>
                </a:cubicBezTo>
                <a:cubicBezTo>
                  <a:pt x="416282" y="607484"/>
                  <a:pt x="388937" y="583295"/>
                  <a:pt x="388937" y="555135"/>
                </a:cubicBezTo>
                <a:cubicBezTo>
                  <a:pt x="388937" y="546471"/>
                  <a:pt x="391456" y="538167"/>
                  <a:pt x="396133" y="530225"/>
                </a:cubicBezTo>
                <a:close/>
                <a:moveTo>
                  <a:pt x="6122" y="528638"/>
                </a:moveTo>
                <a:cubicBezTo>
                  <a:pt x="19445" y="540952"/>
                  <a:pt x="37809" y="549644"/>
                  <a:pt x="53653" y="555438"/>
                </a:cubicBezTo>
                <a:cubicBezTo>
                  <a:pt x="93262" y="569925"/>
                  <a:pt x="140433" y="574995"/>
                  <a:pt x="182563" y="574995"/>
                </a:cubicBezTo>
                <a:cubicBezTo>
                  <a:pt x="224332" y="574995"/>
                  <a:pt x="271143" y="569925"/>
                  <a:pt x="311113" y="555438"/>
                </a:cubicBezTo>
                <a:cubicBezTo>
                  <a:pt x="326956" y="549644"/>
                  <a:pt x="344961" y="540952"/>
                  <a:pt x="358644" y="528638"/>
                </a:cubicBezTo>
                <a:cubicBezTo>
                  <a:pt x="362605" y="535157"/>
                  <a:pt x="364765" y="542038"/>
                  <a:pt x="364765" y="549281"/>
                </a:cubicBezTo>
                <a:cubicBezTo>
                  <a:pt x="364765" y="572460"/>
                  <a:pt x="342440" y="592379"/>
                  <a:pt x="306071" y="605417"/>
                </a:cubicBezTo>
                <a:cubicBezTo>
                  <a:pt x="274024" y="616645"/>
                  <a:pt x="230454" y="623526"/>
                  <a:pt x="182563" y="623526"/>
                </a:cubicBezTo>
                <a:cubicBezTo>
                  <a:pt x="134312" y="623526"/>
                  <a:pt x="90741" y="616645"/>
                  <a:pt x="58694" y="605417"/>
                </a:cubicBezTo>
                <a:cubicBezTo>
                  <a:pt x="22325" y="592379"/>
                  <a:pt x="0" y="572460"/>
                  <a:pt x="0" y="549281"/>
                </a:cubicBezTo>
                <a:cubicBezTo>
                  <a:pt x="0" y="542038"/>
                  <a:pt x="2161" y="535157"/>
                  <a:pt x="6122" y="528638"/>
                </a:cubicBezTo>
                <a:close/>
                <a:moveTo>
                  <a:pt x="6122" y="465138"/>
                </a:moveTo>
                <a:cubicBezTo>
                  <a:pt x="19445" y="477814"/>
                  <a:pt x="37809" y="486144"/>
                  <a:pt x="53653" y="492300"/>
                </a:cubicBezTo>
                <a:cubicBezTo>
                  <a:pt x="93262" y="506425"/>
                  <a:pt x="140433" y="511495"/>
                  <a:pt x="182563" y="511495"/>
                </a:cubicBezTo>
                <a:cubicBezTo>
                  <a:pt x="224332" y="511495"/>
                  <a:pt x="271143" y="506425"/>
                  <a:pt x="311113" y="492300"/>
                </a:cubicBezTo>
                <a:cubicBezTo>
                  <a:pt x="326956" y="486144"/>
                  <a:pt x="344961" y="477814"/>
                  <a:pt x="358644" y="465138"/>
                </a:cubicBezTo>
                <a:cubicBezTo>
                  <a:pt x="362605" y="471657"/>
                  <a:pt x="364765" y="478538"/>
                  <a:pt x="364765" y="485781"/>
                </a:cubicBezTo>
                <a:cubicBezTo>
                  <a:pt x="364765" y="508960"/>
                  <a:pt x="342440" y="528879"/>
                  <a:pt x="306071" y="541917"/>
                </a:cubicBezTo>
                <a:cubicBezTo>
                  <a:pt x="274024" y="553145"/>
                  <a:pt x="230454" y="560026"/>
                  <a:pt x="182563" y="560026"/>
                </a:cubicBezTo>
                <a:cubicBezTo>
                  <a:pt x="134312" y="560026"/>
                  <a:pt x="90741" y="553145"/>
                  <a:pt x="58694" y="541917"/>
                </a:cubicBezTo>
                <a:cubicBezTo>
                  <a:pt x="22325" y="528879"/>
                  <a:pt x="0" y="508960"/>
                  <a:pt x="0" y="485781"/>
                </a:cubicBezTo>
                <a:cubicBezTo>
                  <a:pt x="0" y="478538"/>
                  <a:pt x="2161" y="471657"/>
                  <a:pt x="6122" y="465138"/>
                </a:cubicBezTo>
                <a:close/>
                <a:moveTo>
                  <a:pt x="396133" y="454025"/>
                </a:moveTo>
                <a:cubicBezTo>
                  <a:pt x="412684" y="468873"/>
                  <a:pt x="434272" y="479738"/>
                  <a:pt x="453701" y="486256"/>
                </a:cubicBezTo>
                <a:cubicBezTo>
                  <a:pt x="501914" y="504002"/>
                  <a:pt x="559122" y="510158"/>
                  <a:pt x="609854" y="510158"/>
                </a:cubicBezTo>
                <a:cubicBezTo>
                  <a:pt x="660946" y="510158"/>
                  <a:pt x="717794" y="504002"/>
                  <a:pt x="766007" y="486256"/>
                </a:cubicBezTo>
                <a:cubicBezTo>
                  <a:pt x="785436" y="479738"/>
                  <a:pt x="807384" y="468873"/>
                  <a:pt x="823935" y="454025"/>
                </a:cubicBezTo>
                <a:cubicBezTo>
                  <a:pt x="828972" y="461630"/>
                  <a:pt x="831490" y="469959"/>
                  <a:pt x="831490" y="478651"/>
                </a:cubicBezTo>
                <a:cubicBezTo>
                  <a:pt x="831490" y="507261"/>
                  <a:pt x="804146" y="531163"/>
                  <a:pt x="759890" y="547097"/>
                </a:cubicBezTo>
                <a:cubicBezTo>
                  <a:pt x="721392" y="560859"/>
                  <a:pt x="668142" y="569551"/>
                  <a:pt x="609854" y="569551"/>
                </a:cubicBezTo>
                <a:cubicBezTo>
                  <a:pt x="551567" y="569551"/>
                  <a:pt x="498676" y="560859"/>
                  <a:pt x="459818" y="547097"/>
                </a:cubicBezTo>
                <a:cubicBezTo>
                  <a:pt x="416282" y="531163"/>
                  <a:pt x="388937" y="507261"/>
                  <a:pt x="388937" y="478651"/>
                </a:cubicBezTo>
                <a:cubicBezTo>
                  <a:pt x="388937" y="469959"/>
                  <a:pt x="391456" y="461630"/>
                  <a:pt x="396133" y="454025"/>
                </a:cubicBezTo>
                <a:close/>
                <a:moveTo>
                  <a:pt x="396133" y="376238"/>
                </a:moveTo>
                <a:cubicBezTo>
                  <a:pt x="412684" y="390928"/>
                  <a:pt x="434272" y="401678"/>
                  <a:pt x="453701" y="408486"/>
                </a:cubicBezTo>
                <a:cubicBezTo>
                  <a:pt x="501914" y="425684"/>
                  <a:pt x="559122" y="431775"/>
                  <a:pt x="609854" y="431775"/>
                </a:cubicBezTo>
                <a:cubicBezTo>
                  <a:pt x="660946" y="431775"/>
                  <a:pt x="717794" y="425684"/>
                  <a:pt x="766007" y="408486"/>
                </a:cubicBezTo>
                <a:cubicBezTo>
                  <a:pt x="785436" y="401678"/>
                  <a:pt x="807384" y="390928"/>
                  <a:pt x="823935" y="376238"/>
                </a:cubicBezTo>
                <a:cubicBezTo>
                  <a:pt x="828972" y="383762"/>
                  <a:pt x="831490" y="392003"/>
                  <a:pt x="831490" y="400961"/>
                </a:cubicBezTo>
                <a:cubicBezTo>
                  <a:pt x="831490" y="428909"/>
                  <a:pt x="804146" y="452199"/>
                  <a:pt x="759890" y="467965"/>
                </a:cubicBezTo>
                <a:cubicBezTo>
                  <a:pt x="721392" y="481580"/>
                  <a:pt x="668142" y="490180"/>
                  <a:pt x="609854" y="490180"/>
                </a:cubicBezTo>
                <a:cubicBezTo>
                  <a:pt x="551567" y="490180"/>
                  <a:pt x="498676" y="481580"/>
                  <a:pt x="459818" y="467965"/>
                </a:cubicBezTo>
                <a:cubicBezTo>
                  <a:pt x="416282" y="452199"/>
                  <a:pt x="388937" y="428909"/>
                  <a:pt x="388937" y="400961"/>
                </a:cubicBezTo>
                <a:cubicBezTo>
                  <a:pt x="388937" y="392003"/>
                  <a:pt x="391456" y="383762"/>
                  <a:pt x="396133" y="376238"/>
                </a:cubicBezTo>
                <a:close/>
                <a:moveTo>
                  <a:pt x="182563" y="347663"/>
                </a:moveTo>
                <a:cubicBezTo>
                  <a:pt x="230454" y="347663"/>
                  <a:pt x="274024" y="354471"/>
                  <a:pt x="306071" y="365938"/>
                </a:cubicBezTo>
                <a:cubicBezTo>
                  <a:pt x="342440" y="378839"/>
                  <a:pt x="364765" y="398189"/>
                  <a:pt x="364765" y="421481"/>
                </a:cubicBezTo>
                <a:cubicBezTo>
                  <a:pt x="364765" y="444415"/>
                  <a:pt x="342440" y="463766"/>
                  <a:pt x="306071" y="476666"/>
                </a:cubicBezTo>
                <a:cubicBezTo>
                  <a:pt x="274024" y="487775"/>
                  <a:pt x="230454" y="494942"/>
                  <a:pt x="182563" y="494942"/>
                </a:cubicBezTo>
                <a:cubicBezTo>
                  <a:pt x="134312" y="494942"/>
                  <a:pt x="90741" y="487775"/>
                  <a:pt x="58694" y="476666"/>
                </a:cubicBezTo>
                <a:cubicBezTo>
                  <a:pt x="22325" y="463766"/>
                  <a:pt x="0" y="444415"/>
                  <a:pt x="0" y="421481"/>
                </a:cubicBezTo>
                <a:cubicBezTo>
                  <a:pt x="0" y="398189"/>
                  <a:pt x="22325" y="378839"/>
                  <a:pt x="58694" y="365938"/>
                </a:cubicBezTo>
                <a:cubicBezTo>
                  <a:pt x="90741" y="354471"/>
                  <a:pt x="134312" y="347663"/>
                  <a:pt x="182563" y="347663"/>
                </a:cubicBezTo>
                <a:close/>
                <a:moveTo>
                  <a:pt x="609854" y="234950"/>
                </a:moveTo>
                <a:cubicBezTo>
                  <a:pt x="668142" y="234950"/>
                  <a:pt x="721392" y="243258"/>
                  <a:pt x="759890" y="256985"/>
                </a:cubicBezTo>
                <a:cubicBezTo>
                  <a:pt x="804146" y="272879"/>
                  <a:pt x="831490" y="296720"/>
                  <a:pt x="831490" y="325257"/>
                </a:cubicBezTo>
                <a:cubicBezTo>
                  <a:pt x="831490" y="353433"/>
                  <a:pt x="804146" y="377635"/>
                  <a:pt x="759890" y="393168"/>
                </a:cubicBezTo>
                <a:cubicBezTo>
                  <a:pt x="721392" y="406894"/>
                  <a:pt x="668142" y="415564"/>
                  <a:pt x="609854" y="415564"/>
                </a:cubicBezTo>
                <a:cubicBezTo>
                  <a:pt x="551567" y="415564"/>
                  <a:pt x="498676" y="406894"/>
                  <a:pt x="459818" y="393168"/>
                </a:cubicBezTo>
                <a:cubicBezTo>
                  <a:pt x="416282" y="377635"/>
                  <a:pt x="388937" y="353433"/>
                  <a:pt x="388937" y="325257"/>
                </a:cubicBezTo>
                <a:cubicBezTo>
                  <a:pt x="388937" y="296720"/>
                  <a:pt x="416282" y="272879"/>
                  <a:pt x="459818" y="256985"/>
                </a:cubicBezTo>
                <a:cubicBezTo>
                  <a:pt x="498676" y="243258"/>
                  <a:pt x="551567" y="234950"/>
                  <a:pt x="609854" y="234950"/>
                </a:cubicBezTo>
                <a:close/>
                <a:moveTo>
                  <a:pt x="337727" y="161091"/>
                </a:moveTo>
                <a:cubicBezTo>
                  <a:pt x="343128" y="162529"/>
                  <a:pt x="347088" y="164687"/>
                  <a:pt x="349608" y="167923"/>
                </a:cubicBezTo>
                <a:cubicBezTo>
                  <a:pt x="352128" y="170800"/>
                  <a:pt x="353208" y="174395"/>
                  <a:pt x="353208" y="178351"/>
                </a:cubicBezTo>
                <a:cubicBezTo>
                  <a:pt x="353208" y="183025"/>
                  <a:pt x="351768" y="186981"/>
                  <a:pt x="348888" y="190576"/>
                </a:cubicBezTo>
                <a:cubicBezTo>
                  <a:pt x="346008" y="193813"/>
                  <a:pt x="342408" y="195970"/>
                  <a:pt x="337727" y="196689"/>
                </a:cubicBezTo>
                <a:close/>
                <a:moveTo>
                  <a:pt x="324407" y="99243"/>
                </a:moveTo>
                <a:lnTo>
                  <a:pt x="324407" y="130886"/>
                </a:lnTo>
                <a:cubicBezTo>
                  <a:pt x="320447" y="129088"/>
                  <a:pt x="317567" y="126931"/>
                  <a:pt x="315407" y="124054"/>
                </a:cubicBezTo>
                <a:cubicBezTo>
                  <a:pt x="313607" y="121178"/>
                  <a:pt x="312527" y="118301"/>
                  <a:pt x="312527" y="115425"/>
                </a:cubicBezTo>
                <a:cubicBezTo>
                  <a:pt x="312527" y="111829"/>
                  <a:pt x="313607" y="108233"/>
                  <a:pt x="315767" y="105356"/>
                </a:cubicBezTo>
                <a:cubicBezTo>
                  <a:pt x="317927" y="102480"/>
                  <a:pt x="320807" y="100322"/>
                  <a:pt x="324407" y="99243"/>
                </a:cubicBezTo>
                <a:close/>
                <a:moveTo>
                  <a:pt x="324407" y="70118"/>
                </a:moveTo>
                <a:lnTo>
                  <a:pt x="324407" y="79107"/>
                </a:lnTo>
                <a:cubicBezTo>
                  <a:pt x="313967" y="80186"/>
                  <a:pt x="305326" y="84141"/>
                  <a:pt x="299206" y="90973"/>
                </a:cubicBezTo>
                <a:cubicBezTo>
                  <a:pt x="292726" y="97805"/>
                  <a:pt x="289486" y="106075"/>
                  <a:pt x="289486" y="116503"/>
                </a:cubicBezTo>
                <a:cubicBezTo>
                  <a:pt x="289486" y="126212"/>
                  <a:pt x="292366" y="134842"/>
                  <a:pt x="298126" y="141314"/>
                </a:cubicBezTo>
                <a:cubicBezTo>
                  <a:pt x="303526" y="148506"/>
                  <a:pt x="312527" y="153540"/>
                  <a:pt x="324407" y="157136"/>
                </a:cubicBezTo>
                <a:lnTo>
                  <a:pt x="324407" y="195610"/>
                </a:lnTo>
                <a:cubicBezTo>
                  <a:pt x="321167" y="193813"/>
                  <a:pt x="317927" y="191296"/>
                  <a:pt x="315407" y="188059"/>
                </a:cubicBezTo>
                <a:cubicBezTo>
                  <a:pt x="312887" y="184464"/>
                  <a:pt x="310727" y="180149"/>
                  <a:pt x="310007" y="175115"/>
                </a:cubicBezTo>
                <a:lnTo>
                  <a:pt x="285886" y="177991"/>
                </a:lnTo>
                <a:cubicBezTo>
                  <a:pt x="288046" y="189857"/>
                  <a:pt x="292006" y="199206"/>
                  <a:pt x="298846" y="205679"/>
                </a:cubicBezTo>
                <a:cubicBezTo>
                  <a:pt x="305326" y="212151"/>
                  <a:pt x="313967" y="216106"/>
                  <a:pt x="324407" y="217545"/>
                </a:cubicBezTo>
                <a:lnTo>
                  <a:pt x="324407" y="234085"/>
                </a:lnTo>
                <a:lnTo>
                  <a:pt x="337727" y="234085"/>
                </a:lnTo>
                <a:lnTo>
                  <a:pt x="337727" y="217185"/>
                </a:lnTo>
                <a:cubicBezTo>
                  <a:pt x="349608" y="215387"/>
                  <a:pt x="358968" y="210713"/>
                  <a:pt x="365808" y="203162"/>
                </a:cubicBezTo>
                <a:cubicBezTo>
                  <a:pt x="372289" y="195610"/>
                  <a:pt x="375889" y="186261"/>
                  <a:pt x="375889" y="175115"/>
                </a:cubicBezTo>
                <a:cubicBezTo>
                  <a:pt x="375889" y="165406"/>
                  <a:pt x="373009" y="157136"/>
                  <a:pt x="367968" y="150663"/>
                </a:cubicBezTo>
                <a:cubicBezTo>
                  <a:pt x="362568" y="144550"/>
                  <a:pt x="352488" y="139157"/>
                  <a:pt x="337727" y="135201"/>
                </a:cubicBezTo>
                <a:lnTo>
                  <a:pt x="337727" y="99243"/>
                </a:lnTo>
                <a:cubicBezTo>
                  <a:pt x="343488" y="102120"/>
                  <a:pt x="347088" y="107154"/>
                  <a:pt x="348888" y="114346"/>
                </a:cubicBezTo>
                <a:lnTo>
                  <a:pt x="371929" y="111110"/>
                </a:lnTo>
                <a:cubicBezTo>
                  <a:pt x="370129" y="102120"/>
                  <a:pt x="366528" y="94569"/>
                  <a:pt x="361128" y="89175"/>
                </a:cubicBezTo>
                <a:cubicBezTo>
                  <a:pt x="355368" y="83782"/>
                  <a:pt x="347448" y="80545"/>
                  <a:pt x="337727" y="79107"/>
                </a:cubicBezTo>
                <a:lnTo>
                  <a:pt x="337727" y="70118"/>
                </a:lnTo>
                <a:close/>
                <a:moveTo>
                  <a:pt x="331967" y="0"/>
                </a:moveTo>
                <a:cubicBezTo>
                  <a:pt x="373009" y="0"/>
                  <a:pt x="410090" y="16540"/>
                  <a:pt x="437091" y="43509"/>
                </a:cubicBezTo>
                <a:cubicBezTo>
                  <a:pt x="463732" y="70477"/>
                  <a:pt x="480652" y="107873"/>
                  <a:pt x="480652" y="149225"/>
                </a:cubicBezTo>
                <a:cubicBezTo>
                  <a:pt x="480652" y="190217"/>
                  <a:pt x="463732" y="227253"/>
                  <a:pt x="437091" y="254581"/>
                </a:cubicBezTo>
                <a:cubicBezTo>
                  <a:pt x="410090" y="281190"/>
                  <a:pt x="373009" y="298090"/>
                  <a:pt x="331967" y="298090"/>
                </a:cubicBezTo>
                <a:cubicBezTo>
                  <a:pt x="290566" y="298090"/>
                  <a:pt x="253485" y="281190"/>
                  <a:pt x="226484" y="254581"/>
                </a:cubicBezTo>
                <a:cubicBezTo>
                  <a:pt x="199123" y="227253"/>
                  <a:pt x="182562" y="190217"/>
                  <a:pt x="182562" y="149225"/>
                </a:cubicBezTo>
                <a:cubicBezTo>
                  <a:pt x="182562" y="107873"/>
                  <a:pt x="199123" y="70477"/>
                  <a:pt x="226484" y="43509"/>
                </a:cubicBezTo>
                <a:cubicBezTo>
                  <a:pt x="253485" y="16540"/>
                  <a:pt x="290566" y="0"/>
                  <a:pt x="3319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38" name="Freeform 37">
            <a:extLst>
              <a:ext uri="{FF2B5EF4-FFF2-40B4-BE49-F238E27FC236}">
                <a16:creationId xmlns:a16="http://schemas.microsoft.com/office/drawing/2014/main" id="{2A17DAA7-7B31-7445-8F39-3FA99A8AEC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7162" y="3504716"/>
            <a:ext cx="594259" cy="759422"/>
          </a:xfrm>
          <a:custGeom>
            <a:avLst/>
            <a:gdLst>
              <a:gd name="connsiteX0" fmla="*/ 520522 w 685440"/>
              <a:gd name="connsiteY0" fmla="*/ 733425 h 875946"/>
              <a:gd name="connsiteX1" fmla="*/ 542570 w 685440"/>
              <a:gd name="connsiteY1" fmla="*/ 757059 h 875946"/>
              <a:gd name="connsiteX2" fmla="*/ 520522 w 685440"/>
              <a:gd name="connsiteY2" fmla="*/ 780692 h 875946"/>
              <a:gd name="connsiteX3" fmla="*/ 498475 w 685440"/>
              <a:gd name="connsiteY3" fmla="*/ 757059 h 875946"/>
              <a:gd name="connsiteX4" fmla="*/ 520522 w 685440"/>
              <a:gd name="connsiteY4" fmla="*/ 733425 h 875946"/>
              <a:gd name="connsiteX5" fmla="*/ 431622 w 685440"/>
              <a:gd name="connsiteY5" fmla="*/ 733425 h 875946"/>
              <a:gd name="connsiteX6" fmla="*/ 453670 w 685440"/>
              <a:gd name="connsiteY6" fmla="*/ 757059 h 875946"/>
              <a:gd name="connsiteX7" fmla="*/ 431622 w 685440"/>
              <a:gd name="connsiteY7" fmla="*/ 780692 h 875946"/>
              <a:gd name="connsiteX8" fmla="*/ 409575 w 685440"/>
              <a:gd name="connsiteY8" fmla="*/ 757059 h 875946"/>
              <a:gd name="connsiteX9" fmla="*/ 431622 w 685440"/>
              <a:gd name="connsiteY9" fmla="*/ 733425 h 875946"/>
              <a:gd name="connsiteX10" fmla="*/ 342900 w 685440"/>
              <a:gd name="connsiteY10" fmla="*/ 733425 h 875946"/>
              <a:gd name="connsiteX11" fmla="*/ 364767 w 685440"/>
              <a:gd name="connsiteY11" fmla="*/ 757059 h 875946"/>
              <a:gd name="connsiteX12" fmla="*/ 342900 w 685440"/>
              <a:gd name="connsiteY12" fmla="*/ 780692 h 875946"/>
              <a:gd name="connsiteX13" fmla="*/ 320675 w 685440"/>
              <a:gd name="connsiteY13" fmla="*/ 757059 h 875946"/>
              <a:gd name="connsiteX14" fmla="*/ 342900 w 685440"/>
              <a:gd name="connsiteY14" fmla="*/ 733425 h 875946"/>
              <a:gd name="connsiteX15" fmla="*/ 253467 w 685440"/>
              <a:gd name="connsiteY15" fmla="*/ 733425 h 875946"/>
              <a:gd name="connsiteX16" fmla="*/ 275870 w 685440"/>
              <a:gd name="connsiteY16" fmla="*/ 757059 h 875946"/>
              <a:gd name="connsiteX17" fmla="*/ 253467 w 685440"/>
              <a:gd name="connsiteY17" fmla="*/ 780692 h 875946"/>
              <a:gd name="connsiteX18" fmla="*/ 231775 w 685440"/>
              <a:gd name="connsiteY18" fmla="*/ 757059 h 875946"/>
              <a:gd name="connsiteX19" fmla="*/ 253467 w 685440"/>
              <a:gd name="connsiteY19" fmla="*/ 733425 h 875946"/>
              <a:gd name="connsiteX20" fmla="*/ 163690 w 685440"/>
              <a:gd name="connsiteY20" fmla="*/ 733425 h 875946"/>
              <a:gd name="connsiteX21" fmla="*/ 185381 w 685440"/>
              <a:gd name="connsiteY21" fmla="*/ 757059 h 875946"/>
              <a:gd name="connsiteX22" fmla="*/ 163690 w 685440"/>
              <a:gd name="connsiteY22" fmla="*/ 780692 h 875946"/>
              <a:gd name="connsiteX23" fmla="*/ 141287 w 685440"/>
              <a:gd name="connsiteY23" fmla="*/ 757059 h 875946"/>
              <a:gd name="connsiteX24" fmla="*/ 163690 w 685440"/>
              <a:gd name="connsiteY24" fmla="*/ 733425 h 875946"/>
              <a:gd name="connsiteX25" fmla="*/ 476072 w 685440"/>
              <a:gd name="connsiteY25" fmla="*/ 661987 h 875946"/>
              <a:gd name="connsiteX26" fmla="*/ 498120 w 685440"/>
              <a:gd name="connsiteY26" fmla="*/ 685439 h 875946"/>
              <a:gd name="connsiteX27" fmla="*/ 476072 w 685440"/>
              <a:gd name="connsiteY27" fmla="*/ 709251 h 875946"/>
              <a:gd name="connsiteX28" fmla="*/ 454025 w 685440"/>
              <a:gd name="connsiteY28" fmla="*/ 685439 h 875946"/>
              <a:gd name="connsiteX29" fmla="*/ 476072 w 685440"/>
              <a:gd name="connsiteY29" fmla="*/ 661987 h 875946"/>
              <a:gd name="connsiteX30" fmla="*/ 387172 w 685440"/>
              <a:gd name="connsiteY30" fmla="*/ 661987 h 875946"/>
              <a:gd name="connsiteX31" fmla="*/ 409220 w 685440"/>
              <a:gd name="connsiteY31" fmla="*/ 685439 h 875946"/>
              <a:gd name="connsiteX32" fmla="*/ 387172 w 685440"/>
              <a:gd name="connsiteY32" fmla="*/ 709251 h 875946"/>
              <a:gd name="connsiteX33" fmla="*/ 365125 w 685440"/>
              <a:gd name="connsiteY33" fmla="*/ 685439 h 875946"/>
              <a:gd name="connsiteX34" fmla="*/ 387172 w 685440"/>
              <a:gd name="connsiteY34" fmla="*/ 661987 h 875946"/>
              <a:gd name="connsiteX35" fmla="*/ 298272 w 685440"/>
              <a:gd name="connsiteY35" fmla="*/ 661987 h 875946"/>
              <a:gd name="connsiteX36" fmla="*/ 320320 w 685440"/>
              <a:gd name="connsiteY36" fmla="*/ 685439 h 875946"/>
              <a:gd name="connsiteX37" fmla="*/ 298272 w 685440"/>
              <a:gd name="connsiteY37" fmla="*/ 709251 h 875946"/>
              <a:gd name="connsiteX38" fmla="*/ 276225 w 685440"/>
              <a:gd name="connsiteY38" fmla="*/ 685439 h 875946"/>
              <a:gd name="connsiteX39" fmla="*/ 298272 w 685440"/>
              <a:gd name="connsiteY39" fmla="*/ 661987 h 875946"/>
              <a:gd name="connsiteX40" fmla="*/ 209978 w 685440"/>
              <a:gd name="connsiteY40" fmla="*/ 661987 h 875946"/>
              <a:gd name="connsiteX41" fmla="*/ 232997 w 685440"/>
              <a:gd name="connsiteY41" fmla="*/ 685439 h 875946"/>
              <a:gd name="connsiteX42" fmla="*/ 209978 w 685440"/>
              <a:gd name="connsiteY42" fmla="*/ 709251 h 875946"/>
              <a:gd name="connsiteX43" fmla="*/ 187325 w 685440"/>
              <a:gd name="connsiteY43" fmla="*/ 685439 h 875946"/>
              <a:gd name="connsiteX44" fmla="*/ 209978 w 685440"/>
              <a:gd name="connsiteY44" fmla="*/ 661987 h 875946"/>
              <a:gd name="connsiteX45" fmla="*/ 123729 w 685440"/>
              <a:gd name="connsiteY45" fmla="*/ 56704 h 875946"/>
              <a:gd name="connsiteX46" fmla="*/ 123729 w 685440"/>
              <a:gd name="connsiteY46" fmla="*/ 74705 h 875946"/>
              <a:gd name="connsiteX47" fmla="*/ 123729 w 685440"/>
              <a:gd name="connsiteY47" fmla="*/ 257237 h 875946"/>
              <a:gd name="connsiteX48" fmla="*/ 123729 w 685440"/>
              <a:gd name="connsiteY48" fmla="*/ 265518 h 875946"/>
              <a:gd name="connsiteX49" fmla="*/ 129847 w 685440"/>
              <a:gd name="connsiteY49" fmla="*/ 270918 h 875946"/>
              <a:gd name="connsiteX50" fmla="*/ 330664 w 685440"/>
              <a:gd name="connsiteY50" fmla="*/ 451650 h 875946"/>
              <a:gd name="connsiteX51" fmla="*/ 336422 w 685440"/>
              <a:gd name="connsiteY51" fmla="*/ 456690 h 875946"/>
              <a:gd name="connsiteX52" fmla="*/ 330664 w 685440"/>
              <a:gd name="connsiteY52" fmla="*/ 461371 h 875946"/>
              <a:gd name="connsiteX53" fmla="*/ 129847 w 685440"/>
              <a:gd name="connsiteY53" fmla="*/ 625182 h 875946"/>
              <a:gd name="connsiteX54" fmla="*/ 123729 w 685440"/>
              <a:gd name="connsiteY54" fmla="*/ 629862 h 875946"/>
              <a:gd name="connsiteX55" fmla="*/ 123729 w 685440"/>
              <a:gd name="connsiteY55" fmla="*/ 637422 h 875946"/>
              <a:gd name="connsiteX56" fmla="*/ 123729 w 685440"/>
              <a:gd name="connsiteY56" fmla="*/ 803034 h 875946"/>
              <a:gd name="connsiteX57" fmla="*/ 123729 w 685440"/>
              <a:gd name="connsiteY57" fmla="*/ 819595 h 875946"/>
              <a:gd name="connsiteX58" fmla="*/ 142443 w 685440"/>
              <a:gd name="connsiteY58" fmla="*/ 819595 h 875946"/>
              <a:gd name="connsiteX59" fmla="*/ 542997 w 685440"/>
              <a:gd name="connsiteY59" fmla="*/ 819595 h 875946"/>
              <a:gd name="connsiteX60" fmla="*/ 561351 w 685440"/>
              <a:gd name="connsiteY60" fmla="*/ 819595 h 875946"/>
              <a:gd name="connsiteX61" fmla="*/ 561351 w 685440"/>
              <a:gd name="connsiteY61" fmla="*/ 803034 h 875946"/>
              <a:gd name="connsiteX62" fmla="*/ 561351 w 685440"/>
              <a:gd name="connsiteY62" fmla="*/ 638142 h 875946"/>
              <a:gd name="connsiteX63" fmla="*/ 561351 w 685440"/>
              <a:gd name="connsiteY63" fmla="*/ 630942 h 875946"/>
              <a:gd name="connsiteX64" fmla="*/ 555233 w 685440"/>
              <a:gd name="connsiteY64" fmla="*/ 625902 h 875946"/>
              <a:gd name="connsiteX65" fmla="*/ 355136 w 685440"/>
              <a:gd name="connsiteY65" fmla="*/ 461371 h 875946"/>
              <a:gd name="connsiteX66" fmla="*/ 349018 w 685440"/>
              <a:gd name="connsiteY66" fmla="*/ 456690 h 875946"/>
              <a:gd name="connsiteX67" fmla="*/ 355136 w 685440"/>
              <a:gd name="connsiteY67" fmla="*/ 451650 h 875946"/>
              <a:gd name="connsiteX68" fmla="*/ 555233 w 685440"/>
              <a:gd name="connsiteY68" fmla="*/ 269838 h 875946"/>
              <a:gd name="connsiteX69" fmla="*/ 561351 w 685440"/>
              <a:gd name="connsiteY69" fmla="*/ 264438 h 875946"/>
              <a:gd name="connsiteX70" fmla="*/ 561351 w 685440"/>
              <a:gd name="connsiteY70" fmla="*/ 256517 h 875946"/>
              <a:gd name="connsiteX71" fmla="*/ 561351 w 685440"/>
              <a:gd name="connsiteY71" fmla="*/ 74705 h 875946"/>
              <a:gd name="connsiteX72" fmla="*/ 561351 w 685440"/>
              <a:gd name="connsiteY72" fmla="*/ 56704 h 875946"/>
              <a:gd name="connsiteX73" fmla="*/ 542997 w 685440"/>
              <a:gd name="connsiteY73" fmla="*/ 56704 h 875946"/>
              <a:gd name="connsiteX74" fmla="*/ 142443 w 685440"/>
              <a:gd name="connsiteY74" fmla="*/ 56704 h 875946"/>
              <a:gd name="connsiteX75" fmla="*/ 17990 w 685440"/>
              <a:gd name="connsiteY75" fmla="*/ 0 h 875946"/>
              <a:gd name="connsiteX76" fmla="*/ 667090 w 685440"/>
              <a:gd name="connsiteY76" fmla="*/ 0 h 875946"/>
              <a:gd name="connsiteX77" fmla="*/ 685440 w 685440"/>
              <a:gd name="connsiteY77" fmla="*/ 18079 h 875946"/>
              <a:gd name="connsiteX78" fmla="*/ 667090 w 685440"/>
              <a:gd name="connsiteY78" fmla="*/ 36157 h 875946"/>
              <a:gd name="connsiteX79" fmla="*/ 628290 w 685440"/>
              <a:gd name="connsiteY79" fmla="*/ 36157 h 875946"/>
              <a:gd name="connsiteX80" fmla="*/ 628290 w 685440"/>
              <a:gd name="connsiteY80" fmla="*/ 839787 h 875946"/>
              <a:gd name="connsiteX81" fmla="*/ 667090 w 685440"/>
              <a:gd name="connsiteY81" fmla="*/ 839787 h 875946"/>
              <a:gd name="connsiteX82" fmla="*/ 685440 w 685440"/>
              <a:gd name="connsiteY82" fmla="*/ 857867 h 875946"/>
              <a:gd name="connsiteX83" fmla="*/ 667090 w 685440"/>
              <a:gd name="connsiteY83" fmla="*/ 875946 h 875946"/>
              <a:gd name="connsiteX84" fmla="*/ 17990 w 685440"/>
              <a:gd name="connsiteY84" fmla="*/ 875946 h 875946"/>
              <a:gd name="connsiteX85" fmla="*/ 0 w 685440"/>
              <a:gd name="connsiteY85" fmla="*/ 857867 h 875946"/>
              <a:gd name="connsiteX86" fmla="*/ 17990 w 685440"/>
              <a:gd name="connsiteY86" fmla="*/ 839787 h 875946"/>
              <a:gd name="connsiteX87" fmla="*/ 57150 w 685440"/>
              <a:gd name="connsiteY87" fmla="*/ 839787 h 875946"/>
              <a:gd name="connsiteX88" fmla="*/ 57150 w 685440"/>
              <a:gd name="connsiteY88" fmla="*/ 36157 h 875946"/>
              <a:gd name="connsiteX89" fmla="*/ 17990 w 685440"/>
              <a:gd name="connsiteY89" fmla="*/ 36157 h 875946"/>
              <a:gd name="connsiteX90" fmla="*/ 0 w 685440"/>
              <a:gd name="connsiteY90" fmla="*/ 18079 h 875946"/>
              <a:gd name="connsiteX91" fmla="*/ 17990 w 685440"/>
              <a:gd name="connsiteY91" fmla="*/ 0 h 8759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685440" h="875946">
                <a:moveTo>
                  <a:pt x="520522" y="733425"/>
                </a:moveTo>
                <a:cubicBezTo>
                  <a:pt x="532968" y="733425"/>
                  <a:pt x="542570" y="743810"/>
                  <a:pt x="542570" y="757059"/>
                </a:cubicBezTo>
                <a:cubicBezTo>
                  <a:pt x="542570" y="769950"/>
                  <a:pt x="532968" y="780692"/>
                  <a:pt x="520522" y="780692"/>
                </a:cubicBezTo>
                <a:cubicBezTo>
                  <a:pt x="508432" y="780692"/>
                  <a:pt x="498475" y="769950"/>
                  <a:pt x="498475" y="757059"/>
                </a:cubicBezTo>
                <a:cubicBezTo>
                  <a:pt x="498475" y="743810"/>
                  <a:pt x="508432" y="733425"/>
                  <a:pt x="520522" y="733425"/>
                </a:cubicBezTo>
                <a:close/>
                <a:moveTo>
                  <a:pt x="431622" y="733425"/>
                </a:moveTo>
                <a:cubicBezTo>
                  <a:pt x="443713" y="733425"/>
                  <a:pt x="453670" y="743810"/>
                  <a:pt x="453670" y="757059"/>
                </a:cubicBezTo>
                <a:cubicBezTo>
                  <a:pt x="453670" y="769950"/>
                  <a:pt x="443713" y="780692"/>
                  <a:pt x="431622" y="780692"/>
                </a:cubicBezTo>
                <a:cubicBezTo>
                  <a:pt x="419532" y="780692"/>
                  <a:pt x="409575" y="769950"/>
                  <a:pt x="409575" y="757059"/>
                </a:cubicBezTo>
                <a:cubicBezTo>
                  <a:pt x="409575" y="743810"/>
                  <a:pt x="419532" y="733425"/>
                  <a:pt x="431622" y="733425"/>
                </a:cubicBezTo>
                <a:close/>
                <a:moveTo>
                  <a:pt x="342900" y="733425"/>
                </a:moveTo>
                <a:cubicBezTo>
                  <a:pt x="355088" y="733425"/>
                  <a:pt x="364767" y="743810"/>
                  <a:pt x="364767" y="757059"/>
                </a:cubicBezTo>
                <a:cubicBezTo>
                  <a:pt x="364767" y="769950"/>
                  <a:pt x="355088" y="780692"/>
                  <a:pt x="342900" y="780692"/>
                </a:cubicBezTo>
                <a:cubicBezTo>
                  <a:pt x="330712" y="780692"/>
                  <a:pt x="320675" y="769950"/>
                  <a:pt x="320675" y="757059"/>
                </a:cubicBezTo>
                <a:cubicBezTo>
                  <a:pt x="320675" y="743810"/>
                  <a:pt x="330712" y="733425"/>
                  <a:pt x="342900" y="733425"/>
                </a:cubicBezTo>
                <a:close/>
                <a:moveTo>
                  <a:pt x="253467" y="733425"/>
                </a:moveTo>
                <a:cubicBezTo>
                  <a:pt x="265913" y="733425"/>
                  <a:pt x="275870" y="743810"/>
                  <a:pt x="275870" y="757059"/>
                </a:cubicBezTo>
                <a:cubicBezTo>
                  <a:pt x="275870" y="769950"/>
                  <a:pt x="265913" y="780692"/>
                  <a:pt x="253467" y="780692"/>
                </a:cubicBezTo>
                <a:cubicBezTo>
                  <a:pt x="241376" y="780692"/>
                  <a:pt x="231775" y="769950"/>
                  <a:pt x="231775" y="757059"/>
                </a:cubicBezTo>
                <a:cubicBezTo>
                  <a:pt x="231775" y="743810"/>
                  <a:pt x="241376" y="733425"/>
                  <a:pt x="253467" y="733425"/>
                </a:cubicBezTo>
                <a:close/>
                <a:moveTo>
                  <a:pt x="163690" y="733425"/>
                </a:moveTo>
                <a:cubicBezTo>
                  <a:pt x="175424" y="733425"/>
                  <a:pt x="185381" y="743810"/>
                  <a:pt x="185381" y="757059"/>
                </a:cubicBezTo>
                <a:cubicBezTo>
                  <a:pt x="185381" y="769950"/>
                  <a:pt x="175424" y="780692"/>
                  <a:pt x="163690" y="780692"/>
                </a:cubicBezTo>
                <a:cubicBezTo>
                  <a:pt x="151244" y="780692"/>
                  <a:pt x="141287" y="769950"/>
                  <a:pt x="141287" y="757059"/>
                </a:cubicBezTo>
                <a:cubicBezTo>
                  <a:pt x="141287" y="743810"/>
                  <a:pt x="151244" y="733425"/>
                  <a:pt x="163690" y="733425"/>
                </a:cubicBezTo>
                <a:close/>
                <a:moveTo>
                  <a:pt x="476072" y="661987"/>
                </a:moveTo>
                <a:cubicBezTo>
                  <a:pt x="488163" y="661987"/>
                  <a:pt x="498120" y="672811"/>
                  <a:pt x="498120" y="685439"/>
                </a:cubicBezTo>
                <a:cubicBezTo>
                  <a:pt x="498120" y="698788"/>
                  <a:pt x="488163" y="709251"/>
                  <a:pt x="476072" y="709251"/>
                </a:cubicBezTo>
                <a:cubicBezTo>
                  <a:pt x="463982" y="709251"/>
                  <a:pt x="454025" y="698788"/>
                  <a:pt x="454025" y="685439"/>
                </a:cubicBezTo>
                <a:cubicBezTo>
                  <a:pt x="454025" y="672811"/>
                  <a:pt x="463982" y="661987"/>
                  <a:pt x="476072" y="661987"/>
                </a:cubicBezTo>
                <a:close/>
                <a:moveTo>
                  <a:pt x="387172" y="661987"/>
                </a:moveTo>
                <a:cubicBezTo>
                  <a:pt x="399263" y="661987"/>
                  <a:pt x="409220" y="672811"/>
                  <a:pt x="409220" y="685439"/>
                </a:cubicBezTo>
                <a:cubicBezTo>
                  <a:pt x="409220" y="698788"/>
                  <a:pt x="399263" y="709251"/>
                  <a:pt x="387172" y="709251"/>
                </a:cubicBezTo>
                <a:cubicBezTo>
                  <a:pt x="375082" y="709251"/>
                  <a:pt x="365125" y="698788"/>
                  <a:pt x="365125" y="685439"/>
                </a:cubicBezTo>
                <a:cubicBezTo>
                  <a:pt x="365125" y="672811"/>
                  <a:pt x="375082" y="661987"/>
                  <a:pt x="387172" y="661987"/>
                </a:cubicBezTo>
                <a:close/>
                <a:moveTo>
                  <a:pt x="298272" y="661987"/>
                </a:moveTo>
                <a:cubicBezTo>
                  <a:pt x="310363" y="661987"/>
                  <a:pt x="320320" y="672811"/>
                  <a:pt x="320320" y="685439"/>
                </a:cubicBezTo>
                <a:cubicBezTo>
                  <a:pt x="320320" y="698788"/>
                  <a:pt x="310363" y="709251"/>
                  <a:pt x="298272" y="709251"/>
                </a:cubicBezTo>
                <a:cubicBezTo>
                  <a:pt x="285826" y="709251"/>
                  <a:pt x="276225" y="698788"/>
                  <a:pt x="276225" y="685439"/>
                </a:cubicBezTo>
                <a:cubicBezTo>
                  <a:pt x="276225" y="672811"/>
                  <a:pt x="285826" y="661987"/>
                  <a:pt x="298272" y="661987"/>
                </a:cubicBezTo>
                <a:close/>
                <a:moveTo>
                  <a:pt x="209978" y="661987"/>
                </a:moveTo>
                <a:cubicBezTo>
                  <a:pt x="222401" y="661987"/>
                  <a:pt x="232997" y="672811"/>
                  <a:pt x="232997" y="685439"/>
                </a:cubicBezTo>
                <a:cubicBezTo>
                  <a:pt x="232997" y="698788"/>
                  <a:pt x="222401" y="709251"/>
                  <a:pt x="209978" y="709251"/>
                </a:cubicBezTo>
                <a:cubicBezTo>
                  <a:pt x="197556" y="709251"/>
                  <a:pt x="187325" y="698788"/>
                  <a:pt x="187325" y="685439"/>
                </a:cubicBezTo>
                <a:cubicBezTo>
                  <a:pt x="187325" y="672811"/>
                  <a:pt x="197556" y="661987"/>
                  <a:pt x="209978" y="661987"/>
                </a:cubicBezTo>
                <a:close/>
                <a:moveTo>
                  <a:pt x="123729" y="56704"/>
                </a:moveTo>
                <a:lnTo>
                  <a:pt x="123729" y="74705"/>
                </a:lnTo>
                <a:lnTo>
                  <a:pt x="123729" y="257237"/>
                </a:lnTo>
                <a:lnTo>
                  <a:pt x="123729" y="265518"/>
                </a:lnTo>
                <a:lnTo>
                  <a:pt x="129847" y="270918"/>
                </a:lnTo>
                <a:lnTo>
                  <a:pt x="330664" y="451650"/>
                </a:lnTo>
                <a:lnTo>
                  <a:pt x="336422" y="456690"/>
                </a:lnTo>
                <a:lnTo>
                  <a:pt x="330664" y="461371"/>
                </a:lnTo>
                <a:lnTo>
                  <a:pt x="129847" y="625182"/>
                </a:lnTo>
                <a:lnTo>
                  <a:pt x="123729" y="629862"/>
                </a:lnTo>
                <a:lnTo>
                  <a:pt x="123729" y="637422"/>
                </a:lnTo>
                <a:lnTo>
                  <a:pt x="123729" y="803034"/>
                </a:lnTo>
                <a:lnTo>
                  <a:pt x="123729" y="819595"/>
                </a:lnTo>
                <a:lnTo>
                  <a:pt x="142443" y="819595"/>
                </a:lnTo>
                <a:lnTo>
                  <a:pt x="542997" y="819595"/>
                </a:lnTo>
                <a:lnTo>
                  <a:pt x="561351" y="819595"/>
                </a:lnTo>
                <a:lnTo>
                  <a:pt x="561351" y="803034"/>
                </a:lnTo>
                <a:lnTo>
                  <a:pt x="561351" y="638142"/>
                </a:lnTo>
                <a:lnTo>
                  <a:pt x="561351" y="630942"/>
                </a:lnTo>
                <a:lnTo>
                  <a:pt x="555233" y="625902"/>
                </a:lnTo>
                <a:lnTo>
                  <a:pt x="355136" y="461371"/>
                </a:lnTo>
                <a:lnTo>
                  <a:pt x="349018" y="456690"/>
                </a:lnTo>
                <a:lnTo>
                  <a:pt x="355136" y="451650"/>
                </a:lnTo>
                <a:lnTo>
                  <a:pt x="555233" y="269838"/>
                </a:lnTo>
                <a:lnTo>
                  <a:pt x="561351" y="264438"/>
                </a:lnTo>
                <a:lnTo>
                  <a:pt x="561351" y="256517"/>
                </a:lnTo>
                <a:lnTo>
                  <a:pt x="561351" y="74705"/>
                </a:lnTo>
                <a:lnTo>
                  <a:pt x="561351" y="56704"/>
                </a:lnTo>
                <a:lnTo>
                  <a:pt x="542997" y="56704"/>
                </a:lnTo>
                <a:lnTo>
                  <a:pt x="142443" y="56704"/>
                </a:lnTo>
                <a:close/>
                <a:moveTo>
                  <a:pt x="17990" y="0"/>
                </a:moveTo>
                <a:lnTo>
                  <a:pt x="667090" y="0"/>
                </a:lnTo>
                <a:cubicBezTo>
                  <a:pt x="677165" y="0"/>
                  <a:pt x="685440" y="8153"/>
                  <a:pt x="685440" y="18079"/>
                </a:cubicBezTo>
                <a:cubicBezTo>
                  <a:pt x="685440" y="28004"/>
                  <a:pt x="677165" y="36157"/>
                  <a:pt x="667090" y="36157"/>
                </a:cubicBezTo>
                <a:lnTo>
                  <a:pt x="628290" y="36157"/>
                </a:lnTo>
                <a:lnTo>
                  <a:pt x="628290" y="839787"/>
                </a:lnTo>
                <a:lnTo>
                  <a:pt x="667090" y="839787"/>
                </a:lnTo>
                <a:cubicBezTo>
                  <a:pt x="677165" y="839787"/>
                  <a:pt x="685440" y="847941"/>
                  <a:pt x="685440" y="857867"/>
                </a:cubicBezTo>
                <a:cubicBezTo>
                  <a:pt x="685440" y="867792"/>
                  <a:pt x="677165" y="875946"/>
                  <a:pt x="667090" y="875946"/>
                </a:cubicBezTo>
                <a:lnTo>
                  <a:pt x="17990" y="875946"/>
                </a:lnTo>
                <a:cubicBezTo>
                  <a:pt x="7916" y="875946"/>
                  <a:pt x="0" y="867792"/>
                  <a:pt x="0" y="857867"/>
                </a:cubicBezTo>
                <a:cubicBezTo>
                  <a:pt x="0" y="847941"/>
                  <a:pt x="7916" y="839787"/>
                  <a:pt x="17990" y="839787"/>
                </a:cubicBezTo>
                <a:lnTo>
                  <a:pt x="57150" y="839787"/>
                </a:lnTo>
                <a:lnTo>
                  <a:pt x="57150" y="36157"/>
                </a:lnTo>
                <a:lnTo>
                  <a:pt x="17990" y="36157"/>
                </a:lnTo>
                <a:cubicBezTo>
                  <a:pt x="7916" y="36157"/>
                  <a:pt x="0" y="28004"/>
                  <a:pt x="0" y="18079"/>
                </a:cubicBezTo>
                <a:cubicBezTo>
                  <a:pt x="0" y="8153"/>
                  <a:pt x="7916" y="0"/>
                  <a:pt x="1799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39" name="Freeform 38">
            <a:extLst>
              <a:ext uri="{FF2B5EF4-FFF2-40B4-BE49-F238E27FC236}">
                <a16:creationId xmlns:a16="http://schemas.microsoft.com/office/drawing/2014/main" id="{0A7565AF-F57C-F447-A458-65D0F19374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2675" y="5272352"/>
            <a:ext cx="737926" cy="769993"/>
          </a:xfrm>
          <a:custGeom>
            <a:avLst/>
            <a:gdLst>
              <a:gd name="connsiteX0" fmla="*/ 401457 w 851151"/>
              <a:gd name="connsiteY0" fmla="*/ 380498 h 888138"/>
              <a:gd name="connsiteX1" fmla="*/ 441185 w 851151"/>
              <a:gd name="connsiteY1" fmla="*/ 388083 h 888138"/>
              <a:gd name="connsiteX2" fmla="*/ 374369 w 851151"/>
              <a:gd name="connsiteY2" fmla="*/ 462121 h 888138"/>
              <a:gd name="connsiteX3" fmla="*/ 376898 w 851151"/>
              <a:gd name="connsiteY3" fmla="*/ 513767 h 888138"/>
              <a:gd name="connsiteX4" fmla="*/ 428544 w 851151"/>
              <a:gd name="connsiteY4" fmla="*/ 511239 h 888138"/>
              <a:gd name="connsiteX5" fmla="*/ 495721 w 851151"/>
              <a:gd name="connsiteY5" fmla="*/ 437201 h 888138"/>
              <a:gd name="connsiteX6" fmla="*/ 507639 w 851151"/>
              <a:gd name="connsiteY6" fmla="*/ 486680 h 888138"/>
              <a:gd name="connsiteX7" fmla="*/ 401457 w 851151"/>
              <a:gd name="connsiteY7" fmla="*/ 592862 h 888138"/>
              <a:gd name="connsiteX8" fmla="*/ 295275 w 851151"/>
              <a:gd name="connsiteY8" fmla="*/ 486680 h 888138"/>
              <a:gd name="connsiteX9" fmla="*/ 401457 w 851151"/>
              <a:gd name="connsiteY9" fmla="*/ 380498 h 888138"/>
              <a:gd name="connsiteX10" fmla="*/ 402251 w 851151"/>
              <a:gd name="connsiteY10" fmla="*/ 213810 h 888138"/>
              <a:gd name="connsiteX11" fmla="*/ 554686 w 851151"/>
              <a:gd name="connsiteY11" fmla="*/ 260552 h 888138"/>
              <a:gd name="connsiteX12" fmla="*/ 556127 w 851151"/>
              <a:gd name="connsiteY12" fmla="*/ 261631 h 888138"/>
              <a:gd name="connsiteX13" fmla="*/ 507117 w 851151"/>
              <a:gd name="connsiteY13" fmla="*/ 315923 h 888138"/>
              <a:gd name="connsiteX14" fmla="*/ 402251 w 851151"/>
              <a:gd name="connsiteY14" fmla="*/ 286080 h 888138"/>
              <a:gd name="connsiteX15" fmla="*/ 260987 w 851151"/>
              <a:gd name="connsiteY15" fmla="*/ 344328 h 888138"/>
              <a:gd name="connsiteX16" fmla="*/ 202608 w 851151"/>
              <a:gd name="connsiteY16" fmla="*/ 485273 h 888138"/>
              <a:gd name="connsiteX17" fmla="*/ 260987 w 851151"/>
              <a:gd name="connsiteY17" fmla="*/ 625858 h 888138"/>
              <a:gd name="connsiteX18" fmla="*/ 402251 w 851151"/>
              <a:gd name="connsiteY18" fmla="*/ 684465 h 888138"/>
              <a:gd name="connsiteX19" fmla="*/ 543514 w 851151"/>
              <a:gd name="connsiteY19" fmla="*/ 625858 h 888138"/>
              <a:gd name="connsiteX20" fmla="*/ 601893 w 851151"/>
              <a:gd name="connsiteY20" fmla="*/ 485273 h 888138"/>
              <a:gd name="connsiteX21" fmla="*/ 561172 w 851151"/>
              <a:gd name="connsiteY21" fmla="*/ 364822 h 888138"/>
              <a:gd name="connsiteX22" fmla="*/ 610542 w 851151"/>
              <a:gd name="connsiteY22" fmla="*/ 310890 h 888138"/>
              <a:gd name="connsiteX23" fmla="*/ 611623 w 851151"/>
              <a:gd name="connsiteY23" fmla="*/ 312328 h 888138"/>
              <a:gd name="connsiteX24" fmla="*/ 674327 w 851151"/>
              <a:gd name="connsiteY24" fmla="*/ 485273 h 888138"/>
              <a:gd name="connsiteX25" fmla="*/ 594686 w 851151"/>
              <a:gd name="connsiteY25" fmla="*/ 676914 h 888138"/>
              <a:gd name="connsiteX26" fmla="*/ 402251 w 851151"/>
              <a:gd name="connsiteY26" fmla="*/ 756376 h 888138"/>
              <a:gd name="connsiteX27" fmla="*/ 209815 w 851151"/>
              <a:gd name="connsiteY27" fmla="*/ 676914 h 888138"/>
              <a:gd name="connsiteX28" fmla="*/ 130175 w 851151"/>
              <a:gd name="connsiteY28" fmla="*/ 485273 h 888138"/>
              <a:gd name="connsiteX29" fmla="*/ 209815 w 851151"/>
              <a:gd name="connsiteY29" fmla="*/ 293271 h 888138"/>
              <a:gd name="connsiteX30" fmla="*/ 402251 w 851151"/>
              <a:gd name="connsiteY30" fmla="*/ 213810 h 888138"/>
              <a:gd name="connsiteX31" fmla="*/ 402251 w 851151"/>
              <a:gd name="connsiteY31" fmla="*/ 83635 h 888138"/>
              <a:gd name="connsiteX32" fmla="*/ 643170 w 851151"/>
              <a:gd name="connsiteY32" fmla="*/ 163906 h 888138"/>
              <a:gd name="connsiteX33" fmla="*/ 644610 w 851151"/>
              <a:gd name="connsiteY33" fmla="*/ 164985 h 888138"/>
              <a:gd name="connsiteX34" fmla="*/ 594914 w 851151"/>
              <a:gd name="connsiteY34" fmla="*/ 219339 h 888138"/>
              <a:gd name="connsiteX35" fmla="*/ 402251 w 851151"/>
              <a:gd name="connsiteY35" fmla="*/ 157066 h 888138"/>
              <a:gd name="connsiteX36" fmla="*/ 169615 w 851151"/>
              <a:gd name="connsiteY36" fmla="*/ 253535 h 888138"/>
              <a:gd name="connsiteX37" fmla="*/ 73104 w 851151"/>
              <a:gd name="connsiteY37" fmla="*/ 486067 h 888138"/>
              <a:gd name="connsiteX38" fmla="*/ 169615 w 851151"/>
              <a:gd name="connsiteY38" fmla="*/ 718599 h 888138"/>
              <a:gd name="connsiteX39" fmla="*/ 402251 w 851151"/>
              <a:gd name="connsiteY39" fmla="*/ 815067 h 888138"/>
              <a:gd name="connsiteX40" fmla="*/ 635247 w 851151"/>
              <a:gd name="connsiteY40" fmla="*/ 718599 h 888138"/>
              <a:gd name="connsiteX41" fmla="*/ 731398 w 851151"/>
              <a:gd name="connsiteY41" fmla="*/ 486067 h 888138"/>
              <a:gd name="connsiteX42" fmla="*/ 649292 w 851151"/>
              <a:gd name="connsiteY42" fmla="*/ 268293 h 888138"/>
              <a:gd name="connsiteX43" fmla="*/ 698628 w 851151"/>
              <a:gd name="connsiteY43" fmla="*/ 213940 h 888138"/>
              <a:gd name="connsiteX44" fmla="*/ 699708 w 851151"/>
              <a:gd name="connsiteY44" fmla="*/ 215379 h 888138"/>
              <a:gd name="connsiteX45" fmla="*/ 804502 w 851151"/>
              <a:gd name="connsiteY45" fmla="*/ 486067 h 888138"/>
              <a:gd name="connsiteX46" fmla="*/ 686744 w 851151"/>
              <a:gd name="connsiteY46" fmla="*/ 770432 h 888138"/>
              <a:gd name="connsiteX47" fmla="*/ 402251 w 851151"/>
              <a:gd name="connsiteY47" fmla="*/ 888138 h 888138"/>
              <a:gd name="connsiteX48" fmla="*/ 117758 w 851151"/>
              <a:gd name="connsiteY48" fmla="*/ 770432 h 888138"/>
              <a:gd name="connsiteX49" fmla="*/ 0 w 851151"/>
              <a:gd name="connsiteY49" fmla="*/ 486067 h 888138"/>
              <a:gd name="connsiteX50" fmla="*/ 117758 w 851151"/>
              <a:gd name="connsiteY50" fmla="*/ 201701 h 888138"/>
              <a:gd name="connsiteX51" fmla="*/ 402251 w 851151"/>
              <a:gd name="connsiteY51" fmla="*/ 83635 h 888138"/>
              <a:gd name="connsiteX52" fmla="*/ 750799 w 851151"/>
              <a:gd name="connsiteY52" fmla="*/ 22 h 888138"/>
              <a:gd name="connsiteX53" fmla="*/ 764016 w 851151"/>
              <a:gd name="connsiteY53" fmla="*/ 4741 h 888138"/>
              <a:gd name="connsiteX54" fmla="*/ 769770 w 851151"/>
              <a:gd name="connsiteY54" fmla="*/ 16246 h 888138"/>
              <a:gd name="connsiteX55" fmla="*/ 778761 w 851151"/>
              <a:gd name="connsiteY55" fmla="*/ 69095 h 888138"/>
              <a:gd name="connsiteX56" fmla="*/ 834505 w 851151"/>
              <a:gd name="connsiteY56" fmla="*/ 73769 h 888138"/>
              <a:gd name="connsiteX57" fmla="*/ 851049 w 851151"/>
              <a:gd name="connsiteY57" fmla="*/ 93542 h 888138"/>
              <a:gd name="connsiteX58" fmla="*/ 845654 w 851151"/>
              <a:gd name="connsiteY58" fmla="*/ 105047 h 888138"/>
              <a:gd name="connsiteX59" fmla="*/ 760420 w 851151"/>
              <a:gd name="connsiteY59" fmla="*/ 198881 h 888138"/>
              <a:gd name="connsiteX60" fmla="*/ 734885 w 851151"/>
              <a:gd name="connsiteY60" fmla="*/ 199960 h 888138"/>
              <a:gd name="connsiteX61" fmla="*/ 733806 w 851151"/>
              <a:gd name="connsiteY61" fmla="*/ 199241 h 888138"/>
              <a:gd name="connsiteX62" fmla="*/ 707553 w 851151"/>
              <a:gd name="connsiteY62" fmla="*/ 175513 h 888138"/>
              <a:gd name="connsiteX63" fmla="*/ 415166 w 851151"/>
              <a:gd name="connsiteY63" fmla="*/ 497641 h 888138"/>
              <a:gd name="connsiteX64" fmla="*/ 389272 w 851151"/>
              <a:gd name="connsiteY64" fmla="*/ 498720 h 888138"/>
              <a:gd name="connsiteX65" fmla="*/ 387833 w 851151"/>
              <a:gd name="connsiteY65" fmla="*/ 472835 h 888138"/>
              <a:gd name="connsiteX66" fmla="*/ 680580 w 851151"/>
              <a:gd name="connsiteY66" fmla="*/ 151065 h 888138"/>
              <a:gd name="connsiteX67" fmla="*/ 653607 w 851151"/>
              <a:gd name="connsiteY67" fmla="*/ 126258 h 888138"/>
              <a:gd name="connsiteX68" fmla="*/ 653247 w 851151"/>
              <a:gd name="connsiteY68" fmla="*/ 126258 h 888138"/>
              <a:gd name="connsiteX69" fmla="*/ 652528 w 851151"/>
              <a:gd name="connsiteY69" fmla="*/ 100733 h 888138"/>
              <a:gd name="connsiteX70" fmla="*/ 652887 w 851151"/>
              <a:gd name="connsiteY70" fmla="*/ 99654 h 888138"/>
              <a:gd name="connsiteX71" fmla="*/ 738482 w 851151"/>
              <a:gd name="connsiteY71" fmla="*/ 5820 h 888138"/>
              <a:gd name="connsiteX72" fmla="*/ 738122 w 851151"/>
              <a:gd name="connsiteY72" fmla="*/ 5820 h 888138"/>
              <a:gd name="connsiteX73" fmla="*/ 750799 w 851151"/>
              <a:gd name="connsiteY73" fmla="*/ 22 h 88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851151" h="888138">
                <a:moveTo>
                  <a:pt x="401457" y="380498"/>
                </a:moveTo>
                <a:cubicBezTo>
                  <a:pt x="415543" y="380498"/>
                  <a:pt x="428906" y="383026"/>
                  <a:pt x="441185" y="388083"/>
                </a:cubicBezTo>
                <a:lnTo>
                  <a:pt x="374369" y="462121"/>
                </a:lnTo>
                <a:cubicBezTo>
                  <a:pt x="360645" y="476929"/>
                  <a:pt x="361729" y="500043"/>
                  <a:pt x="376898" y="513767"/>
                </a:cubicBezTo>
                <a:cubicBezTo>
                  <a:pt x="391706" y="527130"/>
                  <a:pt x="415181" y="526047"/>
                  <a:pt x="428544" y="511239"/>
                </a:cubicBezTo>
                <a:lnTo>
                  <a:pt x="495721" y="437201"/>
                </a:lnTo>
                <a:cubicBezTo>
                  <a:pt x="503305" y="452009"/>
                  <a:pt x="507639" y="468983"/>
                  <a:pt x="507639" y="486680"/>
                </a:cubicBezTo>
                <a:cubicBezTo>
                  <a:pt x="507639" y="545189"/>
                  <a:pt x="459966" y="592862"/>
                  <a:pt x="401457" y="592862"/>
                </a:cubicBezTo>
                <a:cubicBezTo>
                  <a:pt x="342948" y="592862"/>
                  <a:pt x="295275" y="545189"/>
                  <a:pt x="295275" y="486680"/>
                </a:cubicBezTo>
                <a:cubicBezTo>
                  <a:pt x="295275" y="428172"/>
                  <a:pt x="342948" y="380498"/>
                  <a:pt x="401457" y="380498"/>
                </a:cubicBezTo>
                <a:close/>
                <a:moveTo>
                  <a:pt x="402251" y="213810"/>
                </a:moveTo>
                <a:cubicBezTo>
                  <a:pt x="456666" y="213810"/>
                  <a:pt x="509640" y="229990"/>
                  <a:pt x="554686" y="260552"/>
                </a:cubicBezTo>
                <a:lnTo>
                  <a:pt x="556127" y="261631"/>
                </a:lnTo>
                <a:lnTo>
                  <a:pt x="507117" y="315923"/>
                </a:lnTo>
                <a:cubicBezTo>
                  <a:pt x="475766" y="296148"/>
                  <a:pt x="439369" y="286080"/>
                  <a:pt x="402251" y="286080"/>
                </a:cubicBezTo>
                <a:cubicBezTo>
                  <a:pt x="348917" y="286080"/>
                  <a:pt x="298826" y="306934"/>
                  <a:pt x="260987" y="344328"/>
                </a:cubicBezTo>
                <a:cubicBezTo>
                  <a:pt x="223509" y="381721"/>
                  <a:pt x="202608" y="432059"/>
                  <a:pt x="202608" y="485273"/>
                </a:cubicBezTo>
                <a:cubicBezTo>
                  <a:pt x="202608" y="538127"/>
                  <a:pt x="223509" y="588464"/>
                  <a:pt x="260987" y="625858"/>
                </a:cubicBezTo>
                <a:cubicBezTo>
                  <a:pt x="298826" y="663611"/>
                  <a:pt x="348917" y="684465"/>
                  <a:pt x="402251" y="684465"/>
                </a:cubicBezTo>
                <a:cubicBezTo>
                  <a:pt x="455225" y="684465"/>
                  <a:pt x="506036" y="663611"/>
                  <a:pt x="543514" y="625858"/>
                </a:cubicBezTo>
                <a:cubicBezTo>
                  <a:pt x="580992" y="588464"/>
                  <a:pt x="601893" y="538127"/>
                  <a:pt x="601893" y="485273"/>
                </a:cubicBezTo>
                <a:cubicBezTo>
                  <a:pt x="601893" y="441407"/>
                  <a:pt x="587479" y="399340"/>
                  <a:pt x="561172" y="364822"/>
                </a:cubicBezTo>
                <a:lnTo>
                  <a:pt x="610542" y="310890"/>
                </a:lnTo>
                <a:lnTo>
                  <a:pt x="611623" y="312328"/>
                </a:lnTo>
                <a:cubicBezTo>
                  <a:pt x="652345" y="361227"/>
                  <a:pt x="674327" y="421632"/>
                  <a:pt x="674327" y="485273"/>
                </a:cubicBezTo>
                <a:cubicBezTo>
                  <a:pt x="674327" y="557183"/>
                  <a:pt x="645498" y="625858"/>
                  <a:pt x="594686" y="676914"/>
                </a:cubicBezTo>
                <a:cubicBezTo>
                  <a:pt x="543514" y="727971"/>
                  <a:pt x="474684" y="756376"/>
                  <a:pt x="402251" y="756376"/>
                </a:cubicBezTo>
                <a:cubicBezTo>
                  <a:pt x="329817" y="756376"/>
                  <a:pt x="260987" y="727971"/>
                  <a:pt x="209815" y="676914"/>
                </a:cubicBezTo>
                <a:cubicBezTo>
                  <a:pt x="158644" y="625858"/>
                  <a:pt x="130175" y="557183"/>
                  <a:pt x="130175" y="485273"/>
                </a:cubicBezTo>
                <a:cubicBezTo>
                  <a:pt x="130175" y="413003"/>
                  <a:pt x="158644" y="344328"/>
                  <a:pt x="209815" y="293271"/>
                </a:cubicBezTo>
                <a:cubicBezTo>
                  <a:pt x="260987" y="242215"/>
                  <a:pt x="329817" y="213810"/>
                  <a:pt x="402251" y="213810"/>
                </a:cubicBezTo>
                <a:close/>
                <a:moveTo>
                  <a:pt x="402251" y="83635"/>
                </a:moveTo>
                <a:cubicBezTo>
                  <a:pt x="489400" y="83635"/>
                  <a:pt x="573667" y="111712"/>
                  <a:pt x="643170" y="163906"/>
                </a:cubicBezTo>
                <a:lnTo>
                  <a:pt x="644610" y="164985"/>
                </a:lnTo>
                <a:lnTo>
                  <a:pt x="594914" y="219339"/>
                </a:lnTo>
                <a:cubicBezTo>
                  <a:pt x="538736" y="178664"/>
                  <a:pt x="471754" y="157066"/>
                  <a:pt x="402251" y="157066"/>
                </a:cubicBezTo>
                <a:cubicBezTo>
                  <a:pt x="314742" y="157066"/>
                  <a:pt x="231195" y="191622"/>
                  <a:pt x="169615" y="253535"/>
                </a:cubicBezTo>
                <a:cubicBezTo>
                  <a:pt x="107675" y="315447"/>
                  <a:pt x="73104" y="398237"/>
                  <a:pt x="73104" y="486067"/>
                </a:cubicBezTo>
                <a:cubicBezTo>
                  <a:pt x="73104" y="573536"/>
                  <a:pt x="107675" y="656686"/>
                  <a:pt x="169615" y="718599"/>
                </a:cubicBezTo>
                <a:cubicBezTo>
                  <a:pt x="231195" y="780511"/>
                  <a:pt x="314742" y="815067"/>
                  <a:pt x="402251" y="815067"/>
                </a:cubicBezTo>
                <a:cubicBezTo>
                  <a:pt x="489760" y="815067"/>
                  <a:pt x="572947" y="780511"/>
                  <a:pt x="635247" y="718599"/>
                </a:cubicBezTo>
                <a:cubicBezTo>
                  <a:pt x="697187" y="656686"/>
                  <a:pt x="731398" y="573536"/>
                  <a:pt x="731398" y="486067"/>
                </a:cubicBezTo>
                <a:cubicBezTo>
                  <a:pt x="731398" y="405436"/>
                  <a:pt x="702229" y="328766"/>
                  <a:pt x="649292" y="268293"/>
                </a:cubicBezTo>
                <a:lnTo>
                  <a:pt x="698628" y="213940"/>
                </a:lnTo>
                <a:lnTo>
                  <a:pt x="699708" y="215379"/>
                </a:lnTo>
                <a:cubicBezTo>
                  <a:pt x="767410" y="289530"/>
                  <a:pt x="804502" y="385639"/>
                  <a:pt x="804502" y="486067"/>
                </a:cubicBezTo>
                <a:cubicBezTo>
                  <a:pt x="804502" y="592974"/>
                  <a:pt x="762368" y="694842"/>
                  <a:pt x="686744" y="770432"/>
                </a:cubicBezTo>
                <a:cubicBezTo>
                  <a:pt x="610759" y="846023"/>
                  <a:pt x="509206" y="888138"/>
                  <a:pt x="402251" y="888138"/>
                </a:cubicBezTo>
                <a:cubicBezTo>
                  <a:pt x="295296" y="888138"/>
                  <a:pt x="193383" y="846023"/>
                  <a:pt x="117758" y="770432"/>
                </a:cubicBezTo>
                <a:cubicBezTo>
                  <a:pt x="42133" y="694842"/>
                  <a:pt x="0" y="592974"/>
                  <a:pt x="0" y="486067"/>
                </a:cubicBezTo>
                <a:cubicBezTo>
                  <a:pt x="0" y="378800"/>
                  <a:pt x="42133" y="277292"/>
                  <a:pt x="117758" y="201701"/>
                </a:cubicBezTo>
                <a:cubicBezTo>
                  <a:pt x="193383" y="125750"/>
                  <a:pt x="295296" y="83635"/>
                  <a:pt x="402251" y="83635"/>
                </a:cubicBezTo>
                <a:close/>
                <a:moveTo>
                  <a:pt x="750799" y="22"/>
                </a:moveTo>
                <a:cubicBezTo>
                  <a:pt x="755475" y="-202"/>
                  <a:pt x="760240" y="1326"/>
                  <a:pt x="764016" y="4741"/>
                </a:cubicBezTo>
                <a:cubicBezTo>
                  <a:pt x="767612" y="7977"/>
                  <a:pt x="769411" y="11931"/>
                  <a:pt x="769770" y="16246"/>
                </a:cubicBezTo>
                <a:lnTo>
                  <a:pt x="778761" y="69095"/>
                </a:lnTo>
                <a:lnTo>
                  <a:pt x="834505" y="73769"/>
                </a:lnTo>
                <a:cubicBezTo>
                  <a:pt x="844575" y="74488"/>
                  <a:pt x="852128" y="83116"/>
                  <a:pt x="851049" y="93542"/>
                </a:cubicBezTo>
                <a:cubicBezTo>
                  <a:pt x="850689" y="97856"/>
                  <a:pt x="848531" y="101811"/>
                  <a:pt x="845654" y="105047"/>
                </a:cubicBezTo>
                <a:lnTo>
                  <a:pt x="760420" y="198881"/>
                </a:lnTo>
                <a:cubicBezTo>
                  <a:pt x="753946" y="206431"/>
                  <a:pt x="742078" y="206791"/>
                  <a:pt x="734885" y="199960"/>
                </a:cubicBezTo>
                <a:cubicBezTo>
                  <a:pt x="734166" y="199600"/>
                  <a:pt x="734166" y="199600"/>
                  <a:pt x="733806" y="199241"/>
                </a:cubicBezTo>
                <a:lnTo>
                  <a:pt x="707553" y="175513"/>
                </a:lnTo>
                <a:lnTo>
                  <a:pt x="415166" y="497641"/>
                </a:lnTo>
                <a:cubicBezTo>
                  <a:pt x="408333" y="505191"/>
                  <a:pt x="396465" y="505551"/>
                  <a:pt x="389272" y="498720"/>
                </a:cubicBezTo>
                <a:cubicBezTo>
                  <a:pt x="381720" y="491889"/>
                  <a:pt x="381000" y="480384"/>
                  <a:pt x="387833" y="472835"/>
                </a:cubicBezTo>
                <a:lnTo>
                  <a:pt x="680580" y="151065"/>
                </a:lnTo>
                <a:lnTo>
                  <a:pt x="653607" y="126258"/>
                </a:lnTo>
                <a:lnTo>
                  <a:pt x="653247" y="126258"/>
                </a:lnTo>
                <a:cubicBezTo>
                  <a:pt x="646054" y="119428"/>
                  <a:pt x="645335" y="108283"/>
                  <a:pt x="652528" y="100733"/>
                </a:cubicBezTo>
                <a:cubicBezTo>
                  <a:pt x="652528" y="100373"/>
                  <a:pt x="652887" y="100014"/>
                  <a:pt x="652887" y="99654"/>
                </a:cubicBezTo>
                <a:lnTo>
                  <a:pt x="738482" y="5820"/>
                </a:lnTo>
                <a:lnTo>
                  <a:pt x="738122" y="5820"/>
                </a:lnTo>
                <a:cubicBezTo>
                  <a:pt x="741539" y="2225"/>
                  <a:pt x="746124" y="247"/>
                  <a:pt x="750799" y="2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40" name="Freeform 39">
            <a:extLst>
              <a:ext uri="{FF2B5EF4-FFF2-40B4-BE49-F238E27FC236}">
                <a16:creationId xmlns:a16="http://schemas.microsoft.com/office/drawing/2014/main" id="{D94A91E5-970A-8A47-89D7-08D2CA595F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2019" y="1693654"/>
            <a:ext cx="760794" cy="709865"/>
          </a:xfrm>
          <a:custGeom>
            <a:avLst/>
            <a:gdLst>
              <a:gd name="connsiteX0" fmla="*/ 261607 w 877528"/>
              <a:gd name="connsiteY0" fmla="*/ 781050 h 818784"/>
              <a:gd name="connsiteX1" fmla="*/ 858809 w 877528"/>
              <a:gd name="connsiteY1" fmla="*/ 781050 h 818784"/>
              <a:gd name="connsiteX2" fmla="*/ 877528 w 877528"/>
              <a:gd name="connsiteY2" fmla="*/ 799734 h 818784"/>
              <a:gd name="connsiteX3" fmla="*/ 858809 w 877528"/>
              <a:gd name="connsiteY3" fmla="*/ 818784 h 818784"/>
              <a:gd name="connsiteX4" fmla="*/ 261607 w 877528"/>
              <a:gd name="connsiteY4" fmla="*/ 818784 h 818784"/>
              <a:gd name="connsiteX5" fmla="*/ 242888 w 877528"/>
              <a:gd name="connsiteY5" fmla="*/ 799734 h 818784"/>
              <a:gd name="connsiteX6" fmla="*/ 261607 w 877528"/>
              <a:gd name="connsiteY6" fmla="*/ 781050 h 818784"/>
              <a:gd name="connsiteX7" fmla="*/ 314639 w 877528"/>
              <a:gd name="connsiteY7" fmla="*/ 371475 h 818784"/>
              <a:gd name="connsiteX8" fmla="*/ 807364 w 877528"/>
              <a:gd name="connsiteY8" fmla="*/ 371475 h 818784"/>
              <a:gd name="connsiteX9" fmla="*/ 841966 w 877528"/>
              <a:gd name="connsiteY9" fmla="*/ 387304 h 818784"/>
              <a:gd name="connsiteX10" fmla="*/ 855303 w 877528"/>
              <a:gd name="connsiteY10" fmla="*/ 422558 h 818784"/>
              <a:gd name="connsiteX11" fmla="*/ 855303 w 877528"/>
              <a:gd name="connsiteY11" fmla="*/ 711785 h 818784"/>
              <a:gd name="connsiteX12" fmla="*/ 841966 w 877528"/>
              <a:gd name="connsiteY12" fmla="*/ 747399 h 818784"/>
              <a:gd name="connsiteX13" fmla="*/ 807364 w 877528"/>
              <a:gd name="connsiteY13" fmla="*/ 763227 h 818784"/>
              <a:gd name="connsiteX14" fmla="*/ 314639 w 877528"/>
              <a:gd name="connsiteY14" fmla="*/ 763227 h 818784"/>
              <a:gd name="connsiteX15" fmla="*/ 280036 w 877528"/>
              <a:gd name="connsiteY15" fmla="*/ 747399 h 818784"/>
              <a:gd name="connsiteX16" fmla="*/ 266700 w 877528"/>
              <a:gd name="connsiteY16" fmla="*/ 711785 h 818784"/>
              <a:gd name="connsiteX17" fmla="*/ 266700 w 877528"/>
              <a:gd name="connsiteY17" fmla="*/ 422558 h 818784"/>
              <a:gd name="connsiteX18" fmla="*/ 280036 w 877528"/>
              <a:gd name="connsiteY18" fmla="*/ 387304 h 818784"/>
              <a:gd name="connsiteX19" fmla="*/ 314639 w 877528"/>
              <a:gd name="connsiteY19" fmla="*/ 371475 h 818784"/>
              <a:gd name="connsiteX20" fmla="*/ 95948 w 877528"/>
              <a:gd name="connsiteY20" fmla="*/ 349250 h 818784"/>
              <a:gd name="connsiteX21" fmla="*/ 167915 w 877528"/>
              <a:gd name="connsiteY21" fmla="*/ 442555 h 818784"/>
              <a:gd name="connsiteX22" fmla="*/ 108732 w 877528"/>
              <a:gd name="connsiteY22" fmla="*/ 435352 h 818784"/>
              <a:gd name="connsiteX23" fmla="*/ 100000 w 877528"/>
              <a:gd name="connsiteY23" fmla="*/ 473853 h 818784"/>
              <a:gd name="connsiteX24" fmla="*/ 112739 w 877528"/>
              <a:gd name="connsiteY24" fmla="*/ 562632 h 818784"/>
              <a:gd name="connsiteX25" fmla="*/ 229826 w 877528"/>
              <a:gd name="connsiteY25" fmla="*/ 716982 h 818784"/>
              <a:gd name="connsiteX26" fmla="*/ 205975 w 877528"/>
              <a:gd name="connsiteY26" fmla="*/ 745765 h 818784"/>
              <a:gd name="connsiteX27" fmla="*/ 77684 w 877528"/>
              <a:gd name="connsiteY27" fmla="*/ 574865 h 818784"/>
              <a:gd name="connsiteX28" fmla="*/ 62687 w 877528"/>
              <a:gd name="connsiteY28" fmla="*/ 471830 h 818784"/>
              <a:gd name="connsiteX29" fmla="*/ 68565 w 877528"/>
              <a:gd name="connsiteY29" fmla="*/ 430464 h 818784"/>
              <a:gd name="connsiteX30" fmla="*/ 6350 w 877528"/>
              <a:gd name="connsiteY30" fmla="*/ 422893 h 818784"/>
              <a:gd name="connsiteX31" fmla="*/ 435190 w 877528"/>
              <a:gd name="connsiteY31" fmla="*/ 34925 h 818784"/>
              <a:gd name="connsiteX32" fmla="*/ 640249 w 877528"/>
              <a:gd name="connsiteY32" fmla="*/ 94966 h 818784"/>
              <a:gd name="connsiteX33" fmla="*/ 736135 w 877528"/>
              <a:gd name="connsiteY33" fmla="*/ 209584 h 818784"/>
              <a:gd name="connsiteX34" fmla="*/ 736984 w 877528"/>
              <a:gd name="connsiteY34" fmla="*/ 212005 h 818784"/>
              <a:gd name="connsiteX35" fmla="*/ 783867 w 877528"/>
              <a:gd name="connsiteY35" fmla="*/ 184150 h 818784"/>
              <a:gd name="connsiteX36" fmla="*/ 753778 w 877528"/>
              <a:gd name="connsiteY36" fmla="*/ 293326 h 818784"/>
              <a:gd name="connsiteX37" fmla="*/ 736226 w 877528"/>
              <a:gd name="connsiteY37" fmla="*/ 288988 h 818784"/>
              <a:gd name="connsiteX38" fmla="*/ 644525 w 877528"/>
              <a:gd name="connsiteY38" fmla="*/ 266936 h 818784"/>
              <a:gd name="connsiteX39" fmla="*/ 702235 w 877528"/>
              <a:gd name="connsiteY39" fmla="*/ 232649 h 818784"/>
              <a:gd name="connsiteX40" fmla="*/ 682866 w 877528"/>
              <a:gd name="connsiteY40" fmla="*/ 189433 h 818784"/>
              <a:gd name="connsiteX41" fmla="*/ 619347 w 877528"/>
              <a:gd name="connsiteY41" fmla="*/ 125886 h 818784"/>
              <a:gd name="connsiteX42" fmla="*/ 433388 w 877528"/>
              <a:gd name="connsiteY42" fmla="*/ 71956 h 818784"/>
              <a:gd name="connsiteX43" fmla="*/ 215778 w 877528"/>
              <a:gd name="connsiteY43" fmla="*/ 0 h 818784"/>
              <a:gd name="connsiteX44" fmla="*/ 293948 w 877528"/>
              <a:gd name="connsiteY44" fmla="*/ 30575 h 818784"/>
              <a:gd name="connsiteX45" fmla="*/ 328170 w 877528"/>
              <a:gd name="connsiteY45" fmla="*/ 86690 h 818784"/>
              <a:gd name="connsiteX46" fmla="*/ 346902 w 877528"/>
              <a:gd name="connsiteY46" fmla="*/ 85251 h 818784"/>
              <a:gd name="connsiteX47" fmla="*/ 412104 w 877528"/>
              <a:gd name="connsiteY47" fmla="*/ 105755 h 818784"/>
              <a:gd name="connsiteX48" fmla="*/ 453530 w 877528"/>
              <a:gd name="connsiteY48" fmla="*/ 160431 h 818784"/>
              <a:gd name="connsiteX49" fmla="*/ 460015 w 877528"/>
              <a:gd name="connsiteY49" fmla="*/ 198201 h 818784"/>
              <a:gd name="connsiteX50" fmla="*/ 426873 w 877528"/>
              <a:gd name="connsiteY50" fmla="*/ 277697 h 818784"/>
              <a:gd name="connsiteX51" fmla="*/ 347262 w 877528"/>
              <a:gd name="connsiteY51" fmla="*/ 310791 h 818784"/>
              <a:gd name="connsiteX52" fmla="*/ 112752 w 877528"/>
              <a:gd name="connsiteY52" fmla="*/ 310791 h 818784"/>
              <a:gd name="connsiteX53" fmla="*/ 33141 w 877528"/>
              <a:gd name="connsiteY53" fmla="*/ 277697 h 818784"/>
              <a:gd name="connsiteX54" fmla="*/ 0 w 877528"/>
              <a:gd name="connsiteY54" fmla="*/ 198201 h 818784"/>
              <a:gd name="connsiteX55" fmla="*/ 360 w 877528"/>
              <a:gd name="connsiteY55" fmla="*/ 192805 h 818784"/>
              <a:gd name="connsiteX56" fmla="*/ 34942 w 877528"/>
              <a:gd name="connsiteY56" fmla="*/ 116546 h 818784"/>
              <a:gd name="connsiteX57" fmla="*/ 103746 w 877528"/>
              <a:gd name="connsiteY57" fmla="*/ 85611 h 818784"/>
              <a:gd name="connsiteX58" fmla="*/ 139769 w 877528"/>
              <a:gd name="connsiteY58" fmla="*/ 28417 h 818784"/>
              <a:gd name="connsiteX59" fmla="*/ 215778 w 877528"/>
              <a:gd name="connsiteY59" fmla="*/ 0 h 818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877528" h="818784">
                <a:moveTo>
                  <a:pt x="261607" y="781050"/>
                </a:moveTo>
                <a:lnTo>
                  <a:pt x="858809" y="781050"/>
                </a:lnTo>
                <a:cubicBezTo>
                  <a:pt x="868889" y="781050"/>
                  <a:pt x="877528" y="789476"/>
                  <a:pt x="877528" y="799734"/>
                </a:cubicBezTo>
                <a:cubicBezTo>
                  <a:pt x="877528" y="810358"/>
                  <a:pt x="868889" y="818784"/>
                  <a:pt x="858809" y="818784"/>
                </a:cubicBezTo>
                <a:lnTo>
                  <a:pt x="261607" y="818784"/>
                </a:lnTo>
                <a:cubicBezTo>
                  <a:pt x="251167" y="818784"/>
                  <a:pt x="242888" y="810358"/>
                  <a:pt x="242888" y="799734"/>
                </a:cubicBezTo>
                <a:cubicBezTo>
                  <a:pt x="242888" y="789476"/>
                  <a:pt x="251167" y="781050"/>
                  <a:pt x="261607" y="781050"/>
                </a:cubicBezTo>
                <a:close/>
                <a:moveTo>
                  <a:pt x="314639" y="371475"/>
                </a:moveTo>
                <a:lnTo>
                  <a:pt x="807364" y="371475"/>
                </a:lnTo>
                <a:cubicBezTo>
                  <a:pt x="821060" y="371475"/>
                  <a:pt x="833316" y="377231"/>
                  <a:pt x="841966" y="387304"/>
                </a:cubicBezTo>
                <a:cubicBezTo>
                  <a:pt x="850256" y="396297"/>
                  <a:pt x="855303" y="408888"/>
                  <a:pt x="855303" y="422558"/>
                </a:cubicBezTo>
                <a:lnTo>
                  <a:pt x="855303" y="711785"/>
                </a:lnTo>
                <a:cubicBezTo>
                  <a:pt x="855303" y="725455"/>
                  <a:pt x="850256" y="738046"/>
                  <a:pt x="841966" y="747399"/>
                </a:cubicBezTo>
                <a:cubicBezTo>
                  <a:pt x="833316" y="757112"/>
                  <a:pt x="821060" y="763227"/>
                  <a:pt x="807364" y="763227"/>
                </a:cubicBezTo>
                <a:lnTo>
                  <a:pt x="314639" y="763227"/>
                </a:lnTo>
                <a:cubicBezTo>
                  <a:pt x="300942" y="763227"/>
                  <a:pt x="288687" y="757112"/>
                  <a:pt x="280036" y="747399"/>
                </a:cubicBezTo>
                <a:cubicBezTo>
                  <a:pt x="271746" y="738046"/>
                  <a:pt x="266700" y="725455"/>
                  <a:pt x="266700" y="711785"/>
                </a:cubicBezTo>
                <a:lnTo>
                  <a:pt x="266700" y="422558"/>
                </a:lnTo>
                <a:cubicBezTo>
                  <a:pt x="266700" y="408888"/>
                  <a:pt x="271746" y="396297"/>
                  <a:pt x="280036" y="387304"/>
                </a:cubicBezTo>
                <a:cubicBezTo>
                  <a:pt x="288687" y="377231"/>
                  <a:pt x="300942" y="371475"/>
                  <a:pt x="314639" y="371475"/>
                </a:cubicBezTo>
                <a:close/>
                <a:moveTo>
                  <a:pt x="95948" y="349250"/>
                </a:moveTo>
                <a:lnTo>
                  <a:pt x="167915" y="442555"/>
                </a:lnTo>
                <a:lnTo>
                  <a:pt x="108732" y="435352"/>
                </a:lnTo>
                <a:lnTo>
                  <a:pt x="100000" y="473853"/>
                </a:lnTo>
                <a:cubicBezTo>
                  <a:pt x="98464" y="501557"/>
                  <a:pt x="101897" y="531510"/>
                  <a:pt x="112739" y="562632"/>
                </a:cubicBezTo>
                <a:cubicBezTo>
                  <a:pt x="130085" y="612283"/>
                  <a:pt x="165500" y="664812"/>
                  <a:pt x="229826" y="716982"/>
                </a:cubicBezTo>
                <a:lnTo>
                  <a:pt x="205975" y="745765"/>
                </a:lnTo>
                <a:cubicBezTo>
                  <a:pt x="136228" y="688559"/>
                  <a:pt x="96838" y="630272"/>
                  <a:pt x="77684" y="574865"/>
                </a:cubicBezTo>
                <a:cubicBezTo>
                  <a:pt x="65036" y="538706"/>
                  <a:pt x="60971" y="503986"/>
                  <a:pt x="62687" y="471830"/>
                </a:cubicBezTo>
                <a:lnTo>
                  <a:pt x="68565" y="430464"/>
                </a:lnTo>
                <a:lnTo>
                  <a:pt x="6350" y="422893"/>
                </a:lnTo>
                <a:close/>
                <a:moveTo>
                  <a:pt x="435190" y="34925"/>
                </a:moveTo>
                <a:cubicBezTo>
                  <a:pt x="524926" y="38880"/>
                  <a:pt x="591597" y="61889"/>
                  <a:pt x="640249" y="94966"/>
                </a:cubicBezTo>
                <a:cubicBezTo>
                  <a:pt x="687821" y="127054"/>
                  <a:pt x="717958" y="168243"/>
                  <a:pt x="736135" y="209584"/>
                </a:cubicBezTo>
                <a:lnTo>
                  <a:pt x="736984" y="212005"/>
                </a:lnTo>
                <a:lnTo>
                  <a:pt x="783867" y="184150"/>
                </a:lnTo>
                <a:lnTo>
                  <a:pt x="753778" y="293326"/>
                </a:lnTo>
                <a:lnTo>
                  <a:pt x="736226" y="288988"/>
                </a:lnTo>
                <a:lnTo>
                  <a:pt x="644525" y="266936"/>
                </a:lnTo>
                <a:lnTo>
                  <a:pt x="702235" y="232649"/>
                </a:lnTo>
                <a:lnTo>
                  <a:pt x="682866" y="189433"/>
                </a:lnTo>
                <a:cubicBezTo>
                  <a:pt x="667459" y="166333"/>
                  <a:pt x="646737" y="144402"/>
                  <a:pt x="619347" y="125886"/>
                </a:cubicBezTo>
                <a:cubicBezTo>
                  <a:pt x="576101" y="96404"/>
                  <a:pt x="515556" y="75552"/>
                  <a:pt x="433388" y="71956"/>
                </a:cubicBezTo>
                <a:close/>
                <a:moveTo>
                  <a:pt x="215778" y="0"/>
                </a:moveTo>
                <a:cubicBezTo>
                  <a:pt x="245677" y="0"/>
                  <a:pt x="273415" y="11511"/>
                  <a:pt x="293948" y="30575"/>
                </a:cubicBezTo>
                <a:cubicBezTo>
                  <a:pt x="310519" y="45323"/>
                  <a:pt x="322406" y="64748"/>
                  <a:pt x="328170" y="86690"/>
                </a:cubicBezTo>
                <a:cubicBezTo>
                  <a:pt x="334654" y="85971"/>
                  <a:pt x="340778" y="85251"/>
                  <a:pt x="346902" y="85251"/>
                </a:cubicBezTo>
                <a:cubicBezTo>
                  <a:pt x="370677" y="85251"/>
                  <a:pt x="393372" y="92805"/>
                  <a:pt x="412104" y="105755"/>
                </a:cubicBezTo>
                <a:cubicBezTo>
                  <a:pt x="430836" y="119064"/>
                  <a:pt x="445605" y="137769"/>
                  <a:pt x="453530" y="160431"/>
                </a:cubicBezTo>
                <a:cubicBezTo>
                  <a:pt x="457493" y="171942"/>
                  <a:pt x="460015" y="184532"/>
                  <a:pt x="460015" y="198201"/>
                </a:cubicBezTo>
                <a:cubicBezTo>
                  <a:pt x="460015" y="229136"/>
                  <a:pt x="447406" y="257194"/>
                  <a:pt x="426873" y="277697"/>
                </a:cubicBezTo>
                <a:cubicBezTo>
                  <a:pt x="406340" y="297841"/>
                  <a:pt x="378242" y="310791"/>
                  <a:pt x="347262" y="310791"/>
                </a:cubicBezTo>
                <a:lnTo>
                  <a:pt x="112752" y="310791"/>
                </a:lnTo>
                <a:cubicBezTo>
                  <a:pt x="81772" y="310791"/>
                  <a:pt x="53674" y="297841"/>
                  <a:pt x="33141" y="277697"/>
                </a:cubicBezTo>
                <a:cubicBezTo>
                  <a:pt x="12608" y="257194"/>
                  <a:pt x="0" y="229136"/>
                  <a:pt x="0" y="198201"/>
                </a:cubicBezTo>
                <a:cubicBezTo>
                  <a:pt x="0" y="197122"/>
                  <a:pt x="0" y="195323"/>
                  <a:pt x="360" y="192805"/>
                </a:cubicBezTo>
                <a:cubicBezTo>
                  <a:pt x="1441" y="162949"/>
                  <a:pt x="14769" y="135971"/>
                  <a:pt x="34942" y="116546"/>
                </a:cubicBezTo>
                <a:cubicBezTo>
                  <a:pt x="52954" y="99280"/>
                  <a:pt x="77089" y="87769"/>
                  <a:pt x="103746" y="85611"/>
                </a:cubicBezTo>
                <a:cubicBezTo>
                  <a:pt x="109870" y="62949"/>
                  <a:pt x="122838" y="43165"/>
                  <a:pt x="139769" y="28417"/>
                </a:cubicBezTo>
                <a:cubicBezTo>
                  <a:pt x="160302" y="10431"/>
                  <a:pt x="186960" y="0"/>
                  <a:pt x="2157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BA48BBCD-7FCC-6D4B-9A95-56A0966710F3}"/>
              </a:ext>
            </a:extLst>
          </p:cNvPr>
          <p:cNvGrpSpPr/>
          <p:nvPr/>
        </p:nvGrpSpPr>
        <p:grpSpPr>
          <a:xfrm>
            <a:off x="2623495" y="1702198"/>
            <a:ext cx="3067028" cy="821682"/>
            <a:chOff x="15773855" y="8968221"/>
            <a:chExt cx="5083974" cy="1643364"/>
          </a:xfrm>
        </p:grpSpPr>
        <p:sp>
          <p:nvSpPr>
            <p:cNvPr id="41" name="Subtitle 2">
              <a:extLst>
                <a:ext uri="{FF2B5EF4-FFF2-40B4-BE49-F238E27FC236}">
                  <a16:creationId xmlns:a16="http://schemas.microsoft.com/office/drawing/2014/main" id="{A8B3AF4F-C1B7-6246-A803-F472427A8D90}"/>
                </a:ext>
              </a:extLst>
            </p:cNvPr>
            <p:cNvSpPr txBox="1">
              <a:spLocks/>
            </p:cNvSpPr>
            <p:nvPr/>
          </p:nvSpPr>
          <p:spPr>
            <a:xfrm>
              <a:off x="15860633" y="9635291"/>
              <a:ext cx="4997196" cy="976294"/>
            </a:xfrm>
            <a:prstGeom prst="rect">
              <a:avLst/>
            </a:prstGeom>
          </p:spPr>
          <p:txBody>
            <a:bodyPr vert="horz" wrap="square" lIns="45720" tIns="22860" rIns="45720" bIns="22860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543818" rtl="0" eaLnBrk="1" fontAlgn="auto" latinLnBrk="0" hangingPunct="1">
                <a:lnSpc>
                  <a:spcPts val="175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Inserir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inteligência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no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Planejamento</a:t>
              </a:r>
              <a:b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</a:b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e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execução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(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tecnologia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)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5C29370A-767D-AE41-8708-E92D1AD45888}"/>
                </a:ext>
              </a:extLst>
            </p:cNvPr>
            <p:cNvSpPr txBox="1"/>
            <p:nvPr/>
          </p:nvSpPr>
          <p:spPr>
            <a:xfrm>
              <a:off x="15773855" y="8968221"/>
              <a:ext cx="3382978" cy="677108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League Spartan" charset="0"/>
                  <a:cs typeface="Poppins" pitchFamily="2" charset="77"/>
                </a:rPr>
                <a:t>INTELIGÊNCIA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303C121D-52D6-2C4D-B743-17DFADBC2EA1}"/>
              </a:ext>
            </a:extLst>
          </p:cNvPr>
          <p:cNvGrpSpPr/>
          <p:nvPr/>
        </p:nvGrpSpPr>
        <p:grpSpPr>
          <a:xfrm>
            <a:off x="2525794" y="3568115"/>
            <a:ext cx="3130636" cy="781009"/>
            <a:chOff x="15351735" y="9335349"/>
            <a:chExt cx="6261272" cy="1562018"/>
          </a:xfrm>
        </p:grpSpPr>
        <p:sp>
          <p:nvSpPr>
            <p:cNvPr id="45" name="Subtitle 2">
              <a:extLst>
                <a:ext uri="{FF2B5EF4-FFF2-40B4-BE49-F238E27FC236}">
                  <a16:creationId xmlns:a16="http://schemas.microsoft.com/office/drawing/2014/main" id="{BDA1E72D-1D45-9145-AA7D-20C5D42FC1B6}"/>
                </a:ext>
              </a:extLst>
            </p:cNvPr>
            <p:cNvSpPr txBox="1">
              <a:spLocks/>
            </p:cNvSpPr>
            <p:nvPr/>
          </p:nvSpPr>
          <p:spPr>
            <a:xfrm>
              <a:off x="15484617" y="9921073"/>
              <a:ext cx="6128390" cy="976294"/>
            </a:xfrm>
            <a:prstGeom prst="rect">
              <a:avLst/>
            </a:prstGeom>
          </p:spPr>
          <p:txBody>
            <a:bodyPr vert="horz" wrap="square" lIns="45720" tIns="22860" rIns="45720" bIns="22860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543818" rtl="0" eaLnBrk="1" fontAlgn="auto" latinLnBrk="0" hangingPunct="1">
                <a:lnSpc>
                  <a:spcPts val="175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Deixar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o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processo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colaborativo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com o time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comercial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menos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MOROSO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B40F143A-B337-B241-B5D2-E89F62DF52EA}"/>
                </a:ext>
              </a:extLst>
            </p:cNvPr>
            <p:cNvSpPr txBox="1"/>
            <p:nvPr/>
          </p:nvSpPr>
          <p:spPr>
            <a:xfrm>
              <a:off x="15351735" y="9335349"/>
              <a:ext cx="4139594" cy="677108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League Spartan" charset="0"/>
                  <a:cs typeface="Poppins" pitchFamily="2" charset="77"/>
                </a:rPr>
                <a:t>MENOS ESFORÇO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21286789-D2CE-3340-A84A-4182023FBCEF}"/>
              </a:ext>
            </a:extLst>
          </p:cNvPr>
          <p:cNvGrpSpPr/>
          <p:nvPr/>
        </p:nvGrpSpPr>
        <p:grpSpPr>
          <a:xfrm>
            <a:off x="2623495" y="5356552"/>
            <a:ext cx="2954655" cy="807524"/>
            <a:chOff x="15379917" y="9036391"/>
            <a:chExt cx="5909310" cy="1615048"/>
          </a:xfrm>
        </p:grpSpPr>
        <p:sp>
          <p:nvSpPr>
            <p:cNvPr id="48" name="Subtitle 2">
              <a:extLst>
                <a:ext uri="{FF2B5EF4-FFF2-40B4-BE49-F238E27FC236}">
                  <a16:creationId xmlns:a16="http://schemas.microsoft.com/office/drawing/2014/main" id="{D2B88E15-6087-A343-BB29-DBEDD0067946}"/>
                </a:ext>
              </a:extLst>
            </p:cNvPr>
            <p:cNvSpPr txBox="1">
              <a:spLocks/>
            </p:cNvSpPr>
            <p:nvPr/>
          </p:nvSpPr>
          <p:spPr>
            <a:xfrm>
              <a:off x="15484619" y="9675145"/>
              <a:ext cx="5804608" cy="976294"/>
            </a:xfrm>
            <a:prstGeom prst="rect">
              <a:avLst/>
            </a:prstGeom>
          </p:spPr>
          <p:txBody>
            <a:bodyPr vert="horz" wrap="square" lIns="45720" tIns="22860" rIns="45720" bIns="22860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543818" rtl="0" eaLnBrk="1" fontAlgn="auto" latinLnBrk="0" hangingPunct="1">
                <a:lnSpc>
                  <a:spcPts val="175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Todos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olharem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na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mesma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direção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com a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mesma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energia</a:t>
              </a: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BA44AE95-9369-B449-8443-5407AFF639E1}"/>
                </a:ext>
              </a:extLst>
            </p:cNvPr>
            <p:cNvSpPr txBox="1"/>
            <p:nvPr/>
          </p:nvSpPr>
          <p:spPr>
            <a:xfrm>
              <a:off x="15379917" y="9036391"/>
              <a:ext cx="5909310" cy="677108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League Spartan" charset="0"/>
                  <a:cs typeface="Poppins" pitchFamily="2" charset="77"/>
                </a:rPr>
                <a:t>FOCO NO QUE INTERESSA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63FE7200-BC87-614E-BD61-65B0DB5467F7}"/>
              </a:ext>
            </a:extLst>
          </p:cNvPr>
          <p:cNvGrpSpPr/>
          <p:nvPr/>
        </p:nvGrpSpPr>
        <p:grpSpPr>
          <a:xfrm>
            <a:off x="6584623" y="1757280"/>
            <a:ext cx="3095719" cy="743992"/>
            <a:chOff x="15357865" y="9078385"/>
            <a:chExt cx="6191438" cy="1487984"/>
          </a:xfrm>
        </p:grpSpPr>
        <p:sp>
          <p:nvSpPr>
            <p:cNvPr id="51" name="Subtitle 2">
              <a:extLst>
                <a:ext uri="{FF2B5EF4-FFF2-40B4-BE49-F238E27FC236}">
                  <a16:creationId xmlns:a16="http://schemas.microsoft.com/office/drawing/2014/main" id="{77E52133-4A52-7B49-BEB1-7E257BE9FF08}"/>
                </a:ext>
              </a:extLst>
            </p:cNvPr>
            <p:cNvSpPr txBox="1">
              <a:spLocks/>
            </p:cNvSpPr>
            <p:nvPr/>
          </p:nvSpPr>
          <p:spPr>
            <a:xfrm>
              <a:off x="15507859" y="9590075"/>
              <a:ext cx="5742936" cy="976294"/>
            </a:xfrm>
            <a:prstGeom prst="rect">
              <a:avLst/>
            </a:prstGeom>
          </p:spPr>
          <p:txBody>
            <a:bodyPr vert="horz" wrap="square" lIns="45720" tIns="22860" rIns="45720" bIns="22860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543818" rtl="0" eaLnBrk="1" fontAlgn="auto" latinLnBrk="0" hangingPunct="1">
                <a:lnSpc>
                  <a:spcPts val="175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Trazer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o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grupo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para a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realidade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,</a:t>
              </a:r>
              <a:b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</a:b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mais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racional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e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menos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emocional</a:t>
              </a: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EF45E7D7-E979-F64A-9A1A-3E94D469F079}"/>
                </a:ext>
              </a:extLst>
            </p:cNvPr>
            <p:cNvSpPr txBox="1"/>
            <p:nvPr/>
          </p:nvSpPr>
          <p:spPr>
            <a:xfrm>
              <a:off x="15357865" y="9078385"/>
              <a:ext cx="6191438" cy="677108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League Spartan" charset="0"/>
                  <a:cs typeface="Poppins" pitchFamily="2" charset="77"/>
                </a:rPr>
                <a:t>GERENCIAR EXPECTATIVAS</a:t>
              </a: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D68A85D0-E0BB-E749-BD6D-7E15D769FC5C}"/>
              </a:ext>
            </a:extLst>
          </p:cNvPr>
          <p:cNvGrpSpPr/>
          <p:nvPr/>
        </p:nvGrpSpPr>
        <p:grpSpPr>
          <a:xfrm>
            <a:off x="6611756" y="3556588"/>
            <a:ext cx="3027623" cy="756853"/>
            <a:chOff x="15295059" y="9227275"/>
            <a:chExt cx="6055246" cy="1513706"/>
          </a:xfrm>
        </p:grpSpPr>
        <p:sp>
          <p:nvSpPr>
            <p:cNvPr id="54" name="Subtitle 2">
              <a:extLst>
                <a:ext uri="{FF2B5EF4-FFF2-40B4-BE49-F238E27FC236}">
                  <a16:creationId xmlns:a16="http://schemas.microsoft.com/office/drawing/2014/main" id="{52D40F38-7308-5649-BE2D-52C05F8D0012}"/>
                </a:ext>
              </a:extLst>
            </p:cNvPr>
            <p:cNvSpPr txBox="1">
              <a:spLocks/>
            </p:cNvSpPr>
            <p:nvPr/>
          </p:nvSpPr>
          <p:spPr>
            <a:xfrm>
              <a:off x="15418381" y="9764687"/>
              <a:ext cx="5931924" cy="976294"/>
            </a:xfrm>
            <a:prstGeom prst="rect">
              <a:avLst/>
            </a:prstGeom>
          </p:spPr>
          <p:txBody>
            <a:bodyPr vert="horz" wrap="square" lIns="45720" tIns="22860" rIns="45720" bIns="22860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543818" rtl="0" eaLnBrk="1" fontAlgn="auto" latinLnBrk="0" hangingPunct="1">
                <a:lnSpc>
                  <a:spcPts val="175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Manter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o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grupo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for a da zona de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conforto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com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desafios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e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melhorias</a:t>
              </a: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26CD8FA0-7B0E-A242-B061-CEACD512AEA8}"/>
                </a:ext>
              </a:extLst>
            </p:cNvPr>
            <p:cNvSpPr txBox="1"/>
            <p:nvPr/>
          </p:nvSpPr>
          <p:spPr>
            <a:xfrm>
              <a:off x="15295059" y="9227275"/>
              <a:ext cx="4886596" cy="677108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 panose="02000505000000020004" pitchFamily="2" charset="0"/>
                  <a:ea typeface="League Spartan" charset="0"/>
                  <a:cs typeface="Poppins" pitchFamily="2" charset="77"/>
                </a:rPr>
                <a:t>ZONA DE CONFORTO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2CE6B090-B7EE-274F-9CB8-EC9712392E45}"/>
              </a:ext>
            </a:extLst>
          </p:cNvPr>
          <p:cNvGrpSpPr/>
          <p:nvPr/>
        </p:nvGrpSpPr>
        <p:grpSpPr>
          <a:xfrm>
            <a:off x="6611756" y="5356394"/>
            <a:ext cx="2986635" cy="764354"/>
            <a:chOff x="15412131" y="9036075"/>
            <a:chExt cx="5973270" cy="1528708"/>
          </a:xfrm>
        </p:grpSpPr>
        <p:sp>
          <p:nvSpPr>
            <p:cNvPr id="57" name="Subtitle 2">
              <a:extLst>
                <a:ext uri="{FF2B5EF4-FFF2-40B4-BE49-F238E27FC236}">
                  <a16:creationId xmlns:a16="http://schemas.microsoft.com/office/drawing/2014/main" id="{C15AA35A-A32F-5942-819B-44CE7791D070}"/>
                </a:ext>
              </a:extLst>
            </p:cNvPr>
            <p:cNvSpPr txBox="1">
              <a:spLocks/>
            </p:cNvSpPr>
            <p:nvPr/>
          </p:nvSpPr>
          <p:spPr>
            <a:xfrm>
              <a:off x="15521765" y="9588489"/>
              <a:ext cx="5863636" cy="976294"/>
            </a:xfrm>
            <a:prstGeom prst="rect">
              <a:avLst/>
            </a:prstGeom>
          </p:spPr>
          <p:txBody>
            <a:bodyPr vert="horz" wrap="square" lIns="45720" tIns="22860" rIns="45720" bIns="22860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543818" rtl="0" eaLnBrk="1" fontAlgn="auto" latinLnBrk="0" hangingPunct="1">
                <a:lnSpc>
                  <a:spcPts val="175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8204C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Criar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8204C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8204C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uma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8204C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8204C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governança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8204C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neutral</a:t>
              </a:r>
              <a:br>
                <a:rPr lang="en-US" sz="1200" b="1" dirty="0">
                  <a:solidFill>
                    <a:srgbClr val="08204C"/>
                  </a:solidFill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</a:b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8204C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dentro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8204C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da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8204C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cia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8204C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(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8204C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regras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8204C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,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8204C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políticas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8204C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, </a:t>
              </a:r>
              <a:r>
                <a:rPr kumimoji="0" lang="en-US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8204C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etc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8204C"/>
                  </a:solidFill>
                  <a:effectLst/>
                  <a:uLnTx/>
                  <a:uFillTx/>
                  <a:latin typeface="Montserrat" panose="02000505000000020004" pitchFamily="2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)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E149EC62-F3E9-B641-83C7-BC8F9DE631F8}"/>
                </a:ext>
              </a:extLst>
            </p:cNvPr>
            <p:cNvSpPr txBox="1"/>
            <p:nvPr/>
          </p:nvSpPr>
          <p:spPr>
            <a:xfrm>
              <a:off x="15412131" y="9036075"/>
              <a:ext cx="3450304" cy="677108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8204C"/>
                  </a:solidFill>
                  <a:effectLst/>
                  <a:uLnTx/>
                  <a:uFillTx/>
                  <a:latin typeface="Montserrat" panose="02000505000000020004" pitchFamily="2" charset="0"/>
                  <a:ea typeface="League Spartan" charset="0"/>
                  <a:cs typeface="Poppins" pitchFamily="2" charset="77"/>
                </a:rPr>
                <a:t>GOVERNANÇA</a:t>
              </a:r>
            </a:p>
          </p:txBody>
        </p:sp>
      </p:grpSp>
      <p:sp>
        <p:nvSpPr>
          <p:cNvPr id="32" name="CaixaDeTexto 31">
            <a:extLst>
              <a:ext uri="{FF2B5EF4-FFF2-40B4-BE49-F238E27FC236}">
                <a16:creationId xmlns:a16="http://schemas.microsoft.com/office/drawing/2014/main" id="{3FEFCCF1-E929-4DE0-A524-82EF8D4E7DFC}"/>
              </a:ext>
            </a:extLst>
          </p:cNvPr>
          <p:cNvSpPr txBox="1"/>
          <p:nvPr/>
        </p:nvSpPr>
        <p:spPr>
          <a:xfrm>
            <a:off x="3238081" y="846357"/>
            <a:ext cx="5700600" cy="338554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08204C"/>
                </a:solidFill>
                <a:effectLst/>
                <a:uLnTx/>
                <a:uFillTx/>
                <a:latin typeface="Montserrat" panose="02000505000000020004" pitchFamily="2" charset="0"/>
              </a:rPr>
              <a:t>QUE TRAZEM RESULTADOS REAIS PARA O NEGÓCIO</a:t>
            </a:r>
          </a:p>
        </p:txBody>
      </p:sp>
      <p:sp>
        <p:nvSpPr>
          <p:cNvPr id="59" name="Freeform 25">
            <a:extLst>
              <a:ext uri="{FF2B5EF4-FFF2-40B4-BE49-F238E27FC236}">
                <a16:creationId xmlns:a16="http://schemas.microsoft.com/office/drawing/2014/main" id="{F961B9D0-F2EE-499B-8F49-4FC4CDFCEE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20753" y="3537614"/>
            <a:ext cx="774255" cy="747804"/>
          </a:xfrm>
          <a:custGeom>
            <a:avLst/>
            <a:gdLst>
              <a:gd name="connsiteX0" fmla="*/ 451085 w 841015"/>
              <a:gd name="connsiteY0" fmla="*/ 350838 h 841015"/>
              <a:gd name="connsiteX1" fmla="*/ 475187 w 841015"/>
              <a:gd name="connsiteY1" fmla="*/ 350838 h 841015"/>
              <a:gd name="connsiteX2" fmla="*/ 492454 w 841015"/>
              <a:gd name="connsiteY2" fmla="*/ 447301 h 841015"/>
              <a:gd name="connsiteX3" fmla="*/ 513678 w 841015"/>
              <a:gd name="connsiteY3" fmla="*/ 350838 h 841015"/>
              <a:gd name="connsiteX4" fmla="*/ 541377 w 841015"/>
              <a:gd name="connsiteY4" fmla="*/ 350838 h 841015"/>
              <a:gd name="connsiteX5" fmla="*/ 561522 w 841015"/>
              <a:gd name="connsiteY5" fmla="*/ 449094 h 841015"/>
              <a:gd name="connsiteX6" fmla="*/ 579508 w 841015"/>
              <a:gd name="connsiteY6" fmla="*/ 350838 h 841015"/>
              <a:gd name="connsiteX7" fmla="*/ 602891 w 841015"/>
              <a:gd name="connsiteY7" fmla="*/ 350838 h 841015"/>
              <a:gd name="connsiteX8" fmla="*/ 574832 w 841015"/>
              <a:gd name="connsiteY8" fmla="*/ 491767 h 841015"/>
              <a:gd name="connsiteX9" fmla="*/ 550010 w 841015"/>
              <a:gd name="connsiteY9" fmla="*/ 491767 h 841015"/>
              <a:gd name="connsiteX10" fmla="*/ 526628 w 841015"/>
              <a:gd name="connsiteY10" fmla="*/ 386339 h 841015"/>
              <a:gd name="connsiteX11" fmla="*/ 503965 w 841015"/>
              <a:gd name="connsiteY11" fmla="*/ 491767 h 841015"/>
              <a:gd name="connsiteX12" fmla="*/ 478424 w 841015"/>
              <a:gd name="connsiteY12" fmla="*/ 491767 h 841015"/>
              <a:gd name="connsiteX13" fmla="*/ 354318 w 841015"/>
              <a:gd name="connsiteY13" fmla="*/ 350838 h 841015"/>
              <a:gd name="connsiteX14" fmla="*/ 440293 w 841015"/>
              <a:gd name="connsiteY14" fmla="*/ 350838 h 841015"/>
              <a:gd name="connsiteX15" fmla="*/ 440293 w 841015"/>
              <a:gd name="connsiteY15" fmla="*/ 374506 h 841015"/>
              <a:gd name="connsiteX16" fmla="*/ 377700 w 841015"/>
              <a:gd name="connsiteY16" fmla="*/ 374506 h 841015"/>
              <a:gd name="connsiteX17" fmla="*/ 377700 w 841015"/>
              <a:gd name="connsiteY17" fmla="*/ 406062 h 841015"/>
              <a:gd name="connsiteX18" fmla="*/ 435976 w 841015"/>
              <a:gd name="connsiteY18" fmla="*/ 406062 h 841015"/>
              <a:gd name="connsiteX19" fmla="*/ 435976 w 841015"/>
              <a:gd name="connsiteY19" fmla="*/ 429371 h 841015"/>
              <a:gd name="connsiteX20" fmla="*/ 377700 w 841015"/>
              <a:gd name="connsiteY20" fmla="*/ 429371 h 841015"/>
              <a:gd name="connsiteX21" fmla="*/ 377700 w 841015"/>
              <a:gd name="connsiteY21" fmla="*/ 467741 h 841015"/>
              <a:gd name="connsiteX22" fmla="*/ 442451 w 841015"/>
              <a:gd name="connsiteY22" fmla="*/ 467741 h 841015"/>
              <a:gd name="connsiteX23" fmla="*/ 442451 w 841015"/>
              <a:gd name="connsiteY23" fmla="*/ 491767 h 841015"/>
              <a:gd name="connsiteX24" fmla="*/ 354318 w 841015"/>
              <a:gd name="connsiteY24" fmla="*/ 491767 h 841015"/>
              <a:gd name="connsiteX25" fmla="*/ 238125 w 841015"/>
              <a:gd name="connsiteY25" fmla="*/ 350838 h 841015"/>
              <a:gd name="connsiteX26" fmla="*/ 260428 w 841015"/>
              <a:gd name="connsiteY26" fmla="*/ 350838 h 841015"/>
              <a:gd name="connsiteX27" fmla="*/ 307913 w 841015"/>
              <a:gd name="connsiteY27" fmla="*/ 444791 h 841015"/>
              <a:gd name="connsiteX28" fmla="*/ 307913 w 841015"/>
              <a:gd name="connsiteY28" fmla="*/ 350838 h 841015"/>
              <a:gd name="connsiteX29" fmla="*/ 329856 w 841015"/>
              <a:gd name="connsiteY29" fmla="*/ 350838 h 841015"/>
              <a:gd name="connsiteX30" fmla="*/ 329856 w 841015"/>
              <a:gd name="connsiteY30" fmla="*/ 491767 h 841015"/>
              <a:gd name="connsiteX31" fmla="*/ 306114 w 841015"/>
              <a:gd name="connsiteY31" fmla="*/ 491767 h 841015"/>
              <a:gd name="connsiteX32" fmla="*/ 259709 w 841015"/>
              <a:gd name="connsiteY32" fmla="*/ 399966 h 841015"/>
              <a:gd name="connsiteX33" fmla="*/ 259709 w 841015"/>
              <a:gd name="connsiteY33" fmla="*/ 491767 h 841015"/>
              <a:gd name="connsiteX34" fmla="*/ 238125 w 841015"/>
              <a:gd name="connsiteY34" fmla="*/ 491767 h 841015"/>
              <a:gd name="connsiteX35" fmla="*/ 420508 w 841015"/>
              <a:gd name="connsiteY35" fmla="*/ 146529 h 841015"/>
              <a:gd name="connsiteX36" fmla="*/ 226455 w 841015"/>
              <a:gd name="connsiteY36" fmla="*/ 226455 h 841015"/>
              <a:gd name="connsiteX37" fmla="*/ 146169 w 841015"/>
              <a:gd name="connsiteY37" fmla="*/ 420868 h 841015"/>
              <a:gd name="connsiteX38" fmla="*/ 226455 w 841015"/>
              <a:gd name="connsiteY38" fmla="*/ 614560 h 841015"/>
              <a:gd name="connsiteX39" fmla="*/ 420508 w 841015"/>
              <a:gd name="connsiteY39" fmla="*/ 694846 h 841015"/>
              <a:gd name="connsiteX40" fmla="*/ 614560 w 841015"/>
              <a:gd name="connsiteY40" fmla="*/ 614560 h 841015"/>
              <a:gd name="connsiteX41" fmla="*/ 694846 w 841015"/>
              <a:gd name="connsiteY41" fmla="*/ 420868 h 841015"/>
              <a:gd name="connsiteX42" fmla="*/ 614560 w 841015"/>
              <a:gd name="connsiteY42" fmla="*/ 226455 h 841015"/>
              <a:gd name="connsiteX43" fmla="*/ 420508 w 841015"/>
              <a:gd name="connsiteY43" fmla="*/ 146529 h 841015"/>
              <a:gd name="connsiteX44" fmla="*/ 420508 w 841015"/>
              <a:gd name="connsiteY44" fmla="*/ 0 h 841015"/>
              <a:gd name="connsiteX45" fmla="*/ 464431 w 841015"/>
              <a:gd name="connsiteY45" fmla="*/ 35282 h 841015"/>
              <a:gd name="connsiteX46" fmla="*/ 478472 w 841015"/>
              <a:gd name="connsiteY46" fmla="*/ 53283 h 841015"/>
              <a:gd name="connsiteX47" fmla="*/ 497553 w 841015"/>
              <a:gd name="connsiteY47" fmla="*/ 40682 h 841015"/>
              <a:gd name="connsiteX48" fmla="*/ 550476 w 841015"/>
              <a:gd name="connsiteY48" fmla="*/ 20521 h 841015"/>
              <a:gd name="connsiteX49" fmla="*/ 581438 w 841015"/>
              <a:gd name="connsiteY49" fmla="*/ 67684 h 841015"/>
              <a:gd name="connsiteX50" fmla="*/ 589359 w 841015"/>
              <a:gd name="connsiteY50" fmla="*/ 89286 h 841015"/>
              <a:gd name="connsiteX51" fmla="*/ 611320 w 841015"/>
              <a:gd name="connsiteY51" fmla="*/ 82805 h 841015"/>
              <a:gd name="connsiteX52" fmla="*/ 667484 w 841015"/>
              <a:gd name="connsiteY52" fmla="*/ 80645 h 841015"/>
              <a:gd name="connsiteX53" fmla="*/ 682605 w 841015"/>
              <a:gd name="connsiteY53" fmla="*/ 134649 h 841015"/>
              <a:gd name="connsiteX54" fmla="*/ 683325 w 841015"/>
              <a:gd name="connsiteY54" fmla="*/ 157690 h 841015"/>
              <a:gd name="connsiteX55" fmla="*/ 706366 w 841015"/>
              <a:gd name="connsiteY55" fmla="*/ 158410 h 841015"/>
              <a:gd name="connsiteX56" fmla="*/ 760730 w 841015"/>
              <a:gd name="connsiteY56" fmla="*/ 173531 h 841015"/>
              <a:gd name="connsiteX57" fmla="*/ 758210 w 841015"/>
              <a:gd name="connsiteY57" fmla="*/ 229695 h 841015"/>
              <a:gd name="connsiteX58" fmla="*/ 751729 w 841015"/>
              <a:gd name="connsiteY58" fmla="*/ 251656 h 841015"/>
              <a:gd name="connsiteX59" fmla="*/ 773331 w 841015"/>
              <a:gd name="connsiteY59" fmla="*/ 259577 h 841015"/>
              <a:gd name="connsiteX60" fmla="*/ 820494 w 841015"/>
              <a:gd name="connsiteY60" fmla="*/ 290539 h 841015"/>
              <a:gd name="connsiteX61" fmla="*/ 800693 w 841015"/>
              <a:gd name="connsiteY61" fmla="*/ 343462 h 841015"/>
              <a:gd name="connsiteX62" fmla="*/ 787732 w 841015"/>
              <a:gd name="connsiteY62" fmla="*/ 362544 h 841015"/>
              <a:gd name="connsiteX63" fmla="*/ 805733 w 841015"/>
              <a:gd name="connsiteY63" fmla="*/ 376585 h 841015"/>
              <a:gd name="connsiteX64" fmla="*/ 841015 w 841015"/>
              <a:gd name="connsiteY64" fmla="*/ 420868 h 841015"/>
              <a:gd name="connsiteX65" fmla="*/ 805733 w 841015"/>
              <a:gd name="connsiteY65" fmla="*/ 464791 h 841015"/>
              <a:gd name="connsiteX66" fmla="*/ 787732 w 841015"/>
              <a:gd name="connsiteY66" fmla="*/ 478832 h 841015"/>
              <a:gd name="connsiteX67" fmla="*/ 800693 w 841015"/>
              <a:gd name="connsiteY67" fmla="*/ 497553 h 841015"/>
              <a:gd name="connsiteX68" fmla="*/ 820494 w 841015"/>
              <a:gd name="connsiteY68" fmla="*/ 550476 h 841015"/>
              <a:gd name="connsiteX69" fmla="*/ 773331 w 841015"/>
              <a:gd name="connsiteY69" fmla="*/ 581798 h 841015"/>
              <a:gd name="connsiteX70" fmla="*/ 751729 w 841015"/>
              <a:gd name="connsiteY70" fmla="*/ 589359 h 841015"/>
              <a:gd name="connsiteX71" fmla="*/ 758210 w 841015"/>
              <a:gd name="connsiteY71" fmla="*/ 611320 h 841015"/>
              <a:gd name="connsiteX72" fmla="*/ 760730 w 841015"/>
              <a:gd name="connsiteY72" fmla="*/ 667844 h 841015"/>
              <a:gd name="connsiteX73" fmla="*/ 706366 w 841015"/>
              <a:gd name="connsiteY73" fmla="*/ 682965 h 841015"/>
              <a:gd name="connsiteX74" fmla="*/ 683325 w 841015"/>
              <a:gd name="connsiteY74" fmla="*/ 683685 h 841015"/>
              <a:gd name="connsiteX75" fmla="*/ 682605 w 841015"/>
              <a:gd name="connsiteY75" fmla="*/ 706366 h 841015"/>
              <a:gd name="connsiteX76" fmla="*/ 667484 w 841015"/>
              <a:gd name="connsiteY76" fmla="*/ 760730 h 841015"/>
              <a:gd name="connsiteX77" fmla="*/ 611320 w 841015"/>
              <a:gd name="connsiteY77" fmla="*/ 758210 h 841015"/>
              <a:gd name="connsiteX78" fmla="*/ 589359 w 841015"/>
              <a:gd name="connsiteY78" fmla="*/ 751729 h 841015"/>
              <a:gd name="connsiteX79" fmla="*/ 581438 w 841015"/>
              <a:gd name="connsiteY79" fmla="*/ 773331 h 841015"/>
              <a:gd name="connsiteX80" fmla="*/ 550476 w 841015"/>
              <a:gd name="connsiteY80" fmla="*/ 820494 h 841015"/>
              <a:gd name="connsiteX81" fmla="*/ 497553 w 841015"/>
              <a:gd name="connsiteY81" fmla="*/ 800693 h 841015"/>
              <a:gd name="connsiteX82" fmla="*/ 478472 w 841015"/>
              <a:gd name="connsiteY82" fmla="*/ 787732 h 841015"/>
              <a:gd name="connsiteX83" fmla="*/ 464431 w 841015"/>
              <a:gd name="connsiteY83" fmla="*/ 806093 h 841015"/>
              <a:gd name="connsiteX84" fmla="*/ 420508 w 841015"/>
              <a:gd name="connsiteY84" fmla="*/ 841015 h 841015"/>
              <a:gd name="connsiteX85" fmla="*/ 376225 w 841015"/>
              <a:gd name="connsiteY85" fmla="*/ 806093 h 841015"/>
              <a:gd name="connsiteX86" fmla="*/ 362184 w 841015"/>
              <a:gd name="connsiteY86" fmla="*/ 787732 h 841015"/>
              <a:gd name="connsiteX87" fmla="*/ 343463 w 841015"/>
              <a:gd name="connsiteY87" fmla="*/ 800693 h 841015"/>
              <a:gd name="connsiteX88" fmla="*/ 290539 w 841015"/>
              <a:gd name="connsiteY88" fmla="*/ 820494 h 841015"/>
              <a:gd name="connsiteX89" fmla="*/ 259577 w 841015"/>
              <a:gd name="connsiteY89" fmla="*/ 773331 h 841015"/>
              <a:gd name="connsiteX90" fmla="*/ 251657 w 841015"/>
              <a:gd name="connsiteY90" fmla="*/ 751729 h 841015"/>
              <a:gd name="connsiteX91" fmla="*/ 229695 w 841015"/>
              <a:gd name="connsiteY91" fmla="*/ 758210 h 841015"/>
              <a:gd name="connsiteX92" fmla="*/ 173171 w 841015"/>
              <a:gd name="connsiteY92" fmla="*/ 760730 h 841015"/>
              <a:gd name="connsiteX93" fmla="*/ 158410 w 841015"/>
              <a:gd name="connsiteY93" fmla="*/ 706366 h 841015"/>
              <a:gd name="connsiteX94" fmla="*/ 157330 w 841015"/>
              <a:gd name="connsiteY94" fmla="*/ 683685 h 841015"/>
              <a:gd name="connsiteX95" fmla="*/ 134649 w 841015"/>
              <a:gd name="connsiteY95" fmla="*/ 682965 h 841015"/>
              <a:gd name="connsiteX96" fmla="*/ 80285 w 841015"/>
              <a:gd name="connsiteY96" fmla="*/ 667844 h 841015"/>
              <a:gd name="connsiteX97" fmla="*/ 82445 w 841015"/>
              <a:gd name="connsiteY97" fmla="*/ 611320 h 841015"/>
              <a:gd name="connsiteX98" fmla="*/ 89286 w 841015"/>
              <a:gd name="connsiteY98" fmla="*/ 589359 h 841015"/>
              <a:gd name="connsiteX99" fmla="*/ 67684 w 841015"/>
              <a:gd name="connsiteY99" fmla="*/ 581798 h 841015"/>
              <a:gd name="connsiteX100" fmla="*/ 20521 w 841015"/>
              <a:gd name="connsiteY100" fmla="*/ 550476 h 841015"/>
              <a:gd name="connsiteX101" fmla="*/ 40322 w 841015"/>
              <a:gd name="connsiteY101" fmla="*/ 497553 h 841015"/>
              <a:gd name="connsiteX102" fmla="*/ 53283 w 841015"/>
              <a:gd name="connsiteY102" fmla="*/ 478832 h 841015"/>
              <a:gd name="connsiteX103" fmla="*/ 34922 w 841015"/>
              <a:gd name="connsiteY103" fmla="*/ 464791 h 841015"/>
              <a:gd name="connsiteX104" fmla="*/ 0 w 841015"/>
              <a:gd name="connsiteY104" fmla="*/ 420868 h 841015"/>
              <a:gd name="connsiteX105" fmla="*/ 34922 w 841015"/>
              <a:gd name="connsiteY105" fmla="*/ 376585 h 841015"/>
              <a:gd name="connsiteX106" fmla="*/ 53283 w 841015"/>
              <a:gd name="connsiteY106" fmla="*/ 362544 h 841015"/>
              <a:gd name="connsiteX107" fmla="*/ 40322 w 841015"/>
              <a:gd name="connsiteY107" fmla="*/ 343462 h 841015"/>
              <a:gd name="connsiteX108" fmla="*/ 20521 w 841015"/>
              <a:gd name="connsiteY108" fmla="*/ 290539 h 841015"/>
              <a:gd name="connsiteX109" fmla="*/ 67684 w 841015"/>
              <a:gd name="connsiteY109" fmla="*/ 259577 h 841015"/>
              <a:gd name="connsiteX110" fmla="*/ 89286 w 841015"/>
              <a:gd name="connsiteY110" fmla="*/ 251656 h 841015"/>
              <a:gd name="connsiteX111" fmla="*/ 82445 w 841015"/>
              <a:gd name="connsiteY111" fmla="*/ 229695 h 841015"/>
              <a:gd name="connsiteX112" fmla="*/ 80285 w 841015"/>
              <a:gd name="connsiteY112" fmla="*/ 173531 h 841015"/>
              <a:gd name="connsiteX113" fmla="*/ 134649 w 841015"/>
              <a:gd name="connsiteY113" fmla="*/ 158410 h 841015"/>
              <a:gd name="connsiteX114" fmla="*/ 157330 w 841015"/>
              <a:gd name="connsiteY114" fmla="*/ 157690 h 841015"/>
              <a:gd name="connsiteX115" fmla="*/ 158410 w 841015"/>
              <a:gd name="connsiteY115" fmla="*/ 134649 h 841015"/>
              <a:gd name="connsiteX116" fmla="*/ 173171 w 841015"/>
              <a:gd name="connsiteY116" fmla="*/ 80645 h 841015"/>
              <a:gd name="connsiteX117" fmla="*/ 229695 w 841015"/>
              <a:gd name="connsiteY117" fmla="*/ 82805 h 841015"/>
              <a:gd name="connsiteX118" fmla="*/ 251657 w 841015"/>
              <a:gd name="connsiteY118" fmla="*/ 89286 h 841015"/>
              <a:gd name="connsiteX119" fmla="*/ 259577 w 841015"/>
              <a:gd name="connsiteY119" fmla="*/ 67684 h 841015"/>
              <a:gd name="connsiteX120" fmla="*/ 290539 w 841015"/>
              <a:gd name="connsiteY120" fmla="*/ 20521 h 841015"/>
              <a:gd name="connsiteX121" fmla="*/ 343463 w 841015"/>
              <a:gd name="connsiteY121" fmla="*/ 40682 h 841015"/>
              <a:gd name="connsiteX122" fmla="*/ 362184 w 841015"/>
              <a:gd name="connsiteY122" fmla="*/ 53283 h 841015"/>
              <a:gd name="connsiteX123" fmla="*/ 376225 w 841015"/>
              <a:gd name="connsiteY123" fmla="*/ 35282 h 841015"/>
              <a:gd name="connsiteX124" fmla="*/ 420508 w 841015"/>
              <a:gd name="connsiteY124" fmla="*/ 0 h 841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841015" h="841015">
                <a:moveTo>
                  <a:pt x="451085" y="350838"/>
                </a:moveTo>
                <a:lnTo>
                  <a:pt x="475187" y="350838"/>
                </a:lnTo>
                <a:lnTo>
                  <a:pt x="492454" y="447301"/>
                </a:lnTo>
                <a:lnTo>
                  <a:pt x="513678" y="350838"/>
                </a:lnTo>
                <a:lnTo>
                  <a:pt x="541377" y="350838"/>
                </a:lnTo>
                <a:lnTo>
                  <a:pt x="561522" y="449094"/>
                </a:lnTo>
                <a:lnTo>
                  <a:pt x="579508" y="350838"/>
                </a:lnTo>
                <a:lnTo>
                  <a:pt x="602891" y="350838"/>
                </a:lnTo>
                <a:lnTo>
                  <a:pt x="574832" y="491767"/>
                </a:lnTo>
                <a:lnTo>
                  <a:pt x="550010" y="491767"/>
                </a:lnTo>
                <a:lnTo>
                  <a:pt x="526628" y="386339"/>
                </a:lnTo>
                <a:lnTo>
                  <a:pt x="503965" y="491767"/>
                </a:lnTo>
                <a:lnTo>
                  <a:pt x="478424" y="491767"/>
                </a:lnTo>
                <a:close/>
                <a:moveTo>
                  <a:pt x="354318" y="350838"/>
                </a:moveTo>
                <a:lnTo>
                  <a:pt x="440293" y="350838"/>
                </a:lnTo>
                <a:lnTo>
                  <a:pt x="440293" y="374506"/>
                </a:lnTo>
                <a:lnTo>
                  <a:pt x="377700" y="374506"/>
                </a:lnTo>
                <a:lnTo>
                  <a:pt x="377700" y="406062"/>
                </a:lnTo>
                <a:lnTo>
                  <a:pt x="435976" y="406062"/>
                </a:lnTo>
                <a:lnTo>
                  <a:pt x="435976" y="429371"/>
                </a:lnTo>
                <a:lnTo>
                  <a:pt x="377700" y="429371"/>
                </a:lnTo>
                <a:lnTo>
                  <a:pt x="377700" y="467741"/>
                </a:lnTo>
                <a:lnTo>
                  <a:pt x="442451" y="467741"/>
                </a:lnTo>
                <a:lnTo>
                  <a:pt x="442451" y="491767"/>
                </a:lnTo>
                <a:lnTo>
                  <a:pt x="354318" y="491767"/>
                </a:lnTo>
                <a:close/>
                <a:moveTo>
                  <a:pt x="238125" y="350838"/>
                </a:moveTo>
                <a:lnTo>
                  <a:pt x="260428" y="350838"/>
                </a:lnTo>
                <a:lnTo>
                  <a:pt x="307913" y="444791"/>
                </a:lnTo>
                <a:lnTo>
                  <a:pt x="307913" y="350838"/>
                </a:lnTo>
                <a:lnTo>
                  <a:pt x="329856" y="350838"/>
                </a:lnTo>
                <a:lnTo>
                  <a:pt x="329856" y="491767"/>
                </a:lnTo>
                <a:lnTo>
                  <a:pt x="306114" y="491767"/>
                </a:lnTo>
                <a:lnTo>
                  <a:pt x="259709" y="399966"/>
                </a:lnTo>
                <a:lnTo>
                  <a:pt x="259709" y="491767"/>
                </a:lnTo>
                <a:lnTo>
                  <a:pt x="238125" y="491767"/>
                </a:lnTo>
                <a:close/>
                <a:moveTo>
                  <a:pt x="420508" y="146529"/>
                </a:moveTo>
                <a:cubicBezTo>
                  <a:pt x="344543" y="146529"/>
                  <a:pt x="276138" y="177131"/>
                  <a:pt x="226455" y="226455"/>
                </a:cubicBezTo>
                <a:cubicBezTo>
                  <a:pt x="176771" y="276138"/>
                  <a:pt x="146169" y="344902"/>
                  <a:pt x="146169" y="420868"/>
                </a:cubicBezTo>
                <a:cubicBezTo>
                  <a:pt x="146169" y="496473"/>
                  <a:pt x="176771" y="564877"/>
                  <a:pt x="226455" y="614560"/>
                </a:cubicBezTo>
                <a:cubicBezTo>
                  <a:pt x="276138" y="664244"/>
                  <a:pt x="344543" y="694846"/>
                  <a:pt x="420508" y="694846"/>
                </a:cubicBezTo>
                <a:cubicBezTo>
                  <a:pt x="496113" y="694846"/>
                  <a:pt x="564877" y="664244"/>
                  <a:pt x="614560" y="614560"/>
                </a:cubicBezTo>
                <a:cubicBezTo>
                  <a:pt x="663884" y="564877"/>
                  <a:pt x="694846" y="496473"/>
                  <a:pt x="694846" y="420868"/>
                </a:cubicBezTo>
                <a:cubicBezTo>
                  <a:pt x="694846" y="344902"/>
                  <a:pt x="663884" y="276138"/>
                  <a:pt x="614560" y="226455"/>
                </a:cubicBezTo>
                <a:cubicBezTo>
                  <a:pt x="564877" y="177131"/>
                  <a:pt x="496113" y="146529"/>
                  <a:pt x="420508" y="146529"/>
                </a:cubicBezTo>
                <a:close/>
                <a:moveTo>
                  <a:pt x="420508" y="0"/>
                </a:moveTo>
                <a:cubicBezTo>
                  <a:pt x="443909" y="0"/>
                  <a:pt x="453990" y="17281"/>
                  <a:pt x="464431" y="35282"/>
                </a:cubicBezTo>
                <a:cubicBezTo>
                  <a:pt x="469471" y="43923"/>
                  <a:pt x="474871" y="52923"/>
                  <a:pt x="478472" y="53283"/>
                </a:cubicBezTo>
                <a:cubicBezTo>
                  <a:pt x="482072" y="54003"/>
                  <a:pt x="489992" y="47163"/>
                  <a:pt x="497553" y="40682"/>
                </a:cubicBezTo>
                <a:cubicBezTo>
                  <a:pt x="513034" y="26641"/>
                  <a:pt x="527795" y="13321"/>
                  <a:pt x="550476" y="20521"/>
                </a:cubicBezTo>
                <a:cubicBezTo>
                  <a:pt x="572798" y="28082"/>
                  <a:pt x="577118" y="47523"/>
                  <a:pt x="581438" y="67684"/>
                </a:cubicBezTo>
                <a:cubicBezTo>
                  <a:pt x="583598" y="77405"/>
                  <a:pt x="585759" y="87485"/>
                  <a:pt x="589359" y="89286"/>
                </a:cubicBezTo>
                <a:cubicBezTo>
                  <a:pt x="592599" y="91086"/>
                  <a:pt x="602320" y="86765"/>
                  <a:pt x="611320" y="82805"/>
                </a:cubicBezTo>
                <a:cubicBezTo>
                  <a:pt x="630041" y="74885"/>
                  <a:pt x="648403" y="66604"/>
                  <a:pt x="667484" y="80645"/>
                </a:cubicBezTo>
                <a:cubicBezTo>
                  <a:pt x="686565" y="94326"/>
                  <a:pt x="684765" y="114487"/>
                  <a:pt x="682605" y="134649"/>
                </a:cubicBezTo>
                <a:cubicBezTo>
                  <a:pt x="681525" y="144729"/>
                  <a:pt x="680445" y="154810"/>
                  <a:pt x="683325" y="157690"/>
                </a:cubicBezTo>
                <a:cubicBezTo>
                  <a:pt x="686205" y="160210"/>
                  <a:pt x="696286" y="159490"/>
                  <a:pt x="706366" y="158410"/>
                </a:cubicBezTo>
                <a:cubicBezTo>
                  <a:pt x="726528" y="156250"/>
                  <a:pt x="746689" y="154450"/>
                  <a:pt x="760730" y="173531"/>
                </a:cubicBezTo>
                <a:cubicBezTo>
                  <a:pt x="774411" y="192612"/>
                  <a:pt x="766490" y="210974"/>
                  <a:pt x="758210" y="229695"/>
                </a:cubicBezTo>
                <a:cubicBezTo>
                  <a:pt x="754250" y="239055"/>
                  <a:pt x="749929" y="248416"/>
                  <a:pt x="751729" y="251656"/>
                </a:cubicBezTo>
                <a:cubicBezTo>
                  <a:pt x="753529" y="255256"/>
                  <a:pt x="763610" y="257417"/>
                  <a:pt x="773331" y="259577"/>
                </a:cubicBezTo>
                <a:cubicBezTo>
                  <a:pt x="793132" y="263897"/>
                  <a:pt x="812933" y="268217"/>
                  <a:pt x="820494" y="290539"/>
                </a:cubicBezTo>
                <a:cubicBezTo>
                  <a:pt x="827694" y="312860"/>
                  <a:pt x="814373" y="328341"/>
                  <a:pt x="800693" y="343462"/>
                </a:cubicBezTo>
                <a:cubicBezTo>
                  <a:pt x="793852" y="351023"/>
                  <a:pt x="787372" y="358944"/>
                  <a:pt x="787732" y="362544"/>
                </a:cubicBezTo>
                <a:cubicBezTo>
                  <a:pt x="788092" y="366144"/>
                  <a:pt x="797092" y="371545"/>
                  <a:pt x="805733" y="376585"/>
                </a:cubicBezTo>
                <a:cubicBezTo>
                  <a:pt x="823734" y="387026"/>
                  <a:pt x="841015" y="397106"/>
                  <a:pt x="841015" y="420868"/>
                </a:cubicBezTo>
                <a:cubicBezTo>
                  <a:pt x="841015" y="444269"/>
                  <a:pt x="823734" y="454350"/>
                  <a:pt x="805733" y="464791"/>
                </a:cubicBezTo>
                <a:cubicBezTo>
                  <a:pt x="797092" y="469831"/>
                  <a:pt x="788092" y="475231"/>
                  <a:pt x="787732" y="478832"/>
                </a:cubicBezTo>
                <a:cubicBezTo>
                  <a:pt x="787372" y="482432"/>
                  <a:pt x="793852" y="489992"/>
                  <a:pt x="800693" y="497553"/>
                </a:cubicBezTo>
                <a:cubicBezTo>
                  <a:pt x="814373" y="513034"/>
                  <a:pt x="827694" y="528155"/>
                  <a:pt x="820494" y="550476"/>
                </a:cubicBezTo>
                <a:cubicBezTo>
                  <a:pt x="812933" y="572798"/>
                  <a:pt x="793132" y="577478"/>
                  <a:pt x="773331" y="581798"/>
                </a:cubicBezTo>
                <a:cubicBezTo>
                  <a:pt x="763610" y="583958"/>
                  <a:pt x="753529" y="586119"/>
                  <a:pt x="751729" y="589359"/>
                </a:cubicBezTo>
                <a:cubicBezTo>
                  <a:pt x="749929" y="592959"/>
                  <a:pt x="754250" y="601960"/>
                  <a:pt x="758210" y="611320"/>
                </a:cubicBezTo>
                <a:cubicBezTo>
                  <a:pt x="766490" y="630041"/>
                  <a:pt x="774411" y="648763"/>
                  <a:pt x="760730" y="667844"/>
                </a:cubicBezTo>
                <a:cubicBezTo>
                  <a:pt x="746689" y="686925"/>
                  <a:pt x="726528" y="684765"/>
                  <a:pt x="706366" y="682965"/>
                </a:cubicBezTo>
                <a:cubicBezTo>
                  <a:pt x="696286" y="681885"/>
                  <a:pt x="686205" y="680805"/>
                  <a:pt x="683325" y="683685"/>
                </a:cubicBezTo>
                <a:cubicBezTo>
                  <a:pt x="680445" y="686205"/>
                  <a:pt x="681525" y="696286"/>
                  <a:pt x="682605" y="706366"/>
                </a:cubicBezTo>
                <a:cubicBezTo>
                  <a:pt x="684765" y="726888"/>
                  <a:pt x="686565" y="747049"/>
                  <a:pt x="667484" y="760730"/>
                </a:cubicBezTo>
                <a:cubicBezTo>
                  <a:pt x="648403" y="774771"/>
                  <a:pt x="630041" y="766850"/>
                  <a:pt x="611320" y="758210"/>
                </a:cubicBezTo>
                <a:cubicBezTo>
                  <a:pt x="602320" y="754250"/>
                  <a:pt x="592599" y="750289"/>
                  <a:pt x="589359" y="751729"/>
                </a:cubicBezTo>
                <a:cubicBezTo>
                  <a:pt x="585759" y="753889"/>
                  <a:pt x="583598" y="763610"/>
                  <a:pt x="581438" y="773331"/>
                </a:cubicBezTo>
                <a:cubicBezTo>
                  <a:pt x="577118" y="793492"/>
                  <a:pt x="572798" y="813293"/>
                  <a:pt x="550476" y="820494"/>
                </a:cubicBezTo>
                <a:cubicBezTo>
                  <a:pt x="527795" y="827694"/>
                  <a:pt x="513034" y="814373"/>
                  <a:pt x="497553" y="800693"/>
                </a:cubicBezTo>
                <a:cubicBezTo>
                  <a:pt x="489992" y="794212"/>
                  <a:pt x="482072" y="787012"/>
                  <a:pt x="478472" y="787732"/>
                </a:cubicBezTo>
                <a:cubicBezTo>
                  <a:pt x="474871" y="788452"/>
                  <a:pt x="469471" y="797452"/>
                  <a:pt x="464431" y="806093"/>
                </a:cubicBezTo>
                <a:cubicBezTo>
                  <a:pt x="453990" y="823734"/>
                  <a:pt x="443909" y="841015"/>
                  <a:pt x="420508" y="841015"/>
                </a:cubicBezTo>
                <a:cubicBezTo>
                  <a:pt x="396746" y="841015"/>
                  <a:pt x="386666" y="823734"/>
                  <a:pt x="376225" y="806093"/>
                </a:cubicBezTo>
                <a:cubicBezTo>
                  <a:pt x="371184" y="797452"/>
                  <a:pt x="365784" y="788452"/>
                  <a:pt x="362184" y="787732"/>
                </a:cubicBezTo>
                <a:cubicBezTo>
                  <a:pt x="358584" y="787012"/>
                  <a:pt x="351023" y="794212"/>
                  <a:pt x="343463" y="800693"/>
                </a:cubicBezTo>
                <a:cubicBezTo>
                  <a:pt x="327982" y="814373"/>
                  <a:pt x="312861" y="827694"/>
                  <a:pt x="290539" y="820494"/>
                </a:cubicBezTo>
                <a:cubicBezTo>
                  <a:pt x="267858" y="813293"/>
                  <a:pt x="263897" y="793492"/>
                  <a:pt x="259577" y="773331"/>
                </a:cubicBezTo>
                <a:cubicBezTo>
                  <a:pt x="257417" y="763610"/>
                  <a:pt x="254897" y="753889"/>
                  <a:pt x="251657" y="751729"/>
                </a:cubicBezTo>
                <a:cubicBezTo>
                  <a:pt x="248056" y="750289"/>
                  <a:pt x="238696" y="754250"/>
                  <a:pt x="229695" y="758210"/>
                </a:cubicBezTo>
                <a:cubicBezTo>
                  <a:pt x="210614" y="766850"/>
                  <a:pt x="192252" y="774771"/>
                  <a:pt x="173171" y="760730"/>
                </a:cubicBezTo>
                <a:cubicBezTo>
                  <a:pt x="154450" y="747049"/>
                  <a:pt x="156250" y="726888"/>
                  <a:pt x="158410" y="706366"/>
                </a:cubicBezTo>
                <a:cubicBezTo>
                  <a:pt x="159130" y="696286"/>
                  <a:pt x="160210" y="686205"/>
                  <a:pt x="157330" y="683685"/>
                </a:cubicBezTo>
                <a:cubicBezTo>
                  <a:pt x="154810" y="680805"/>
                  <a:pt x="144729" y="681885"/>
                  <a:pt x="134649" y="682965"/>
                </a:cubicBezTo>
                <a:cubicBezTo>
                  <a:pt x="114127" y="684765"/>
                  <a:pt x="93966" y="686925"/>
                  <a:pt x="80285" y="667844"/>
                </a:cubicBezTo>
                <a:cubicBezTo>
                  <a:pt x="66244" y="648763"/>
                  <a:pt x="74525" y="630041"/>
                  <a:pt x="82445" y="611320"/>
                </a:cubicBezTo>
                <a:cubicBezTo>
                  <a:pt x="86765" y="601960"/>
                  <a:pt x="91086" y="592959"/>
                  <a:pt x="89286" y="589359"/>
                </a:cubicBezTo>
                <a:cubicBezTo>
                  <a:pt x="87485" y="586119"/>
                  <a:pt x="77405" y="583958"/>
                  <a:pt x="67684" y="581798"/>
                </a:cubicBezTo>
                <a:cubicBezTo>
                  <a:pt x="47523" y="577478"/>
                  <a:pt x="27722" y="572798"/>
                  <a:pt x="20521" y="550476"/>
                </a:cubicBezTo>
                <a:cubicBezTo>
                  <a:pt x="13321" y="528155"/>
                  <a:pt x="26641" y="513034"/>
                  <a:pt x="40322" y="497553"/>
                </a:cubicBezTo>
                <a:cubicBezTo>
                  <a:pt x="47163" y="489992"/>
                  <a:pt x="54003" y="482432"/>
                  <a:pt x="53283" y="478832"/>
                </a:cubicBezTo>
                <a:cubicBezTo>
                  <a:pt x="52563" y="475231"/>
                  <a:pt x="43923" y="469831"/>
                  <a:pt x="34922" y="464791"/>
                </a:cubicBezTo>
                <a:cubicBezTo>
                  <a:pt x="17281" y="454350"/>
                  <a:pt x="0" y="444269"/>
                  <a:pt x="0" y="420868"/>
                </a:cubicBezTo>
                <a:cubicBezTo>
                  <a:pt x="0" y="397106"/>
                  <a:pt x="17281" y="387026"/>
                  <a:pt x="34922" y="376585"/>
                </a:cubicBezTo>
                <a:cubicBezTo>
                  <a:pt x="43923" y="371545"/>
                  <a:pt x="52563" y="366144"/>
                  <a:pt x="53283" y="362544"/>
                </a:cubicBezTo>
                <a:cubicBezTo>
                  <a:pt x="54003" y="358944"/>
                  <a:pt x="47163" y="351023"/>
                  <a:pt x="40322" y="343462"/>
                </a:cubicBezTo>
                <a:cubicBezTo>
                  <a:pt x="26641" y="328341"/>
                  <a:pt x="13321" y="312860"/>
                  <a:pt x="20521" y="290539"/>
                </a:cubicBezTo>
                <a:cubicBezTo>
                  <a:pt x="27722" y="268217"/>
                  <a:pt x="47523" y="263897"/>
                  <a:pt x="67684" y="259577"/>
                </a:cubicBezTo>
                <a:cubicBezTo>
                  <a:pt x="77405" y="257417"/>
                  <a:pt x="87485" y="255256"/>
                  <a:pt x="89286" y="251656"/>
                </a:cubicBezTo>
                <a:cubicBezTo>
                  <a:pt x="91086" y="248416"/>
                  <a:pt x="86765" y="239055"/>
                  <a:pt x="82445" y="229695"/>
                </a:cubicBezTo>
                <a:cubicBezTo>
                  <a:pt x="74525" y="210974"/>
                  <a:pt x="66244" y="192612"/>
                  <a:pt x="80285" y="173531"/>
                </a:cubicBezTo>
                <a:cubicBezTo>
                  <a:pt x="93966" y="154450"/>
                  <a:pt x="114127" y="156250"/>
                  <a:pt x="134649" y="158410"/>
                </a:cubicBezTo>
                <a:cubicBezTo>
                  <a:pt x="144729" y="159490"/>
                  <a:pt x="154810" y="160210"/>
                  <a:pt x="157330" y="157690"/>
                </a:cubicBezTo>
                <a:cubicBezTo>
                  <a:pt x="160210" y="154810"/>
                  <a:pt x="159130" y="144729"/>
                  <a:pt x="158410" y="134649"/>
                </a:cubicBezTo>
                <a:cubicBezTo>
                  <a:pt x="156250" y="114487"/>
                  <a:pt x="154450" y="94326"/>
                  <a:pt x="173171" y="80645"/>
                </a:cubicBezTo>
                <a:cubicBezTo>
                  <a:pt x="192252" y="66604"/>
                  <a:pt x="210614" y="74885"/>
                  <a:pt x="229695" y="82805"/>
                </a:cubicBezTo>
                <a:cubicBezTo>
                  <a:pt x="238696" y="86765"/>
                  <a:pt x="248056" y="91086"/>
                  <a:pt x="251657" y="89286"/>
                </a:cubicBezTo>
                <a:cubicBezTo>
                  <a:pt x="254897" y="87485"/>
                  <a:pt x="257417" y="77405"/>
                  <a:pt x="259577" y="67684"/>
                </a:cubicBezTo>
                <a:cubicBezTo>
                  <a:pt x="263897" y="47523"/>
                  <a:pt x="267858" y="28082"/>
                  <a:pt x="290539" y="20521"/>
                </a:cubicBezTo>
                <a:cubicBezTo>
                  <a:pt x="312861" y="13321"/>
                  <a:pt x="327982" y="26641"/>
                  <a:pt x="343463" y="40682"/>
                </a:cubicBezTo>
                <a:cubicBezTo>
                  <a:pt x="351023" y="47163"/>
                  <a:pt x="358584" y="54003"/>
                  <a:pt x="362184" y="53283"/>
                </a:cubicBezTo>
                <a:cubicBezTo>
                  <a:pt x="365784" y="52923"/>
                  <a:pt x="371184" y="43923"/>
                  <a:pt x="376225" y="35282"/>
                </a:cubicBezTo>
                <a:cubicBezTo>
                  <a:pt x="386666" y="17281"/>
                  <a:pt x="396746" y="0"/>
                  <a:pt x="42050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AAAAAA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60" name="Retângulo 59">
            <a:extLst>
              <a:ext uri="{FF2B5EF4-FFF2-40B4-BE49-F238E27FC236}">
                <a16:creationId xmlns:a16="http://schemas.microsoft.com/office/drawing/2014/main" id="{5AA87713-2B79-40D4-A562-5082DB62B32A}"/>
              </a:ext>
            </a:extLst>
          </p:cNvPr>
          <p:cNvSpPr/>
          <p:nvPr/>
        </p:nvSpPr>
        <p:spPr>
          <a:xfrm>
            <a:off x="11021041" y="261504"/>
            <a:ext cx="475862" cy="5905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Retângulo 60">
            <a:extLst>
              <a:ext uri="{FF2B5EF4-FFF2-40B4-BE49-F238E27FC236}">
                <a16:creationId xmlns:a16="http://schemas.microsoft.com/office/drawing/2014/main" id="{3744D828-21EA-453A-88EF-8B4C86478F18}"/>
              </a:ext>
            </a:extLst>
          </p:cNvPr>
          <p:cNvSpPr/>
          <p:nvPr/>
        </p:nvSpPr>
        <p:spPr>
          <a:xfrm>
            <a:off x="10920600" y="259977"/>
            <a:ext cx="632908" cy="5540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2372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0" y="343401"/>
            <a:ext cx="12191999" cy="658406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Montserrat" panose="02000505000000020004" pitchFamily="2" charset="0"/>
              </a:rPr>
              <a:t>RESULTADOS MÉDIOS EM 12 MESES </a:t>
            </a:r>
          </a:p>
        </p:txBody>
      </p:sp>
      <p:graphicFrame>
        <p:nvGraphicFramePr>
          <p:cNvPr id="3" name="Table Placeholder 5">
            <a:extLst>
              <a:ext uri="{FF2B5EF4-FFF2-40B4-BE49-F238E27FC236}">
                <a16:creationId xmlns:a16="http://schemas.microsoft.com/office/drawing/2014/main" id="{64B3912A-9C31-47CE-83FD-8C79851A230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32045388"/>
              </p:ext>
            </p:extLst>
          </p:nvPr>
        </p:nvGraphicFramePr>
        <p:xfrm>
          <a:off x="920430" y="1779173"/>
          <a:ext cx="2357214" cy="4188612"/>
        </p:xfrm>
        <a:graphic>
          <a:graphicData uri="http://schemas.openxmlformats.org/drawingml/2006/table">
            <a:tbl>
              <a:tblPr firstRow="1" bandRow="1">
                <a:effectLst/>
                <a:tableStyleId>{5FD0F851-EC5A-4D38-B0AD-8093EC10F338}</a:tableStyleId>
              </a:tblPr>
              <a:tblGrid>
                <a:gridCol w="23572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en-JM" sz="1600" b="1" spc="0" dirty="0" err="1">
                          <a:solidFill>
                            <a:schemeClr val="bg1"/>
                          </a:solidFill>
                          <a:latin typeface="Montserrat" panose="02000505000000020004" pitchFamily="2" charset="0"/>
                        </a:rPr>
                        <a:t>Nível</a:t>
                      </a:r>
                      <a:r>
                        <a:rPr lang="en-JM" sz="1600" b="1" spc="0" dirty="0">
                          <a:solidFill>
                            <a:schemeClr val="bg1"/>
                          </a:solidFill>
                          <a:latin typeface="Montserrat" panose="02000505000000020004" pitchFamily="2" charset="0"/>
                        </a:rPr>
                        <a:t> de </a:t>
                      </a:r>
                    </a:p>
                    <a:p>
                      <a:pPr algn="ctr"/>
                      <a:r>
                        <a:rPr lang="en-JM" sz="1600" b="1" spc="0" dirty="0" err="1">
                          <a:solidFill>
                            <a:schemeClr val="bg1"/>
                          </a:solidFill>
                          <a:latin typeface="Montserrat" panose="02000505000000020004" pitchFamily="2" charset="0"/>
                        </a:rPr>
                        <a:t>Serviço</a:t>
                      </a:r>
                      <a:endParaRPr lang="en-JM" sz="1600" b="1" spc="0" dirty="0">
                        <a:solidFill>
                          <a:schemeClr val="bg1"/>
                        </a:solidFill>
                        <a:latin typeface="Montserrat" panose="02000505000000020004" pitchFamily="2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4000" baseline="0" dirty="0">
                          <a:solidFill>
                            <a:schemeClr val="bg1"/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+ 5 </a:t>
                      </a:r>
                      <a:r>
                        <a:rPr lang="en-US" altLang="ko-KR" sz="3200" baseline="0" dirty="0">
                          <a:solidFill>
                            <a:schemeClr val="bg1"/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e</a:t>
                      </a:r>
                      <a:r>
                        <a:rPr lang="en-US" altLang="ko-KR" sz="4000" baseline="0" dirty="0">
                          <a:solidFill>
                            <a:schemeClr val="bg1"/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10</a:t>
                      </a:r>
                      <a:r>
                        <a:rPr lang="en-US" altLang="ko-KR" sz="2000" baseline="0" dirty="0">
                          <a:solidFill>
                            <a:schemeClr val="bg1"/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p.p</a:t>
                      </a:r>
                      <a:endParaRPr lang="en-US" altLang="ko-KR" sz="4000" baseline="0" dirty="0">
                        <a:solidFill>
                          <a:schemeClr val="bg1"/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/>
                      <a:endParaRPr lang="en-US" altLang="ko-KR" sz="1200" baseline="0" dirty="0">
                        <a:solidFill>
                          <a:schemeClr val="bg1"/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Melhor</a:t>
                      </a:r>
                      <a:r>
                        <a:rPr lang="en-US" altLang="ko-KR" sz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 </a:t>
                      </a:r>
                      <a:r>
                        <a:rPr lang="en-US" altLang="ko-KR" sz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atendimento</a:t>
                      </a:r>
                      <a:r>
                        <a:rPr lang="en-US" altLang="ko-KR" sz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 </a:t>
                      </a:r>
                      <a:r>
                        <a:rPr lang="en-US" altLang="ko-KR" sz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ao</a:t>
                      </a:r>
                      <a:r>
                        <a:rPr lang="en-US" altLang="ko-KR" sz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 </a:t>
                      </a:r>
                      <a:r>
                        <a:rPr lang="en-US" altLang="ko-KR" sz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cliente</a:t>
                      </a:r>
                      <a:r>
                        <a:rPr lang="en-US" altLang="ko-KR" sz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, no </a:t>
                      </a:r>
                      <a:r>
                        <a:rPr lang="en-US" altLang="ko-KR" sz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prazo</a:t>
                      </a:r>
                      <a:r>
                        <a:rPr lang="en-US" altLang="ko-KR" sz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 e </a:t>
                      </a:r>
                      <a:r>
                        <a:rPr lang="en-US" altLang="ko-KR" sz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na</a:t>
                      </a:r>
                      <a:r>
                        <a:rPr lang="en-US" altLang="ko-KR" sz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 </a:t>
                      </a:r>
                      <a:r>
                        <a:rPr lang="en-US" altLang="ko-KR" sz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quantidade</a:t>
                      </a:r>
                      <a:r>
                        <a:rPr lang="en-US" altLang="ko-KR" sz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 </a:t>
                      </a:r>
                      <a:r>
                        <a:rPr lang="en-US" altLang="ko-KR" sz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requerida</a:t>
                      </a:r>
                      <a:endParaRPr lang="en-US" altLang="ko-KR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8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8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8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8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8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b="1" baseline="0" dirty="0">
                        <a:solidFill>
                          <a:schemeClr val="bg1"/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5" name="Table Placeholder 5">
            <a:extLst>
              <a:ext uri="{FF2B5EF4-FFF2-40B4-BE49-F238E27FC236}">
                <a16:creationId xmlns:a16="http://schemas.microsoft.com/office/drawing/2014/main" id="{DA4FFA61-A5C5-4D24-B167-83C45809FBF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77945515"/>
              </p:ext>
            </p:extLst>
          </p:nvPr>
        </p:nvGraphicFramePr>
        <p:xfrm>
          <a:off x="3595004" y="1779173"/>
          <a:ext cx="2357214" cy="4183365"/>
        </p:xfrm>
        <a:graphic>
          <a:graphicData uri="http://schemas.openxmlformats.org/drawingml/2006/table">
            <a:tbl>
              <a:tblPr firstRow="1" bandRow="1">
                <a:effectLst/>
                <a:tableStyleId>{5FD0F851-EC5A-4D38-B0AD-8093EC10F338}</a:tableStyleId>
              </a:tblPr>
              <a:tblGrid>
                <a:gridCol w="23572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en-JM" sz="1600" b="1" spc="0" dirty="0" err="1">
                          <a:solidFill>
                            <a:schemeClr val="bg1"/>
                          </a:solidFill>
                          <a:latin typeface="Montserrat" panose="02000505000000020004" pitchFamily="2" charset="0"/>
                        </a:rPr>
                        <a:t>Níveis</a:t>
                      </a:r>
                      <a:r>
                        <a:rPr lang="en-JM" sz="1600" b="1" spc="0" dirty="0">
                          <a:solidFill>
                            <a:schemeClr val="bg1"/>
                          </a:solidFill>
                          <a:latin typeface="Montserrat" panose="02000505000000020004" pitchFamily="2" charset="0"/>
                        </a:rPr>
                        <a:t> de </a:t>
                      </a:r>
                    </a:p>
                    <a:p>
                      <a:pPr algn="ctr"/>
                      <a:r>
                        <a:rPr lang="en-JM" sz="1600" b="1" spc="0" dirty="0" err="1">
                          <a:solidFill>
                            <a:schemeClr val="bg1"/>
                          </a:solidFill>
                          <a:latin typeface="Montserrat" panose="02000505000000020004" pitchFamily="2" charset="0"/>
                        </a:rPr>
                        <a:t>Estoques</a:t>
                      </a:r>
                      <a:endParaRPr lang="en-JM" sz="1600" b="1" spc="0" dirty="0">
                        <a:solidFill>
                          <a:schemeClr val="bg1"/>
                        </a:solidFill>
                        <a:latin typeface="Montserrat" panose="02000505000000020004" pitchFamily="2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4000" baseline="0" dirty="0">
                          <a:solidFill>
                            <a:schemeClr val="bg1"/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- 8 </a:t>
                      </a:r>
                      <a:r>
                        <a:rPr lang="en-US" altLang="ko-KR" sz="3200" baseline="0" dirty="0">
                          <a:solidFill>
                            <a:schemeClr val="bg1"/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e</a:t>
                      </a:r>
                      <a:r>
                        <a:rPr lang="en-US" altLang="ko-KR" sz="4000" baseline="0" dirty="0">
                          <a:solidFill>
                            <a:schemeClr val="bg1"/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15</a:t>
                      </a:r>
                      <a:r>
                        <a:rPr lang="en-US" altLang="ko-KR" sz="2000" baseline="0" dirty="0">
                          <a:solidFill>
                            <a:schemeClr val="bg1"/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/>
                      <a:endParaRPr lang="en-US" altLang="ko-KR" sz="1200" baseline="0" dirty="0">
                        <a:solidFill>
                          <a:schemeClr val="bg1"/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baseline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Maior</a:t>
                      </a:r>
                      <a:r>
                        <a:rPr lang="en-US" altLang="ko-KR" sz="120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200" baseline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equilíbrio</a:t>
                      </a:r>
                      <a:r>
                        <a:rPr lang="en-US" altLang="ko-KR" sz="120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 dos estoques e </a:t>
                      </a:r>
                      <a:r>
                        <a:rPr lang="en-US" altLang="ko-KR" sz="1200" baseline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redução</a:t>
                      </a: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en-US" altLang="ko-KR" sz="120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dos </a:t>
                      </a:r>
                      <a:r>
                        <a:rPr lang="en-US" altLang="ko-KR" sz="1200" baseline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excessos</a:t>
                      </a: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en-US" altLang="ko-KR" sz="1200" baseline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Estoques</a:t>
                      </a:r>
                      <a:r>
                        <a:rPr lang="en-US" altLang="ko-KR" sz="120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200" baseline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mais</a:t>
                      </a:r>
                      <a:r>
                        <a:rPr lang="en-US" altLang="ko-KR" sz="120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 </a:t>
                      </a:r>
                      <a:r>
                        <a:rPr lang="en-US" altLang="ko-KR" sz="1200" baseline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saudáveis</a:t>
                      </a: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8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8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8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8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8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b="1" baseline="0" dirty="0">
                        <a:solidFill>
                          <a:schemeClr val="bg1"/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6" name="Table Placeholder 5">
            <a:extLst>
              <a:ext uri="{FF2B5EF4-FFF2-40B4-BE49-F238E27FC236}">
                <a16:creationId xmlns:a16="http://schemas.microsoft.com/office/drawing/2014/main" id="{C292145F-1992-420B-80CA-C9A007445F5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08195743"/>
              </p:ext>
            </p:extLst>
          </p:nvPr>
        </p:nvGraphicFramePr>
        <p:xfrm>
          <a:off x="6259646" y="1779172"/>
          <a:ext cx="2357214" cy="4188612"/>
        </p:xfrm>
        <a:graphic>
          <a:graphicData uri="http://schemas.openxmlformats.org/drawingml/2006/table">
            <a:tbl>
              <a:tblPr firstRow="1" bandRow="1">
                <a:effectLst/>
                <a:tableStyleId>{5FD0F851-EC5A-4D38-B0AD-8093EC10F338}</a:tableStyleId>
              </a:tblPr>
              <a:tblGrid>
                <a:gridCol w="23572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en-JM" sz="1600" b="1" spc="0" dirty="0" err="1">
                          <a:solidFill>
                            <a:schemeClr val="bg1"/>
                          </a:solidFill>
                          <a:latin typeface="Montserrat" panose="02000505000000020004" pitchFamily="2" charset="0"/>
                        </a:rPr>
                        <a:t>Acuracidade</a:t>
                      </a:r>
                      <a:endParaRPr lang="en-JM" sz="1600" b="1" spc="0" dirty="0">
                        <a:solidFill>
                          <a:schemeClr val="bg1"/>
                        </a:solidFill>
                        <a:latin typeface="Montserrat" panose="02000505000000020004" pitchFamily="2" charset="0"/>
                      </a:endParaRPr>
                    </a:p>
                    <a:p>
                      <a:pPr algn="ctr"/>
                      <a:r>
                        <a:rPr lang="en-JM" sz="1600" b="1" spc="0" dirty="0">
                          <a:solidFill>
                            <a:schemeClr val="bg1"/>
                          </a:solidFill>
                          <a:latin typeface="Montserrat" panose="02000505000000020004" pitchFamily="2" charset="0"/>
                        </a:rPr>
                        <a:t>de </a:t>
                      </a:r>
                      <a:r>
                        <a:rPr lang="en-JM" sz="1600" b="1" spc="0" dirty="0" err="1">
                          <a:solidFill>
                            <a:schemeClr val="bg1"/>
                          </a:solidFill>
                          <a:latin typeface="Montserrat" panose="02000505000000020004" pitchFamily="2" charset="0"/>
                        </a:rPr>
                        <a:t>Vendas</a:t>
                      </a:r>
                      <a:endParaRPr lang="en-JM" sz="1600" b="1" spc="0" dirty="0">
                        <a:solidFill>
                          <a:schemeClr val="bg1"/>
                        </a:solidFill>
                        <a:latin typeface="Montserrat" panose="02000505000000020004" pitchFamily="2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000" baseline="0" dirty="0">
                          <a:solidFill>
                            <a:schemeClr val="bg1"/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+8 </a:t>
                      </a:r>
                      <a:r>
                        <a:rPr lang="en-US" altLang="ko-KR" sz="3200" baseline="0" dirty="0">
                          <a:solidFill>
                            <a:schemeClr val="bg1"/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e</a:t>
                      </a:r>
                      <a:r>
                        <a:rPr lang="en-US" altLang="ko-KR" sz="4000" baseline="0" dirty="0">
                          <a:solidFill>
                            <a:schemeClr val="bg1"/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 15</a:t>
                      </a:r>
                      <a:r>
                        <a:rPr lang="en-US" altLang="ko-KR" sz="2000" baseline="0" dirty="0">
                          <a:solidFill>
                            <a:schemeClr val="bg1"/>
                          </a:solidFill>
                          <a:latin typeface="Montserrat" panose="02000505000000020004" pitchFamily="2" charset="0"/>
                          <a:cs typeface="Arial" pitchFamily="34" charset="0"/>
                        </a:rPr>
                        <a:t>p.p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/>
                      <a:endParaRPr lang="en-US" altLang="ko-KR" sz="1200" baseline="0" dirty="0">
                        <a:solidFill>
                          <a:schemeClr val="bg1"/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Maior</a:t>
                      </a:r>
                      <a:r>
                        <a:rPr lang="en-US" altLang="ko-KR" sz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 </a:t>
                      </a:r>
                      <a:r>
                        <a:rPr lang="en-US" altLang="ko-KR" sz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assertividade</a:t>
                      </a:r>
                      <a:r>
                        <a:rPr lang="en-US" altLang="ko-KR" sz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 da </a:t>
                      </a:r>
                      <a:r>
                        <a:rPr lang="en-US" altLang="ko-KR" sz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previsão</a:t>
                      </a:r>
                      <a:r>
                        <a:rPr lang="en-US" altLang="ko-KR" sz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 de </a:t>
                      </a:r>
                      <a:r>
                        <a:rPr lang="en-US" altLang="ko-KR" sz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vendas</a:t>
                      </a: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8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8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8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8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8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b="1" baseline="0" dirty="0">
                        <a:solidFill>
                          <a:schemeClr val="bg1"/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1" name="Rounded Rectangle 20">
            <a:extLst>
              <a:ext uri="{FF2B5EF4-FFF2-40B4-BE49-F238E27FC236}">
                <a16:creationId xmlns:a16="http://schemas.microsoft.com/office/drawing/2014/main" id="{9702CF00-C343-4887-95C1-4108BC4537B2}"/>
              </a:ext>
            </a:extLst>
          </p:cNvPr>
          <p:cNvSpPr>
            <a:spLocks noChangeAspect="1"/>
          </p:cNvSpPr>
          <p:nvPr/>
        </p:nvSpPr>
        <p:spPr>
          <a:xfrm rot="2160000">
            <a:off x="1693790" y="4376612"/>
            <a:ext cx="872587" cy="941509"/>
          </a:xfrm>
          <a:custGeom>
            <a:avLst/>
            <a:gdLst/>
            <a:ahLst/>
            <a:cxnLst/>
            <a:rect l="l" t="t" r="r" b="b"/>
            <a:pathLst>
              <a:path w="2735240" h="2951283">
                <a:moveTo>
                  <a:pt x="945240" y="943134"/>
                </a:moveTo>
                <a:cubicBezTo>
                  <a:pt x="504657" y="1263236"/>
                  <a:pt x="406988" y="1879894"/>
                  <a:pt x="727090" y="2320477"/>
                </a:cubicBezTo>
                <a:cubicBezTo>
                  <a:pt x="1047193" y="2761060"/>
                  <a:pt x="1663850" y="2858729"/>
                  <a:pt x="2104434" y="2538627"/>
                </a:cubicBezTo>
                <a:cubicBezTo>
                  <a:pt x="2545017" y="2218524"/>
                  <a:pt x="2642686" y="1601867"/>
                  <a:pt x="2322584" y="1161283"/>
                </a:cubicBezTo>
                <a:cubicBezTo>
                  <a:pt x="2003839" y="722570"/>
                  <a:pt x="1391052" y="623866"/>
                  <a:pt x="951049" y="939346"/>
                </a:cubicBezTo>
                <a:lnTo>
                  <a:pt x="1557721" y="1618250"/>
                </a:lnTo>
                <a:cubicBezTo>
                  <a:pt x="1596798" y="1621348"/>
                  <a:pt x="1633874" y="1641400"/>
                  <a:pt x="1658719" y="1675596"/>
                </a:cubicBezTo>
                <a:cubicBezTo>
                  <a:pt x="1705470" y="1739944"/>
                  <a:pt x="1691206" y="1830007"/>
                  <a:pt x="1626858" y="1876758"/>
                </a:cubicBezTo>
                <a:cubicBezTo>
                  <a:pt x="1562511" y="1923509"/>
                  <a:pt x="1472448" y="1909245"/>
                  <a:pt x="1425696" y="1844897"/>
                </a:cubicBezTo>
                <a:cubicBezTo>
                  <a:pt x="1398776" y="1807844"/>
                  <a:pt x="1392087" y="1762265"/>
                  <a:pt x="1405709" y="1721944"/>
                </a:cubicBezTo>
                <a:lnTo>
                  <a:pt x="950242" y="939871"/>
                </a:lnTo>
                <a:cubicBezTo>
                  <a:pt x="948462" y="940800"/>
                  <a:pt x="946850" y="941964"/>
                  <a:pt x="945240" y="943134"/>
                </a:cubicBezTo>
                <a:close/>
                <a:moveTo>
                  <a:pt x="390013" y="178929"/>
                </a:moveTo>
                <a:cubicBezTo>
                  <a:pt x="223423" y="299964"/>
                  <a:pt x="186493" y="533130"/>
                  <a:pt x="307528" y="699721"/>
                </a:cubicBezTo>
                <a:cubicBezTo>
                  <a:pt x="392822" y="817118"/>
                  <a:pt x="533802" y="870124"/>
                  <a:pt x="667672" y="847235"/>
                </a:cubicBezTo>
                <a:lnTo>
                  <a:pt x="556452" y="694153"/>
                </a:lnTo>
                <a:lnTo>
                  <a:pt x="528500" y="714461"/>
                </a:lnTo>
                <a:cubicBezTo>
                  <a:pt x="498835" y="736014"/>
                  <a:pt x="457314" y="729437"/>
                  <a:pt x="435761" y="699772"/>
                </a:cubicBezTo>
                <a:lnTo>
                  <a:pt x="341779" y="570418"/>
                </a:lnTo>
                <a:cubicBezTo>
                  <a:pt x="320226" y="540753"/>
                  <a:pt x="326803" y="499231"/>
                  <a:pt x="356468" y="477679"/>
                </a:cubicBezTo>
                <a:lnTo>
                  <a:pt x="684509" y="239343"/>
                </a:lnTo>
                <a:cubicBezTo>
                  <a:pt x="714174" y="217790"/>
                  <a:pt x="755695" y="224366"/>
                  <a:pt x="777248" y="254031"/>
                </a:cubicBezTo>
                <a:lnTo>
                  <a:pt x="871230" y="383386"/>
                </a:lnTo>
                <a:cubicBezTo>
                  <a:pt x="892782" y="413051"/>
                  <a:pt x="886206" y="454572"/>
                  <a:pt x="856541" y="476125"/>
                </a:cubicBezTo>
                <a:lnTo>
                  <a:pt x="828590" y="496433"/>
                </a:lnTo>
                <a:lnTo>
                  <a:pt x="939810" y="649514"/>
                </a:lnTo>
                <a:cubicBezTo>
                  <a:pt x="1002947" y="529270"/>
                  <a:pt x="996100" y="378811"/>
                  <a:pt x="910806" y="261414"/>
                </a:cubicBezTo>
                <a:cubicBezTo>
                  <a:pt x="789771" y="94824"/>
                  <a:pt x="556604" y="57894"/>
                  <a:pt x="390013" y="178929"/>
                </a:cubicBezTo>
                <a:close/>
                <a:moveTo>
                  <a:pt x="326716" y="91807"/>
                </a:moveTo>
                <a:cubicBezTo>
                  <a:pt x="541423" y="-64186"/>
                  <a:pt x="841934" y="-16590"/>
                  <a:pt x="997927" y="198117"/>
                </a:cubicBezTo>
                <a:cubicBezTo>
                  <a:pt x="1090326" y="325293"/>
                  <a:pt x="1111296" y="482575"/>
                  <a:pt x="1067359" y="621566"/>
                </a:cubicBezTo>
                <a:cubicBezTo>
                  <a:pt x="1125087" y="596400"/>
                  <a:pt x="1184605" y="577365"/>
                  <a:pt x="1244892" y="563339"/>
                </a:cubicBezTo>
                <a:lnTo>
                  <a:pt x="1244892" y="425809"/>
                </a:lnTo>
                <a:lnTo>
                  <a:pt x="1238396" y="425809"/>
                </a:lnTo>
                <a:cubicBezTo>
                  <a:pt x="1203300" y="425809"/>
                  <a:pt x="1174849" y="397358"/>
                  <a:pt x="1174849" y="362262"/>
                </a:cubicBezTo>
                <a:lnTo>
                  <a:pt x="1174849" y="209229"/>
                </a:lnTo>
                <a:cubicBezTo>
                  <a:pt x="1174849" y="191681"/>
                  <a:pt x="1181962" y="175794"/>
                  <a:pt x="1193462" y="164294"/>
                </a:cubicBezTo>
                <a:cubicBezTo>
                  <a:pt x="1204961" y="152795"/>
                  <a:pt x="1220848" y="145682"/>
                  <a:pt x="1238396" y="145682"/>
                </a:cubicBezTo>
                <a:lnTo>
                  <a:pt x="1484804" y="145682"/>
                </a:lnTo>
                <a:cubicBezTo>
                  <a:pt x="1519900" y="145682"/>
                  <a:pt x="1548351" y="174133"/>
                  <a:pt x="1548351" y="209229"/>
                </a:cubicBezTo>
                <a:lnTo>
                  <a:pt x="1548351" y="362262"/>
                </a:lnTo>
                <a:cubicBezTo>
                  <a:pt x="1548351" y="397358"/>
                  <a:pt x="1519900" y="425809"/>
                  <a:pt x="1484804" y="425809"/>
                </a:cubicBezTo>
                <a:lnTo>
                  <a:pt x="1478305" y="425809"/>
                </a:lnTo>
                <a:lnTo>
                  <a:pt x="1478305" y="531522"/>
                </a:lnTo>
                <a:cubicBezTo>
                  <a:pt x="1867969" y="516696"/>
                  <a:pt x="2257580" y="690299"/>
                  <a:pt x="2504004" y="1029474"/>
                </a:cubicBezTo>
                <a:cubicBezTo>
                  <a:pt x="2896903" y="1570253"/>
                  <a:pt x="2777023" y="2327148"/>
                  <a:pt x="2236244" y="2720047"/>
                </a:cubicBezTo>
                <a:cubicBezTo>
                  <a:pt x="1695464" y="3112946"/>
                  <a:pt x="938569" y="2993066"/>
                  <a:pt x="545670" y="2452287"/>
                </a:cubicBezTo>
                <a:cubicBezTo>
                  <a:pt x="302842" y="2118063"/>
                  <a:pt x="255883" y="1701289"/>
                  <a:pt x="383624" y="1339097"/>
                </a:cubicBezTo>
                <a:lnTo>
                  <a:pt x="271337" y="1301981"/>
                </a:lnTo>
                <a:lnTo>
                  <a:pt x="269200" y="1308446"/>
                </a:lnTo>
                <a:cubicBezTo>
                  <a:pt x="258184" y="1341768"/>
                  <a:pt x="222242" y="1359852"/>
                  <a:pt x="188919" y="1348836"/>
                </a:cubicBezTo>
                <a:lnTo>
                  <a:pt x="43619" y="1300805"/>
                </a:lnTo>
                <a:cubicBezTo>
                  <a:pt x="10297" y="1289790"/>
                  <a:pt x="-7787" y="1253847"/>
                  <a:pt x="3228" y="1220525"/>
                </a:cubicBezTo>
                <a:lnTo>
                  <a:pt x="80565" y="986568"/>
                </a:lnTo>
                <a:cubicBezTo>
                  <a:pt x="86073" y="969906"/>
                  <a:pt x="97812" y="957056"/>
                  <a:pt x="112340" y="949746"/>
                </a:cubicBezTo>
                <a:cubicBezTo>
                  <a:pt x="126869" y="942436"/>
                  <a:pt x="144185" y="940669"/>
                  <a:pt x="160847" y="946177"/>
                </a:cubicBezTo>
                <a:lnTo>
                  <a:pt x="306147" y="994208"/>
                </a:lnTo>
                <a:cubicBezTo>
                  <a:pt x="339468" y="1005223"/>
                  <a:pt x="357552" y="1041166"/>
                  <a:pt x="346537" y="1074488"/>
                </a:cubicBezTo>
                <a:lnTo>
                  <a:pt x="344596" y="1080361"/>
                </a:lnTo>
                <a:lnTo>
                  <a:pt x="482601" y="1125980"/>
                </a:lnTo>
                <a:cubicBezTo>
                  <a:pt x="516519" y="1067404"/>
                  <a:pt x="556040" y="1011588"/>
                  <a:pt x="601675" y="959905"/>
                </a:cubicBezTo>
                <a:cubicBezTo>
                  <a:pt x="455910" y="958740"/>
                  <a:pt x="312806" y="890195"/>
                  <a:pt x="220407" y="763018"/>
                </a:cubicBezTo>
                <a:cubicBezTo>
                  <a:pt x="64413" y="548311"/>
                  <a:pt x="112009" y="247801"/>
                  <a:pt x="326716" y="91807"/>
                </a:cubicBezTo>
                <a:close/>
              </a:path>
            </a:pathLst>
          </a:custGeom>
          <a:solidFill>
            <a:srgbClr val="82C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sng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12" name="Rectangle 21">
            <a:extLst>
              <a:ext uri="{FF2B5EF4-FFF2-40B4-BE49-F238E27FC236}">
                <a16:creationId xmlns:a16="http://schemas.microsoft.com/office/drawing/2014/main" id="{EA5ADE07-0195-4710-980D-E93DE1961B94}"/>
              </a:ext>
            </a:extLst>
          </p:cNvPr>
          <p:cNvSpPr/>
          <p:nvPr/>
        </p:nvSpPr>
        <p:spPr>
          <a:xfrm>
            <a:off x="4048943" y="4515435"/>
            <a:ext cx="1528472" cy="856235"/>
          </a:xfrm>
          <a:custGeom>
            <a:avLst/>
            <a:gdLst/>
            <a:ahLst/>
            <a:cxnLst/>
            <a:rect l="l" t="t" r="r" b="b"/>
            <a:pathLst>
              <a:path w="4560938" h="2554996">
                <a:moveTo>
                  <a:pt x="2315585" y="1351978"/>
                </a:moveTo>
                <a:lnTo>
                  <a:pt x="2315585" y="1608128"/>
                </a:lnTo>
                <a:cubicBezTo>
                  <a:pt x="2332000" y="1604085"/>
                  <a:pt x="2347685" y="1596777"/>
                  <a:pt x="2361832" y="1586519"/>
                </a:cubicBezTo>
                <a:cubicBezTo>
                  <a:pt x="2403345" y="1556419"/>
                  <a:pt x="2424829" y="1505846"/>
                  <a:pt x="2417675" y="1455070"/>
                </a:cubicBezTo>
                <a:cubicBezTo>
                  <a:pt x="2409025" y="1388817"/>
                  <a:pt x="2368208" y="1366470"/>
                  <a:pt x="2315585" y="1351978"/>
                </a:cubicBezTo>
                <a:close/>
                <a:moveTo>
                  <a:pt x="3612086" y="989467"/>
                </a:moveTo>
                <a:cubicBezTo>
                  <a:pt x="3453010" y="989467"/>
                  <a:pt x="3324054" y="1118423"/>
                  <a:pt x="3324054" y="1277499"/>
                </a:cubicBezTo>
                <a:cubicBezTo>
                  <a:pt x="3324054" y="1436575"/>
                  <a:pt x="3453010" y="1565531"/>
                  <a:pt x="3612086" y="1565531"/>
                </a:cubicBezTo>
                <a:cubicBezTo>
                  <a:pt x="3771162" y="1565531"/>
                  <a:pt x="3900118" y="1436575"/>
                  <a:pt x="3900118" y="1277499"/>
                </a:cubicBezTo>
                <a:cubicBezTo>
                  <a:pt x="3900118" y="1118423"/>
                  <a:pt x="3771162" y="989467"/>
                  <a:pt x="3612086" y="989467"/>
                </a:cubicBezTo>
                <a:close/>
                <a:moveTo>
                  <a:pt x="948854" y="989467"/>
                </a:moveTo>
                <a:cubicBezTo>
                  <a:pt x="789778" y="989467"/>
                  <a:pt x="660822" y="1118423"/>
                  <a:pt x="660822" y="1277499"/>
                </a:cubicBezTo>
                <a:cubicBezTo>
                  <a:pt x="660822" y="1436575"/>
                  <a:pt x="789778" y="1565531"/>
                  <a:pt x="948854" y="1565531"/>
                </a:cubicBezTo>
                <a:cubicBezTo>
                  <a:pt x="1107930" y="1565531"/>
                  <a:pt x="1236886" y="1436575"/>
                  <a:pt x="1236886" y="1277499"/>
                </a:cubicBezTo>
                <a:cubicBezTo>
                  <a:pt x="1236886" y="1118423"/>
                  <a:pt x="1107930" y="989467"/>
                  <a:pt x="948854" y="989467"/>
                </a:cubicBezTo>
                <a:close/>
                <a:moveTo>
                  <a:pt x="2247651" y="946230"/>
                </a:moveTo>
                <a:cubicBezTo>
                  <a:pt x="2230469" y="950266"/>
                  <a:pt x="2214012" y="957763"/>
                  <a:pt x="2199233" y="968479"/>
                </a:cubicBezTo>
                <a:cubicBezTo>
                  <a:pt x="2157721" y="998579"/>
                  <a:pt x="2136236" y="1049152"/>
                  <a:pt x="2143390" y="1099928"/>
                </a:cubicBezTo>
                <a:cubicBezTo>
                  <a:pt x="2157154" y="1167662"/>
                  <a:pt x="2197550" y="1197656"/>
                  <a:pt x="2247651" y="1217102"/>
                </a:cubicBezTo>
                <a:close/>
                <a:moveTo>
                  <a:pt x="2247651" y="785264"/>
                </a:moveTo>
                <a:lnTo>
                  <a:pt x="2315585" y="785264"/>
                </a:lnTo>
                <a:lnTo>
                  <a:pt x="2315585" y="832380"/>
                </a:lnTo>
                <a:cubicBezTo>
                  <a:pt x="2341411" y="835890"/>
                  <a:pt x="2366862" y="843587"/>
                  <a:pt x="2390991" y="855423"/>
                </a:cubicBezTo>
                <a:cubicBezTo>
                  <a:pt x="2474360" y="896319"/>
                  <a:pt x="2528313" y="979930"/>
                  <a:pt x="2531223" y="1072743"/>
                </a:cubicBezTo>
                <a:lnTo>
                  <a:pt x="2418963" y="1076264"/>
                </a:lnTo>
                <a:cubicBezTo>
                  <a:pt x="2417356" y="1025012"/>
                  <a:pt x="2387564" y="978842"/>
                  <a:pt x="2341528" y="956260"/>
                </a:cubicBezTo>
                <a:cubicBezTo>
                  <a:pt x="2333151" y="952151"/>
                  <a:pt x="2324486" y="948946"/>
                  <a:pt x="2315585" y="946938"/>
                </a:cubicBezTo>
                <a:lnTo>
                  <a:pt x="2315585" y="1239083"/>
                </a:lnTo>
                <a:cubicBezTo>
                  <a:pt x="2404308" y="1264638"/>
                  <a:pt x="2499083" y="1293869"/>
                  <a:pt x="2528899" y="1441205"/>
                </a:cubicBezTo>
                <a:cubicBezTo>
                  <a:pt x="2541347" y="1532528"/>
                  <a:pt x="2502457" y="1623287"/>
                  <a:pt x="2427762" y="1677447"/>
                </a:cubicBezTo>
                <a:cubicBezTo>
                  <a:pt x="2394006" y="1701923"/>
                  <a:pt x="2355419" y="1717125"/>
                  <a:pt x="2315585" y="1722661"/>
                </a:cubicBezTo>
                <a:lnTo>
                  <a:pt x="2315585" y="1769734"/>
                </a:lnTo>
                <a:lnTo>
                  <a:pt x="2247651" y="1769734"/>
                </a:lnTo>
                <a:lnTo>
                  <a:pt x="2247651" y="1722944"/>
                </a:lnTo>
                <a:cubicBezTo>
                  <a:pt x="2221084" y="1719537"/>
                  <a:pt x="2194881" y="1711743"/>
                  <a:pt x="2170074" y="1699575"/>
                </a:cubicBezTo>
                <a:cubicBezTo>
                  <a:pt x="2086705" y="1658679"/>
                  <a:pt x="2032752" y="1575069"/>
                  <a:pt x="2029842" y="1482255"/>
                </a:cubicBezTo>
                <a:lnTo>
                  <a:pt x="2142102" y="1478734"/>
                </a:lnTo>
                <a:cubicBezTo>
                  <a:pt x="2143709" y="1529986"/>
                  <a:pt x="2173501" y="1576156"/>
                  <a:pt x="2219537" y="1598738"/>
                </a:cubicBezTo>
                <a:cubicBezTo>
                  <a:pt x="2228602" y="1603184"/>
                  <a:pt x="2238004" y="1606573"/>
                  <a:pt x="2247651" y="1608616"/>
                </a:cubicBezTo>
                <a:lnTo>
                  <a:pt x="2247651" y="1335176"/>
                </a:lnTo>
                <a:cubicBezTo>
                  <a:pt x="2162261" y="1314127"/>
                  <a:pt x="2069489" y="1278142"/>
                  <a:pt x="2032173" y="1115597"/>
                </a:cubicBezTo>
                <a:cubicBezTo>
                  <a:pt x="2019217" y="1023646"/>
                  <a:pt x="2058125" y="932061"/>
                  <a:pt x="2133303" y="877552"/>
                </a:cubicBezTo>
                <a:cubicBezTo>
                  <a:pt x="2167670" y="852632"/>
                  <a:pt x="2207046" y="837325"/>
                  <a:pt x="2247651" y="832077"/>
                </a:cubicBezTo>
                <a:close/>
                <a:moveTo>
                  <a:pt x="2280470" y="617534"/>
                </a:moveTo>
                <a:cubicBezTo>
                  <a:pt x="1915981" y="617534"/>
                  <a:pt x="1620504" y="913011"/>
                  <a:pt x="1620504" y="1277500"/>
                </a:cubicBezTo>
                <a:cubicBezTo>
                  <a:pt x="1620504" y="1641989"/>
                  <a:pt x="1915981" y="1937466"/>
                  <a:pt x="2280470" y="1937466"/>
                </a:cubicBezTo>
                <a:cubicBezTo>
                  <a:pt x="2644959" y="1937466"/>
                  <a:pt x="2940436" y="1641989"/>
                  <a:pt x="2940436" y="1277500"/>
                </a:cubicBezTo>
                <a:cubicBezTo>
                  <a:pt x="2940436" y="913011"/>
                  <a:pt x="2644959" y="617534"/>
                  <a:pt x="2280470" y="617534"/>
                </a:cubicBezTo>
                <a:close/>
                <a:moveTo>
                  <a:pt x="284505" y="265281"/>
                </a:moveTo>
                <a:lnTo>
                  <a:pt x="4276434" y="265281"/>
                </a:lnTo>
                <a:lnTo>
                  <a:pt x="4276434" y="2289716"/>
                </a:lnTo>
                <a:lnTo>
                  <a:pt x="284505" y="2289716"/>
                </a:lnTo>
                <a:close/>
                <a:moveTo>
                  <a:pt x="180344" y="148161"/>
                </a:moveTo>
                <a:lnTo>
                  <a:pt x="180344" y="2406836"/>
                </a:lnTo>
                <a:lnTo>
                  <a:pt x="4380595" y="2406836"/>
                </a:lnTo>
                <a:lnTo>
                  <a:pt x="4380595" y="148161"/>
                </a:lnTo>
                <a:close/>
                <a:moveTo>
                  <a:pt x="0" y="0"/>
                </a:moveTo>
                <a:lnTo>
                  <a:pt x="4560938" y="0"/>
                </a:lnTo>
                <a:lnTo>
                  <a:pt x="4560938" y="2554996"/>
                </a:lnTo>
                <a:lnTo>
                  <a:pt x="0" y="2554996"/>
                </a:lnTo>
                <a:close/>
              </a:path>
            </a:pathLst>
          </a:custGeom>
          <a:solidFill>
            <a:srgbClr val="24A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sng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13" name="Donut 24">
            <a:extLst>
              <a:ext uri="{FF2B5EF4-FFF2-40B4-BE49-F238E27FC236}">
                <a16:creationId xmlns:a16="http://schemas.microsoft.com/office/drawing/2014/main" id="{5CDDC536-D30C-4AA6-B647-968DE25D5384}"/>
              </a:ext>
            </a:extLst>
          </p:cNvPr>
          <p:cNvSpPr/>
          <p:nvPr/>
        </p:nvSpPr>
        <p:spPr>
          <a:xfrm>
            <a:off x="6918181" y="4323059"/>
            <a:ext cx="1040143" cy="1048611"/>
          </a:xfrm>
          <a:custGeom>
            <a:avLst/>
            <a:gdLst/>
            <a:ahLst/>
            <a:cxnLst/>
            <a:rect l="l" t="t" r="r" b="b"/>
            <a:pathLst>
              <a:path w="3208412" h="3234532">
                <a:moveTo>
                  <a:pt x="1561445" y="1065858"/>
                </a:moveTo>
                <a:cubicBezTo>
                  <a:pt x="1654998" y="1065858"/>
                  <a:pt x="1743610" y="1087015"/>
                  <a:pt x="1821879" y="1126644"/>
                </a:cubicBezTo>
                <a:lnTo>
                  <a:pt x="1611352" y="1337172"/>
                </a:lnTo>
                <a:cubicBezTo>
                  <a:pt x="1595200" y="1333388"/>
                  <a:pt x="1578468" y="1332141"/>
                  <a:pt x="1561445" y="1332141"/>
                </a:cubicBezTo>
                <a:cubicBezTo>
                  <a:pt x="1373145" y="1332141"/>
                  <a:pt x="1220499" y="1484787"/>
                  <a:pt x="1220499" y="1673087"/>
                </a:cubicBezTo>
                <a:cubicBezTo>
                  <a:pt x="1220499" y="1861387"/>
                  <a:pt x="1373145" y="2014033"/>
                  <a:pt x="1561445" y="2014033"/>
                </a:cubicBezTo>
                <a:cubicBezTo>
                  <a:pt x="1749745" y="2014033"/>
                  <a:pt x="1902391" y="1861387"/>
                  <a:pt x="1902391" y="1673087"/>
                </a:cubicBezTo>
                <a:cubicBezTo>
                  <a:pt x="1902391" y="1643675"/>
                  <a:pt x="1898667" y="1615133"/>
                  <a:pt x="1890450" y="1588219"/>
                </a:cubicBezTo>
                <a:lnTo>
                  <a:pt x="2093156" y="1385512"/>
                </a:lnTo>
                <a:cubicBezTo>
                  <a:pt x="2142229" y="1470075"/>
                  <a:pt x="2168674" y="1568493"/>
                  <a:pt x="2168674" y="1673087"/>
                </a:cubicBezTo>
                <a:cubicBezTo>
                  <a:pt x="2168674" y="2008450"/>
                  <a:pt x="1896808" y="2280316"/>
                  <a:pt x="1561445" y="2280316"/>
                </a:cubicBezTo>
                <a:cubicBezTo>
                  <a:pt x="1226082" y="2280316"/>
                  <a:pt x="954217" y="2008450"/>
                  <a:pt x="954217" y="1673087"/>
                </a:cubicBezTo>
                <a:cubicBezTo>
                  <a:pt x="954217" y="1337724"/>
                  <a:pt x="1226082" y="1065858"/>
                  <a:pt x="1561445" y="1065858"/>
                </a:cubicBezTo>
                <a:close/>
                <a:moveTo>
                  <a:pt x="1561445" y="580076"/>
                </a:moveTo>
                <a:cubicBezTo>
                  <a:pt x="1790175" y="580076"/>
                  <a:pt x="2002494" y="650333"/>
                  <a:pt x="2177834" y="770690"/>
                </a:cubicBezTo>
                <a:lnTo>
                  <a:pt x="1968030" y="980494"/>
                </a:lnTo>
                <a:cubicBezTo>
                  <a:pt x="1849962" y="907198"/>
                  <a:pt x="1710422" y="866794"/>
                  <a:pt x="1561445" y="866794"/>
                </a:cubicBezTo>
                <a:cubicBezTo>
                  <a:pt x="1116142" y="866794"/>
                  <a:pt x="755153" y="1227784"/>
                  <a:pt x="755153" y="1673087"/>
                </a:cubicBezTo>
                <a:cubicBezTo>
                  <a:pt x="755153" y="2118390"/>
                  <a:pt x="1116142" y="2479380"/>
                  <a:pt x="1561445" y="2479380"/>
                </a:cubicBezTo>
                <a:cubicBezTo>
                  <a:pt x="2006748" y="2479380"/>
                  <a:pt x="2367738" y="2118390"/>
                  <a:pt x="2367738" y="1673087"/>
                </a:cubicBezTo>
                <a:cubicBezTo>
                  <a:pt x="2367738" y="1513043"/>
                  <a:pt x="2321108" y="1363890"/>
                  <a:pt x="2239307" y="1239362"/>
                </a:cubicBezTo>
                <a:lnTo>
                  <a:pt x="2445928" y="1032741"/>
                </a:lnTo>
                <a:cubicBezTo>
                  <a:pt x="2577451" y="1212149"/>
                  <a:pt x="2654457" y="1433625"/>
                  <a:pt x="2654457" y="1673087"/>
                </a:cubicBezTo>
                <a:cubicBezTo>
                  <a:pt x="2654457" y="2276741"/>
                  <a:pt x="2165099" y="2766099"/>
                  <a:pt x="1561445" y="2766099"/>
                </a:cubicBezTo>
                <a:cubicBezTo>
                  <a:pt x="957792" y="2766099"/>
                  <a:pt x="468434" y="2276741"/>
                  <a:pt x="468434" y="1673087"/>
                </a:cubicBezTo>
                <a:cubicBezTo>
                  <a:pt x="468434" y="1069433"/>
                  <a:pt x="957792" y="580076"/>
                  <a:pt x="1561445" y="580076"/>
                </a:cubicBezTo>
                <a:close/>
                <a:moveTo>
                  <a:pt x="1561445" y="111642"/>
                </a:moveTo>
                <a:cubicBezTo>
                  <a:pt x="1890473" y="111642"/>
                  <a:pt x="2195731" y="213411"/>
                  <a:pt x="2447076" y="387744"/>
                </a:cubicBezTo>
                <a:lnTo>
                  <a:pt x="2453780" y="494744"/>
                </a:lnTo>
                <a:lnTo>
                  <a:pt x="2309436" y="639088"/>
                </a:lnTo>
                <a:cubicBezTo>
                  <a:pt x="2099826" y="485554"/>
                  <a:pt x="1841132" y="395669"/>
                  <a:pt x="1561445" y="395669"/>
                </a:cubicBezTo>
                <a:cubicBezTo>
                  <a:pt x="855947" y="395669"/>
                  <a:pt x="284027" y="967589"/>
                  <a:pt x="284027" y="1673087"/>
                </a:cubicBezTo>
                <a:cubicBezTo>
                  <a:pt x="284027" y="2378585"/>
                  <a:pt x="855947" y="2950505"/>
                  <a:pt x="1561445" y="2950505"/>
                </a:cubicBezTo>
                <a:cubicBezTo>
                  <a:pt x="2266943" y="2950505"/>
                  <a:pt x="2838863" y="2378585"/>
                  <a:pt x="2838863" y="1673087"/>
                </a:cubicBezTo>
                <a:cubicBezTo>
                  <a:pt x="2838863" y="1382650"/>
                  <a:pt x="2741936" y="1114852"/>
                  <a:pt x="2577529" y="901139"/>
                </a:cubicBezTo>
                <a:lnTo>
                  <a:pt x="2706681" y="771988"/>
                </a:lnTo>
                <a:lnTo>
                  <a:pt x="2841540" y="780437"/>
                </a:lnTo>
                <a:cubicBezTo>
                  <a:pt x="3019168" y="1032973"/>
                  <a:pt x="3122890" y="1340917"/>
                  <a:pt x="3122890" y="1673087"/>
                </a:cubicBezTo>
                <a:cubicBezTo>
                  <a:pt x="3122890" y="2535449"/>
                  <a:pt x="2423807" y="3234532"/>
                  <a:pt x="1561445" y="3234532"/>
                </a:cubicBezTo>
                <a:cubicBezTo>
                  <a:pt x="699083" y="3234532"/>
                  <a:pt x="0" y="2535449"/>
                  <a:pt x="0" y="1673087"/>
                </a:cubicBezTo>
                <a:cubicBezTo>
                  <a:pt x="0" y="810725"/>
                  <a:pt x="699083" y="111642"/>
                  <a:pt x="1561445" y="111642"/>
                </a:cubicBezTo>
                <a:close/>
                <a:moveTo>
                  <a:pt x="2909110" y="0"/>
                </a:moveTo>
                <a:lnTo>
                  <a:pt x="2926757" y="281655"/>
                </a:lnTo>
                <a:lnTo>
                  <a:pt x="3208412" y="299301"/>
                </a:lnTo>
                <a:lnTo>
                  <a:pt x="2863230" y="644483"/>
                </a:lnTo>
                <a:lnTo>
                  <a:pt x="2685547" y="633351"/>
                </a:lnTo>
                <a:lnTo>
                  <a:pt x="1718098" y="1600799"/>
                </a:lnTo>
                <a:cubicBezTo>
                  <a:pt x="1729236" y="1622491"/>
                  <a:pt x="1734939" y="1647123"/>
                  <a:pt x="1734939" y="1673087"/>
                </a:cubicBezTo>
                <a:cubicBezTo>
                  <a:pt x="1734939" y="1768905"/>
                  <a:pt x="1657263" y="1846581"/>
                  <a:pt x="1561445" y="1846581"/>
                </a:cubicBezTo>
                <a:cubicBezTo>
                  <a:pt x="1465627" y="1846581"/>
                  <a:pt x="1387951" y="1768905"/>
                  <a:pt x="1387951" y="1673087"/>
                </a:cubicBezTo>
                <a:cubicBezTo>
                  <a:pt x="1387951" y="1577269"/>
                  <a:pt x="1465627" y="1499593"/>
                  <a:pt x="1561445" y="1499593"/>
                </a:cubicBezTo>
                <a:lnTo>
                  <a:pt x="1591006" y="1505561"/>
                </a:lnTo>
                <a:lnTo>
                  <a:pt x="2574981" y="521587"/>
                </a:lnTo>
                <a:lnTo>
                  <a:pt x="2563928" y="345182"/>
                </a:lnTo>
                <a:close/>
              </a:path>
            </a:pathLst>
          </a:custGeom>
          <a:solidFill>
            <a:srgbClr val="5CBE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graphicFrame>
        <p:nvGraphicFramePr>
          <p:cNvPr id="16" name="Table Placeholder 5">
            <a:extLst>
              <a:ext uri="{FF2B5EF4-FFF2-40B4-BE49-F238E27FC236}">
                <a16:creationId xmlns:a16="http://schemas.microsoft.com/office/drawing/2014/main" id="{3581744C-CFD4-4616-8E35-FE300D32E62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7127878"/>
              </p:ext>
            </p:extLst>
          </p:nvPr>
        </p:nvGraphicFramePr>
        <p:xfrm>
          <a:off x="8969169" y="1779173"/>
          <a:ext cx="2357214" cy="4188612"/>
        </p:xfrm>
        <a:graphic>
          <a:graphicData uri="http://schemas.openxmlformats.org/drawingml/2006/table">
            <a:tbl>
              <a:tblPr firstRow="1" bandRow="1">
                <a:effectLst/>
                <a:tableStyleId>{5FD0F851-EC5A-4D38-B0AD-8093EC10F338}</a:tableStyleId>
              </a:tblPr>
              <a:tblGrid>
                <a:gridCol w="23572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en-JM" sz="1600" b="1" spc="0" dirty="0" err="1">
                          <a:solidFill>
                            <a:schemeClr val="bg1"/>
                          </a:solidFill>
                          <a:latin typeface="Montserrat" panose="02000505000000020004" pitchFamily="2" charset="0"/>
                        </a:rPr>
                        <a:t>Produtividade</a:t>
                      </a:r>
                      <a:endParaRPr lang="en-JM" sz="1600" b="1" spc="0" dirty="0">
                        <a:solidFill>
                          <a:schemeClr val="bg1"/>
                        </a:solidFill>
                        <a:latin typeface="Montserrat" panose="02000505000000020004" pitchFamily="2" charset="0"/>
                      </a:endParaRPr>
                    </a:p>
                    <a:p>
                      <a:pPr algn="ctr"/>
                      <a:r>
                        <a:rPr lang="en-JM" sz="1600" b="1" spc="0" dirty="0" err="1">
                          <a:solidFill>
                            <a:schemeClr val="bg1"/>
                          </a:solidFill>
                          <a:latin typeface="Montserrat" panose="02000505000000020004" pitchFamily="2" charset="0"/>
                        </a:rPr>
                        <a:t>Fabril</a:t>
                      </a:r>
                      <a:r>
                        <a:rPr lang="en-JM" sz="1600" b="1" spc="0" dirty="0">
                          <a:solidFill>
                            <a:schemeClr val="bg1"/>
                          </a:solidFill>
                          <a:latin typeface="Montserrat" panose="02000505000000020004" pitchFamily="2" charset="0"/>
                        </a:rPr>
                        <a:t>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3200" kern="1200" baseline="0" dirty="0">
                          <a:solidFill>
                            <a:schemeClr val="bg1"/>
                          </a:solidFill>
                          <a:latin typeface="Montserrat" panose="02000505000000020004" pitchFamily="2" charset="0"/>
                          <a:ea typeface="+mn-ea"/>
                          <a:cs typeface="Arial" pitchFamily="34" charset="0"/>
                        </a:rPr>
                        <a:t>+5 </a:t>
                      </a:r>
                      <a:r>
                        <a:rPr lang="en-US" altLang="ko-KR" sz="2800" kern="1200" baseline="0" dirty="0">
                          <a:solidFill>
                            <a:schemeClr val="bg1"/>
                          </a:solidFill>
                          <a:latin typeface="Montserrat" panose="02000505000000020004" pitchFamily="2" charset="0"/>
                          <a:ea typeface="+mn-ea"/>
                          <a:cs typeface="Arial" pitchFamily="34" charset="0"/>
                        </a:rPr>
                        <a:t>e</a:t>
                      </a:r>
                      <a:r>
                        <a:rPr lang="en-US" altLang="ko-KR" sz="3200" kern="1200" baseline="0" dirty="0">
                          <a:solidFill>
                            <a:schemeClr val="bg1"/>
                          </a:solidFill>
                          <a:latin typeface="Montserrat" panose="02000505000000020004" pitchFamily="2" charset="0"/>
                          <a:ea typeface="+mn-ea"/>
                          <a:cs typeface="Arial" pitchFamily="34" charset="0"/>
                        </a:rPr>
                        <a:t> +10%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/>
                      <a:endParaRPr lang="en-US" altLang="ko-KR" sz="1200" baseline="0" dirty="0">
                        <a:solidFill>
                          <a:schemeClr val="bg1"/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Redução</a:t>
                      </a:r>
                      <a:r>
                        <a:rPr lang="en-US" altLang="ko-KR" sz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 </a:t>
                      </a:r>
                      <a:r>
                        <a:rPr lang="en-US" altLang="ko-KR" sz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número</a:t>
                      </a:r>
                      <a:endParaRPr lang="en-US" altLang="ko-KR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</a:endParaRPr>
                    </a:p>
                    <a:p>
                      <a:pPr algn="ctr"/>
                      <a:r>
                        <a:rPr lang="en-US" altLang="ko-KR" sz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Montserrat" panose="02000505000000020004" pitchFamily="2" charset="0"/>
                        </a:rPr>
                        <a:t>de Setups</a:t>
                      </a: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8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8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8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8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8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b="1" baseline="0" dirty="0">
                        <a:solidFill>
                          <a:schemeClr val="bg1"/>
                        </a:solidFill>
                        <a:latin typeface="Montserrat" panose="02000505000000020004" pitchFamily="2" charset="0"/>
                        <a:cs typeface="Arial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17" name="Imagem 16">
            <a:extLst>
              <a:ext uri="{FF2B5EF4-FFF2-40B4-BE49-F238E27FC236}">
                <a16:creationId xmlns:a16="http://schemas.microsoft.com/office/drawing/2014/main" id="{F974F1D7-DDD7-4C0C-87A0-5D0D41E319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5443" y="4168782"/>
            <a:ext cx="1624665" cy="130102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C4FB980-4108-6929-5CA4-22E76E6FB38E}"/>
              </a:ext>
            </a:extLst>
          </p:cNvPr>
          <p:cNvSpPr txBox="1"/>
          <p:nvPr/>
        </p:nvSpPr>
        <p:spPr>
          <a:xfrm>
            <a:off x="188350" y="6457261"/>
            <a:ext cx="42947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i="1" dirty="0">
                <a:solidFill>
                  <a:schemeClr val="accent6"/>
                </a:solidFill>
              </a:rPr>
              <a:t>Fonte: U.M Consultoria e Treinamento Ltda 2022</a:t>
            </a:r>
          </a:p>
        </p:txBody>
      </p:sp>
    </p:spTree>
    <p:extLst>
      <p:ext uri="{BB962C8B-B14F-4D97-AF65-F5344CB8AC3E}">
        <p14:creationId xmlns:p14="http://schemas.microsoft.com/office/powerpoint/2010/main" val="1620092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TextBox 59">
            <a:extLst>
              <a:ext uri="{FF2B5EF4-FFF2-40B4-BE49-F238E27FC236}">
                <a16:creationId xmlns:a16="http://schemas.microsoft.com/office/drawing/2014/main" id="{F7558040-E877-874F-A5E1-3C6AD1CE5F53}"/>
              </a:ext>
            </a:extLst>
          </p:cNvPr>
          <p:cNvSpPr txBox="1"/>
          <p:nvPr/>
        </p:nvSpPr>
        <p:spPr>
          <a:xfrm>
            <a:off x="3297010" y="163442"/>
            <a:ext cx="559800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171717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S&amp;OP Vale a Pena?</a:t>
            </a:r>
          </a:p>
        </p:txBody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id="{48F3BC48-F963-40D5-9DF3-364BE249964D}"/>
              </a:ext>
            </a:extLst>
          </p:cNvPr>
          <p:cNvSpPr/>
          <p:nvPr/>
        </p:nvSpPr>
        <p:spPr>
          <a:xfrm>
            <a:off x="10472364" y="244205"/>
            <a:ext cx="1479177" cy="6001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TextBox 8">
            <a:extLst>
              <a:ext uri="{FF2B5EF4-FFF2-40B4-BE49-F238E27FC236}">
                <a16:creationId xmlns:a16="http://schemas.microsoft.com/office/drawing/2014/main" id="{0C4DC2C6-6298-4E7B-9CCB-3ABA7FA53028}"/>
              </a:ext>
            </a:extLst>
          </p:cNvPr>
          <p:cNvSpPr txBox="1"/>
          <p:nvPr/>
        </p:nvSpPr>
        <p:spPr>
          <a:xfrm>
            <a:off x="3228073" y="787593"/>
            <a:ext cx="57358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150" normalizeH="0" baseline="0" noProof="0" dirty="0">
                <a:ln>
                  <a:noFill/>
                </a:ln>
                <a:solidFill>
                  <a:srgbClr val="171717"/>
                </a:solidFill>
                <a:effectLst/>
                <a:uLnTx/>
                <a:uFillTx/>
                <a:latin typeface="Poppins Light" pitchFamily="2" charset="77"/>
                <a:ea typeface="+mn-ea"/>
                <a:cs typeface="Poppins Light" pitchFamily="2" charset="77"/>
              </a:rPr>
              <a:t>5 BONS MOTIVOS PARA ADOTAR A METODOLOGIA</a:t>
            </a:r>
          </a:p>
        </p:txBody>
      </p:sp>
      <p:pic>
        <p:nvPicPr>
          <p:cNvPr id="28" name="Imagem 27">
            <a:extLst>
              <a:ext uri="{FF2B5EF4-FFF2-40B4-BE49-F238E27FC236}">
                <a16:creationId xmlns:a16="http://schemas.microsoft.com/office/drawing/2014/main" id="{34A1FCF3-0164-4977-BE03-DE3861DEA4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695" y="1032202"/>
            <a:ext cx="11255222" cy="5581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348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TextBox 59">
            <a:extLst>
              <a:ext uri="{FF2B5EF4-FFF2-40B4-BE49-F238E27FC236}">
                <a16:creationId xmlns:a16="http://schemas.microsoft.com/office/drawing/2014/main" id="{F7558040-E877-874F-A5E1-3C6AD1CE5F53}"/>
              </a:ext>
            </a:extLst>
          </p:cNvPr>
          <p:cNvSpPr txBox="1"/>
          <p:nvPr/>
        </p:nvSpPr>
        <p:spPr>
          <a:xfrm>
            <a:off x="0" y="459647"/>
            <a:ext cx="121919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171717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RESUM</a:t>
            </a:r>
            <a:r>
              <a:rPr lang="en-US" sz="4400" b="1" dirty="0">
                <a:solidFill>
                  <a:srgbClr val="171717"/>
                </a:solidFill>
                <a:latin typeface="Montserrat" panose="00000500000000000000" pitchFamily="2" charset="0"/>
                <a:cs typeface="Poppins" pitchFamily="2" charset="77"/>
              </a:rPr>
              <a:t>O DA AULA 1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171717"/>
              </a:solidFill>
              <a:effectLst/>
              <a:uLnTx/>
              <a:uFillTx/>
              <a:latin typeface="Montserrat" panose="00000500000000000000" pitchFamily="2" charset="0"/>
              <a:cs typeface="Poppins" pitchFamily="2" charset="77"/>
            </a:endParaRPr>
          </a:p>
        </p:txBody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id="{48F3BC48-F963-40D5-9DF3-364BE249964D}"/>
              </a:ext>
            </a:extLst>
          </p:cNvPr>
          <p:cNvSpPr/>
          <p:nvPr/>
        </p:nvSpPr>
        <p:spPr>
          <a:xfrm>
            <a:off x="10472364" y="244205"/>
            <a:ext cx="1479177" cy="6001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5B5D5D34-1073-62F8-176E-C17BCA5B9F7F}"/>
              </a:ext>
            </a:extLst>
          </p:cNvPr>
          <p:cNvSpPr txBox="1"/>
          <p:nvPr/>
        </p:nvSpPr>
        <p:spPr>
          <a:xfrm>
            <a:off x="610203" y="1553332"/>
            <a:ext cx="1110818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/>
                </a:solidFill>
                <a:latin typeface="Montserrat" panose="00000500000000000000" pitchFamily="2" charset="0"/>
              </a:rPr>
              <a:t>O que é S&amp;OP? Onde Surgiu?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/>
                </a:solidFill>
                <a:latin typeface="Montserrat" panose="00000500000000000000" pitchFamily="2" charset="0"/>
              </a:rPr>
              <a:t>O que está integrado ao S&amp;OP </a:t>
            </a:r>
            <a:br>
              <a:rPr lang="pt-BR" sz="2400" dirty="0">
                <a:solidFill>
                  <a:schemeClr val="tx2"/>
                </a:solidFill>
                <a:latin typeface="Montserrat" panose="00000500000000000000" pitchFamily="2" charset="0"/>
              </a:rPr>
            </a:br>
            <a:r>
              <a:rPr lang="pt-BR" sz="2400" dirty="0">
                <a:solidFill>
                  <a:schemeClr val="tx2"/>
                </a:solidFill>
                <a:latin typeface="Montserrat" panose="00000500000000000000" pitchFamily="2" charset="0"/>
              </a:rPr>
              <a:t>(demanda, estoques, operações e finanças)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/>
                </a:solidFill>
                <a:latin typeface="Montserrat" panose="00000500000000000000" pitchFamily="2" charset="0"/>
              </a:rPr>
              <a:t>Benefícios do S&amp;OP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/>
                </a:solidFill>
                <a:latin typeface="Montserrat" panose="00000500000000000000" pitchFamily="2" charset="0"/>
              </a:rPr>
              <a:t>Motivos para adotar a metodologia </a:t>
            </a:r>
          </a:p>
        </p:txBody>
      </p:sp>
      <p:sp>
        <p:nvSpPr>
          <p:cNvPr id="3" name="TextBox 59">
            <a:extLst>
              <a:ext uri="{FF2B5EF4-FFF2-40B4-BE49-F238E27FC236}">
                <a16:creationId xmlns:a16="http://schemas.microsoft.com/office/drawing/2014/main" id="{0A9F2556-5047-B117-56E0-D00B56AD2495}"/>
              </a:ext>
            </a:extLst>
          </p:cNvPr>
          <p:cNvSpPr txBox="1"/>
          <p:nvPr/>
        </p:nvSpPr>
        <p:spPr>
          <a:xfrm>
            <a:off x="610202" y="3810293"/>
            <a:ext cx="548579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Na 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próxima</a:t>
            </a: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 aula…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285D79DD-BE24-B3F9-C888-E8C317C04C6D}"/>
              </a:ext>
            </a:extLst>
          </p:cNvPr>
          <p:cNvSpPr txBox="1"/>
          <p:nvPr/>
        </p:nvSpPr>
        <p:spPr>
          <a:xfrm>
            <a:off x="610203" y="4816771"/>
            <a:ext cx="107477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/>
                </a:solidFill>
                <a:latin typeface="Montserrat" panose="00000500000000000000" pitchFamily="2" charset="0"/>
              </a:rPr>
              <a:t>Reuniões de S&amp;OP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/>
                </a:solidFill>
                <a:latin typeface="Montserrat" panose="00000500000000000000" pitchFamily="2" charset="0"/>
              </a:rPr>
              <a:t>Ciclo Mensal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2"/>
                </a:solidFill>
                <a:latin typeface="Montserrat" panose="00000500000000000000" pitchFamily="2" charset="0"/>
              </a:rPr>
              <a:t>Coleta de dados, consenso comercial, operacional,</a:t>
            </a:r>
            <a:br>
              <a:rPr lang="pt-BR" sz="2400" dirty="0">
                <a:solidFill>
                  <a:schemeClr val="tx2"/>
                </a:solidFill>
                <a:latin typeface="Montserrat" panose="00000500000000000000" pitchFamily="2" charset="0"/>
              </a:rPr>
            </a:br>
            <a:r>
              <a:rPr lang="pt-BR" sz="2400" dirty="0">
                <a:solidFill>
                  <a:schemeClr val="tx2"/>
                </a:solidFill>
                <a:latin typeface="Montserrat" panose="00000500000000000000" pitchFamily="2" charset="0"/>
              </a:rPr>
              <a:t>financeiro e executivo</a:t>
            </a:r>
          </a:p>
        </p:txBody>
      </p:sp>
    </p:spTree>
    <p:extLst>
      <p:ext uri="{BB962C8B-B14F-4D97-AF65-F5344CB8AC3E}">
        <p14:creationId xmlns:p14="http://schemas.microsoft.com/office/powerpoint/2010/main" val="104796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lowchart: Data 10">
            <a:extLst>
              <a:ext uri="{FF2B5EF4-FFF2-40B4-BE49-F238E27FC236}">
                <a16:creationId xmlns:a16="http://schemas.microsoft.com/office/drawing/2014/main" id="{6904C2A8-8061-4874-91A0-6EB99C317DA1}"/>
              </a:ext>
            </a:extLst>
          </p:cNvPr>
          <p:cNvSpPr/>
          <p:nvPr/>
        </p:nvSpPr>
        <p:spPr>
          <a:xfrm>
            <a:off x="1885950" y="0"/>
            <a:ext cx="8553450" cy="6858000"/>
          </a:xfrm>
          <a:prstGeom prst="flowChartInputOutput">
            <a:avLst/>
          </a:prstGeom>
          <a:blipFill>
            <a:blip r:embed="rId2"/>
            <a:stretch>
              <a:fillRect l="-12596" r="1259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DF86C79-85A4-464A-BB21-8FC134D0A086}"/>
              </a:ext>
            </a:extLst>
          </p:cNvPr>
          <p:cNvSpPr/>
          <p:nvPr/>
        </p:nvSpPr>
        <p:spPr>
          <a:xfrm>
            <a:off x="0" y="1882589"/>
            <a:ext cx="12192000" cy="3181054"/>
          </a:xfrm>
          <a:prstGeom prst="rect">
            <a:avLst/>
          </a:prstGeom>
          <a:solidFill>
            <a:schemeClr val="tx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4ABC25-2421-4351-B5A2-7C00CC09A7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422713"/>
            <a:ext cx="12191999" cy="2264899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Introdução ao Planejamento de</a:t>
            </a:r>
            <a:b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</a:br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Vendas e Operações (S&amp;OP) </a:t>
            </a:r>
            <a:b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</a:br>
            <a:br>
              <a:rPr lang="pt-BR" sz="1000" dirty="0">
                <a:solidFill>
                  <a:schemeClr val="bg1"/>
                </a:solidFill>
              </a:rPr>
            </a:br>
            <a:r>
              <a:rPr lang="pt-BR" sz="2000" b="1" dirty="0">
                <a:solidFill>
                  <a:schemeClr val="bg1"/>
                </a:solidFill>
                <a:latin typeface="Montserrat" panose="02000505000000020004" pitchFamily="2" charset="0"/>
              </a:rPr>
              <a:t>Módulo 1 Aula #02</a:t>
            </a:r>
            <a:br>
              <a:rPr lang="pt-BR" sz="2000" b="1" dirty="0">
                <a:solidFill>
                  <a:schemeClr val="bg1"/>
                </a:solidFill>
                <a:latin typeface="Montserrat" panose="02000505000000020004" pitchFamily="2" charset="0"/>
              </a:rPr>
            </a:br>
            <a:br>
              <a:rPr lang="pt-BR" sz="1000" dirty="0">
                <a:solidFill>
                  <a:schemeClr val="bg1"/>
                </a:solidFill>
              </a:rPr>
            </a:br>
            <a:r>
              <a:rPr lang="pt-BR" sz="2000" i="1" dirty="0">
                <a:solidFill>
                  <a:srgbClr val="92D050"/>
                </a:solidFill>
              </a:rPr>
              <a:t>Sales </a:t>
            </a:r>
            <a:r>
              <a:rPr lang="pt-BR" sz="2000" i="1" dirty="0" err="1">
                <a:solidFill>
                  <a:srgbClr val="92D050"/>
                </a:solidFill>
              </a:rPr>
              <a:t>and</a:t>
            </a:r>
            <a:r>
              <a:rPr lang="pt-BR" sz="2000" i="1" dirty="0">
                <a:solidFill>
                  <a:srgbClr val="92D050"/>
                </a:solidFill>
              </a:rPr>
              <a:t> </a:t>
            </a:r>
            <a:r>
              <a:rPr lang="pt-BR" sz="2000" i="1" dirty="0" err="1">
                <a:solidFill>
                  <a:srgbClr val="92D050"/>
                </a:solidFill>
              </a:rPr>
              <a:t>Operations</a:t>
            </a:r>
            <a:r>
              <a:rPr lang="pt-BR" sz="2000" i="1" dirty="0">
                <a:solidFill>
                  <a:srgbClr val="92D050"/>
                </a:solidFill>
              </a:rPr>
              <a:t> Planning</a:t>
            </a:r>
            <a:br>
              <a:rPr lang="pt-BR" sz="2000" i="1" dirty="0">
                <a:solidFill>
                  <a:srgbClr val="92D050"/>
                </a:solidFill>
              </a:rPr>
            </a:br>
            <a:r>
              <a:rPr lang="pt-BR" sz="2000" i="1" dirty="0">
                <a:solidFill>
                  <a:srgbClr val="92D050"/>
                </a:solidFill>
              </a:rPr>
              <a:t>Ulisses L. Messias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C9A62B18-3A90-4F6A-FF45-5079F95E09A0}"/>
              </a:ext>
            </a:extLst>
          </p:cNvPr>
          <p:cNvSpPr txBox="1"/>
          <p:nvPr/>
        </p:nvSpPr>
        <p:spPr>
          <a:xfrm>
            <a:off x="9397452" y="6362235"/>
            <a:ext cx="2794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www.umconsultoria.com.br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5108780E-3704-9C6E-8158-5B81E560C9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8122" y="5273403"/>
            <a:ext cx="1877228" cy="1273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9739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2441360"/>
            <a:ext cx="12192000" cy="201523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pt-BR" sz="4800" b="1" dirty="0">
                <a:solidFill>
                  <a:prstClr val="white"/>
                </a:solidFill>
                <a:latin typeface="Montserrat" panose="02000505000000020004" pitchFamily="2" charset="0"/>
              </a:rPr>
              <a:t>CICLO MENSAL DO S&amp;OP</a:t>
            </a:r>
          </a:p>
          <a:p>
            <a:pPr algn="ctr">
              <a:defRPr/>
            </a:pPr>
            <a:r>
              <a:rPr lang="pt-BR" sz="4800" b="1" dirty="0">
                <a:solidFill>
                  <a:prstClr val="white"/>
                </a:solidFill>
                <a:latin typeface="Montserrat" panose="02000505000000020004" pitchFamily="2" charset="0"/>
              </a:rPr>
              <a:t>E SUAS REUNIÕES</a:t>
            </a:r>
          </a:p>
        </p:txBody>
      </p:sp>
    </p:spTree>
    <p:extLst>
      <p:ext uri="{BB962C8B-B14F-4D97-AF65-F5344CB8AC3E}">
        <p14:creationId xmlns:p14="http://schemas.microsoft.com/office/powerpoint/2010/main" val="9411493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34450686"/>
              </p:ext>
            </p:extLst>
          </p:nvPr>
        </p:nvGraphicFramePr>
        <p:xfrm>
          <a:off x="1010653" y="1614785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7" name="Conector reto 6">
            <a:extLst>
              <a:ext uri="{FF2B5EF4-FFF2-40B4-BE49-F238E27FC236}">
                <a16:creationId xmlns:a16="http://schemas.microsoft.com/office/drawing/2014/main" id="{6B5B296A-3D72-4EFC-973D-42B41A2F2040}"/>
              </a:ext>
            </a:extLst>
          </p:cNvPr>
          <p:cNvCxnSpPr/>
          <p:nvPr/>
        </p:nvCxnSpPr>
        <p:spPr>
          <a:xfrm>
            <a:off x="1010653" y="875486"/>
            <a:ext cx="10253709" cy="0"/>
          </a:xfrm>
          <a:prstGeom prst="line">
            <a:avLst/>
          </a:prstGeom>
          <a:ln w="19050">
            <a:solidFill>
              <a:srgbClr val="00142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CaixaDeTexto 7">
            <a:extLst>
              <a:ext uri="{FF2B5EF4-FFF2-40B4-BE49-F238E27FC236}">
                <a16:creationId xmlns:a16="http://schemas.microsoft.com/office/drawing/2014/main" id="{D11AD8EA-90B8-45D1-9408-F71323C2AE06}"/>
              </a:ext>
            </a:extLst>
          </p:cNvPr>
          <p:cNvSpPr txBox="1"/>
          <p:nvPr/>
        </p:nvSpPr>
        <p:spPr>
          <a:xfrm>
            <a:off x="1" y="212418"/>
            <a:ext cx="12192000" cy="534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MODELO TRADICIONAL DO CICLO DO S&amp;OP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D0E265DB-ECE1-66D1-24A1-78F568AA02FD}"/>
              </a:ext>
            </a:extLst>
          </p:cNvPr>
          <p:cNvSpPr txBox="1"/>
          <p:nvPr/>
        </p:nvSpPr>
        <p:spPr>
          <a:xfrm>
            <a:off x="1010653" y="5483609"/>
            <a:ext cx="8279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latin typeface="Montserrat" panose="02000505000000020004" pitchFamily="2" charset="0"/>
              </a:rPr>
              <a:t>HORIZONTE MÍNIMO DE PLANEJAMENTO:</a:t>
            </a:r>
            <a:r>
              <a:rPr lang="pt-BR" sz="2400" dirty="0">
                <a:latin typeface="Montserrat" panose="02000505000000020004" pitchFamily="2" charset="0"/>
              </a:rPr>
              <a:t> 3 MESES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56583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94477516"/>
              </p:ext>
            </p:extLst>
          </p:nvPr>
        </p:nvGraphicFramePr>
        <p:xfrm>
          <a:off x="1210678" y="1713258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CaixaDeTexto 1">
            <a:extLst>
              <a:ext uri="{FF2B5EF4-FFF2-40B4-BE49-F238E27FC236}">
                <a16:creationId xmlns:a16="http://schemas.microsoft.com/office/drawing/2014/main" id="{E9329E89-0150-8344-359E-30917D324A2D}"/>
              </a:ext>
            </a:extLst>
          </p:cNvPr>
          <p:cNvSpPr txBox="1"/>
          <p:nvPr/>
        </p:nvSpPr>
        <p:spPr>
          <a:xfrm>
            <a:off x="948563" y="2221480"/>
            <a:ext cx="2173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latin typeface="Montserrat" panose="02000505000000020004" pitchFamily="2" charset="0"/>
              </a:rPr>
              <a:t>Primeira Semana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63A9752-F8D4-EEEC-440C-54707FB39B88}"/>
              </a:ext>
            </a:extLst>
          </p:cNvPr>
          <p:cNvSpPr txBox="1"/>
          <p:nvPr/>
        </p:nvSpPr>
        <p:spPr>
          <a:xfrm>
            <a:off x="1077942" y="4748578"/>
            <a:ext cx="6803788" cy="1292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Novos Produtos (lançamentos e acompanhamentos)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Grandes Manutenções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Estratégia Comercial</a:t>
            </a:r>
          </a:p>
        </p:txBody>
      </p:sp>
      <p:cxnSp>
        <p:nvCxnSpPr>
          <p:cNvPr id="9" name="Conector reto 8">
            <a:extLst>
              <a:ext uri="{FF2B5EF4-FFF2-40B4-BE49-F238E27FC236}">
                <a16:creationId xmlns:a16="http://schemas.microsoft.com/office/drawing/2014/main" id="{FCA921AF-C498-D86F-C137-BD8651B64F41}"/>
              </a:ext>
            </a:extLst>
          </p:cNvPr>
          <p:cNvCxnSpPr/>
          <p:nvPr/>
        </p:nvCxnSpPr>
        <p:spPr>
          <a:xfrm>
            <a:off x="1010653" y="875486"/>
            <a:ext cx="10253709" cy="0"/>
          </a:xfrm>
          <a:prstGeom prst="line">
            <a:avLst/>
          </a:prstGeom>
          <a:ln w="19050">
            <a:solidFill>
              <a:srgbClr val="00142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CaixaDeTexto 9">
            <a:extLst>
              <a:ext uri="{FF2B5EF4-FFF2-40B4-BE49-F238E27FC236}">
                <a16:creationId xmlns:a16="http://schemas.microsoft.com/office/drawing/2014/main" id="{9DB3FE65-C545-37F7-5DF9-39F918D5904D}"/>
              </a:ext>
            </a:extLst>
          </p:cNvPr>
          <p:cNvSpPr txBox="1"/>
          <p:nvPr/>
        </p:nvSpPr>
        <p:spPr>
          <a:xfrm>
            <a:off x="1" y="212418"/>
            <a:ext cx="12192000" cy="534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MODELO TRADICIONAL DO CICLO DO S&amp;OP</a:t>
            </a:r>
          </a:p>
        </p:txBody>
      </p:sp>
    </p:spTree>
    <p:extLst>
      <p:ext uri="{BB962C8B-B14F-4D97-AF65-F5344CB8AC3E}">
        <p14:creationId xmlns:p14="http://schemas.microsoft.com/office/powerpoint/2010/main" val="14746111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44199736"/>
              </p:ext>
            </p:extLst>
          </p:nvPr>
        </p:nvGraphicFramePr>
        <p:xfrm>
          <a:off x="1210678" y="1713258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CaixaDeTexto 1">
            <a:extLst>
              <a:ext uri="{FF2B5EF4-FFF2-40B4-BE49-F238E27FC236}">
                <a16:creationId xmlns:a16="http://schemas.microsoft.com/office/drawing/2014/main" id="{E9329E89-0150-8344-359E-30917D324A2D}"/>
              </a:ext>
            </a:extLst>
          </p:cNvPr>
          <p:cNvSpPr txBox="1"/>
          <p:nvPr/>
        </p:nvSpPr>
        <p:spPr>
          <a:xfrm>
            <a:off x="3226127" y="2140050"/>
            <a:ext cx="1989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latin typeface="Montserrat" panose="02000505000000020004" pitchFamily="2" charset="0"/>
              </a:rPr>
              <a:t>Metade do Mês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A84B4277-7573-4B7B-702D-07C97DDB11CB}"/>
              </a:ext>
            </a:extLst>
          </p:cNvPr>
          <p:cNvSpPr txBox="1"/>
          <p:nvPr/>
        </p:nvSpPr>
        <p:spPr>
          <a:xfrm>
            <a:off x="2514599" y="4699659"/>
            <a:ext cx="3925957" cy="1292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Colaboração Vendedores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BR" dirty="0">
                <a:solidFill>
                  <a:srgbClr val="000000"/>
                </a:solidFill>
                <a:latin typeface="Montserrat" panose="02000505000000020004" pitchFamily="2" charset="0"/>
              </a:rPr>
              <a:t> Acuracidade da Previsão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tserrat" panose="02000505000000020004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Montserrat" panose="02000505000000020004" pitchFamily="2" charset="0"/>
              </a:rPr>
              <a:t>Validação Previsão Vendas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Montserrat" panose="02000505000000020004" pitchFamily="2" charset="0"/>
            </a:endParaRPr>
          </a:p>
        </p:txBody>
      </p:sp>
      <p:cxnSp>
        <p:nvCxnSpPr>
          <p:cNvPr id="3" name="Conector reto 2">
            <a:extLst>
              <a:ext uri="{FF2B5EF4-FFF2-40B4-BE49-F238E27FC236}">
                <a16:creationId xmlns:a16="http://schemas.microsoft.com/office/drawing/2014/main" id="{7AE3B10F-140E-322A-0E29-C6D1711BDDE1}"/>
              </a:ext>
            </a:extLst>
          </p:cNvPr>
          <p:cNvCxnSpPr/>
          <p:nvPr/>
        </p:nvCxnSpPr>
        <p:spPr>
          <a:xfrm>
            <a:off x="1010653" y="875486"/>
            <a:ext cx="10253709" cy="0"/>
          </a:xfrm>
          <a:prstGeom prst="line">
            <a:avLst/>
          </a:prstGeom>
          <a:ln w="19050">
            <a:solidFill>
              <a:srgbClr val="00142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CaixaDeTexto 5">
            <a:extLst>
              <a:ext uri="{FF2B5EF4-FFF2-40B4-BE49-F238E27FC236}">
                <a16:creationId xmlns:a16="http://schemas.microsoft.com/office/drawing/2014/main" id="{DFBC2144-DE31-A0A5-59DF-7E3D2F075DF1}"/>
              </a:ext>
            </a:extLst>
          </p:cNvPr>
          <p:cNvSpPr txBox="1"/>
          <p:nvPr/>
        </p:nvSpPr>
        <p:spPr>
          <a:xfrm>
            <a:off x="1" y="212418"/>
            <a:ext cx="12192000" cy="534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MODELO TRADICIONAL DO CICLO DO S&amp;OP</a:t>
            </a:r>
          </a:p>
        </p:txBody>
      </p:sp>
    </p:spTree>
    <p:extLst>
      <p:ext uri="{BB962C8B-B14F-4D97-AF65-F5344CB8AC3E}">
        <p14:creationId xmlns:p14="http://schemas.microsoft.com/office/powerpoint/2010/main" val="39445644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49762882"/>
              </p:ext>
            </p:extLst>
          </p:nvPr>
        </p:nvGraphicFramePr>
        <p:xfrm>
          <a:off x="1210681" y="1315052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CaixaDeTexto 1">
            <a:extLst>
              <a:ext uri="{FF2B5EF4-FFF2-40B4-BE49-F238E27FC236}">
                <a16:creationId xmlns:a16="http://schemas.microsoft.com/office/drawing/2014/main" id="{E9329E89-0150-8344-359E-30917D324A2D}"/>
              </a:ext>
            </a:extLst>
          </p:cNvPr>
          <p:cNvSpPr txBox="1"/>
          <p:nvPr/>
        </p:nvSpPr>
        <p:spPr>
          <a:xfrm>
            <a:off x="5238687" y="1777023"/>
            <a:ext cx="2114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latin typeface="Montserrat" panose="02000505000000020004" pitchFamily="2" charset="0"/>
              </a:rPr>
              <a:t>Terceira semana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BC73566D-6BF6-FDB0-FFC8-7D139B53B3E5}"/>
              </a:ext>
            </a:extLst>
          </p:cNvPr>
          <p:cNvSpPr txBox="1"/>
          <p:nvPr/>
        </p:nvSpPr>
        <p:spPr>
          <a:xfrm>
            <a:off x="5138530" y="4276031"/>
            <a:ext cx="3563018" cy="2126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Restrições Operacionais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Melhor Produtividade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Política de Estoques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Suprimentos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BR" dirty="0">
                <a:solidFill>
                  <a:srgbClr val="000000"/>
                </a:solidFill>
                <a:latin typeface="Montserrat" panose="02000505000000020004" pitchFamily="2" charset="0"/>
              </a:rPr>
              <a:t> </a:t>
            </a:r>
            <a:r>
              <a:rPr lang="pt-BR" dirty="0">
                <a:solidFill>
                  <a:srgbClr val="000000"/>
                </a:solidFill>
                <a:highlight>
                  <a:srgbClr val="FFFF00"/>
                </a:highlight>
                <a:latin typeface="Montserrat" panose="02000505000000020004" pitchFamily="2" charset="0"/>
              </a:rPr>
              <a:t>Como atender a Previsão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highlight>
                <a:srgbClr val="FFFF00"/>
              </a:highlight>
              <a:uLnTx/>
              <a:uFillTx/>
              <a:latin typeface="Montserrat" panose="02000505000000020004" pitchFamily="2" charset="0"/>
            </a:endParaRPr>
          </a:p>
        </p:txBody>
      </p:sp>
      <p:cxnSp>
        <p:nvCxnSpPr>
          <p:cNvPr id="5" name="Conector reto 4">
            <a:extLst>
              <a:ext uri="{FF2B5EF4-FFF2-40B4-BE49-F238E27FC236}">
                <a16:creationId xmlns:a16="http://schemas.microsoft.com/office/drawing/2014/main" id="{3410AFB1-B508-D143-621D-6300D4FB2378}"/>
              </a:ext>
            </a:extLst>
          </p:cNvPr>
          <p:cNvCxnSpPr/>
          <p:nvPr/>
        </p:nvCxnSpPr>
        <p:spPr>
          <a:xfrm>
            <a:off x="1010653" y="875486"/>
            <a:ext cx="10253709" cy="0"/>
          </a:xfrm>
          <a:prstGeom prst="line">
            <a:avLst/>
          </a:prstGeom>
          <a:ln w="19050">
            <a:solidFill>
              <a:srgbClr val="00142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CaixaDeTexto 5">
            <a:extLst>
              <a:ext uri="{FF2B5EF4-FFF2-40B4-BE49-F238E27FC236}">
                <a16:creationId xmlns:a16="http://schemas.microsoft.com/office/drawing/2014/main" id="{6F7CA073-4987-2457-08B3-53AFA62ED82A}"/>
              </a:ext>
            </a:extLst>
          </p:cNvPr>
          <p:cNvSpPr txBox="1"/>
          <p:nvPr/>
        </p:nvSpPr>
        <p:spPr>
          <a:xfrm>
            <a:off x="1" y="212418"/>
            <a:ext cx="12192000" cy="534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MODELO TRADICIONAL DO CICLO DO S&amp;OP</a:t>
            </a:r>
          </a:p>
        </p:txBody>
      </p:sp>
    </p:spTree>
    <p:extLst>
      <p:ext uri="{BB962C8B-B14F-4D97-AF65-F5344CB8AC3E}">
        <p14:creationId xmlns:p14="http://schemas.microsoft.com/office/powerpoint/2010/main" val="18314686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0957539"/>
              </p:ext>
            </p:extLst>
          </p:nvPr>
        </p:nvGraphicFramePr>
        <p:xfrm>
          <a:off x="1210681" y="1315052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CaixaDeTexto 1">
            <a:extLst>
              <a:ext uri="{FF2B5EF4-FFF2-40B4-BE49-F238E27FC236}">
                <a16:creationId xmlns:a16="http://schemas.microsoft.com/office/drawing/2014/main" id="{E9329E89-0150-8344-359E-30917D324A2D}"/>
              </a:ext>
            </a:extLst>
          </p:cNvPr>
          <p:cNvSpPr txBox="1"/>
          <p:nvPr/>
        </p:nvSpPr>
        <p:spPr>
          <a:xfrm>
            <a:off x="7324049" y="1781517"/>
            <a:ext cx="19960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latin typeface="Montserrat" panose="02000505000000020004" pitchFamily="2" charset="0"/>
              </a:rPr>
              <a:t>Quarta Semana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40EECD37-879E-4F07-B18B-C18762DF8BE7}"/>
              </a:ext>
            </a:extLst>
          </p:cNvPr>
          <p:cNvSpPr txBox="1"/>
          <p:nvPr/>
        </p:nvSpPr>
        <p:spPr>
          <a:xfrm>
            <a:off x="7166113" y="4199320"/>
            <a:ext cx="3091069" cy="1292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Valoração do Plano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Construção Cenários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BR" dirty="0">
                <a:solidFill>
                  <a:srgbClr val="000000"/>
                </a:solidFill>
                <a:latin typeface="Montserrat" panose="02000505000000020004" pitchFamily="2" charset="0"/>
              </a:rPr>
              <a:t> </a:t>
            </a:r>
            <a:r>
              <a:rPr lang="pt-BR" dirty="0">
                <a:solidFill>
                  <a:srgbClr val="000000"/>
                </a:solidFill>
                <a:highlight>
                  <a:srgbClr val="FFFF00"/>
                </a:highlight>
                <a:latin typeface="Montserrat" panose="02000505000000020004" pitchFamily="2" charset="0"/>
              </a:rPr>
              <a:t>Plano vai dar lucro?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highlight>
                <a:srgbClr val="FFFF00"/>
              </a:highlight>
              <a:uLnTx/>
              <a:uFillTx/>
              <a:latin typeface="Montserrat" panose="02000505000000020004" pitchFamily="2" charset="0"/>
            </a:endParaRPr>
          </a:p>
        </p:txBody>
      </p:sp>
      <p:cxnSp>
        <p:nvCxnSpPr>
          <p:cNvPr id="3" name="Conector reto 2">
            <a:extLst>
              <a:ext uri="{FF2B5EF4-FFF2-40B4-BE49-F238E27FC236}">
                <a16:creationId xmlns:a16="http://schemas.microsoft.com/office/drawing/2014/main" id="{433BA32B-B544-51D3-A27D-947E742CC9EF}"/>
              </a:ext>
            </a:extLst>
          </p:cNvPr>
          <p:cNvCxnSpPr/>
          <p:nvPr/>
        </p:nvCxnSpPr>
        <p:spPr>
          <a:xfrm>
            <a:off x="1010653" y="875486"/>
            <a:ext cx="10253709" cy="0"/>
          </a:xfrm>
          <a:prstGeom prst="line">
            <a:avLst/>
          </a:prstGeom>
          <a:ln w="19050">
            <a:solidFill>
              <a:srgbClr val="00142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CaixaDeTexto 5">
            <a:extLst>
              <a:ext uri="{FF2B5EF4-FFF2-40B4-BE49-F238E27FC236}">
                <a16:creationId xmlns:a16="http://schemas.microsoft.com/office/drawing/2014/main" id="{27763C59-F84D-932A-EE41-4E2A883F4F87}"/>
              </a:ext>
            </a:extLst>
          </p:cNvPr>
          <p:cNvSpPr txBox="1"/>
          <p:nvPr/>
        </p:nvSpPr>
        <p:spPr>
          <a:xfrm>
            <a:off x="1" y="212418"/>
            <a:ext cx="12192000" cy="534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MODELO TRADICIONAL DO CICLO DO S&amp;OP</a:t>
            </a:r>
          </a:p>
        </p:txBody>
      </p:sp>
    </p:spTree>
    <p:extLst>
      <p:ext uri="{BB962C8B-B14F-4D97-AF65-F5344CB8AC3E}">
        <p14:creationId xmlns:p14="http://schemas.microsoft.com/office/powerpoint/2010/main" val="37479165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89713646"/>
              </p:ext>
            </p:extLst>
          </p:nvPr>
        </p:nvGraphicFramePr>
        <p:xfrm>
          <a:off x="1210681" y="1315052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CaixaDeTexto 1">
            <a:extLst>
              <a:ext uri="{FF2B5EF4-FFF2-40B4-BE49-F238E27FC236}">
                <a16:creationId xmlns:a16="http://schemas.microsoft.com/office/drawing/2014/main" id="{E9329E89-0150-8344-359E-30917D324A2D}"/>
              </a:ext>
            </a:extLst>
          </p:cNvPr>
          <p:cNvSpPr txBox="1"/>
          <p:nvPr/>
        </p:nvSpPr>
        <p:spPr>
          <a:xfrm>
            <a:off x="9477148" y="1966002"/>
            <a:ext cx="19960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latin typeface="Montserrat" panose="02000505000000020004" pitchFamily="2" charset="0"/>
              </a:rPr>
              <a:t>Quarta Semana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9A7A6F9D-FB65-5F4E-01D6-AE91F69B526D}"/>
              </a:ext>
            </a:extLst>
          </p:cNvPr>
          <p:cNvSpPr txBox="1"/>
          <p:nvPr/>
        </p:nvSpPr>
        <p:spPr>
          <a:xfrm>
            <a:off x="8418443" y="4081333"/>
            <a:ext cx="3773557" cy="12911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Recomendação melhor plano</a:t>
            </a:r>
          </a:p>
          <a:p>
            <a:pPr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Ações para cumprimento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Montserrat" panose="02000505000000020004" pitchFamily="2" charset="0"/>
              </a:rPr>
              <a:t>Validação do plano </a:t>
            </a:r>
          </a:p>
        </p:txBody>
      </p:sp>
      <p:cxnSp>
        <p:nvCxnSpPr>
          <p:cNvPr id="5" name="Conector reto 4">
            <a:extLst>
              <a:ext uri="{FF2B5EF4-FFF2-40B4-BE49-F238E27FC236}">
                <a16:creationId xmlns:a16="http://schemas.microsoft.com/office/drawing/2014/main" id="{92C9B19C-DAA5-F5F9-F3F8-EEF4D915AEF0}"/>
              </a:ext>
            </a:extLst>
          </p:cNvPr>
          <p:cNvCxnSpPr/>
          <p:nvPr/>
        </p:nvCxnSpPr>
        <p:spPr>
          <a:xfrm>
            <a:off x="1010653" y="875486"/>
            <a:ext cx="10253709" cy="0"/>
          </a:xfrm>
          <a:prstGeom prst="line">
            <a:avLst/>
          </a:prstGeom>
          <a:ln w="19050">
            <a:solidFill>
              <a:srgbClr val="00142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CaixaDeTexto 5">
            <a:extLst>
              <a:ext uri="{FF2B5EF4-FFF2-40B4-BE49-F238E27FC236}">
                <a16:creationId xmlns:a16="http://schemas.microsoft.com/office/drawing/2014/main" id="{AA74DA58-4B54-5264-7F65-5732A282FB29}"/>
              </a:ext>
            </a:extLst>
          </p:cNvPr>
          <p:cNvSpPr txBox="1"/>
          <p:nvPr/>
        </p:nvSpPr>
        <p:spPr>
          <a:xfrm>
            <a:off x="1" y="212418"/>
            <a:ext cx="12192000" cy="534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MODELO TRADICIONAL DO CICLO DO S&amp;OP</a:t>
            </a:r>
          </a:p>
        </p:txBody>
      </p:sp>
    </p:spTree>
    <p:extLst>
      <p:ext uri="{BB962C8B-B14F-4D97-AF65-F5344CB8AC3E}">
        <p14:creationId xmlns:p14="http://schemas.microsoft.com/office/powerpoint/2010/main" val="34700565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56050570"/>
              </p:ext>
            </p:extLst>
          </p:nvPr>
        </p:nvGraphicFramePr>
        <p:xfrm>
          <a:off x="1210681" y="1315052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CaixaDeTexto 1">
            <a:extLst>
              <a:ext uri="{FF2B5EF4-FFF2-40B4-BE49-F238E27FC236}">
                <a16:creationId xmlns:a16="http://schemas.microsoft.com/office/drawing/2014/main" id="{E9329E89-0150-8344-359E-30917D324A2D}"/>
              </a:ext>
            </a:extLst>
          </p:cNvPr>
          <p:cNvSpPr txBox="1"/>
          <p:nvPr/>
        </p:nvSpPr>
        <p:spPr>
          <a:xfrm>
            <a:off x="9825192" y="1966183"/>
            <a:ext cx="1670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/>
              <a:t>Quarta Semana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FE2A3818-BCEA-08F4-D376-ADC5461D865A}"/>
              </a:ext>
            </a:extLst>
          </p:cNvPr>
          <p:cNvSpPr txBox="1"/>
          <p:nvPr/>
        </p:nvSpPr>
        <p:spPr>
          <a:xfrm>
            <a:off x="7265504" y="4509202"/>
            <a:ext cx="4812650" cy="17075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2000505000000020004" pitchFamily="2" charset="0"/>
              </a:rPr>
              <a:t> É comunicado aos interessados  todas as ações e decisões </a:t>
            </a:r>
            <a:r>
              <a:rPr lang="pt-BR" dirty="0">
                <a:solidFill>
                  <a:srgbClr val="000000"/>
                </a:solidFill>
                <a:latin typeface="Montserrat" panose="02000505000000020004" pitchFamily="2" charset="0"/>
              </a:rPr>
              <a:t>que devem ser seguidas e acompanhadas pelos gestores e encerra- se o ciclo do mês.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highlight>
                <a:srgbClr val="FFFF00"/>
              </a:highlight>
              <a:uLnTx/>
              <a:uFillTx/>
              <a:latin typeface="Montserrat" panose="02000505000000020004" pitchFamily="2" charset="0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DDBB2428-E068-48F2-2770-29F8E631ADE2}"/>
              </a:ext>
            </a:extLst>
          </p:cNvPr>
          <p:cNvSpPr txBox="1"/>
          <p:nvPr/>
        </p:nvSpPr>
        <p:spPr>
          <a:xfrm rot="20188533" flipH="1">
            <a:off x="1575434" y="3073349"/>
            <a:ext cx="9041131" cy="110799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6600" dirty="0">
                <a:solidFill>
                  <a:schemeClr val="bg1"/>
                </a:solidFill>
                <a:highlight>
                  <a:srgbClr val="FF0000"/>
                </a:highlight>
                <a:latin typeface="Montserrat" panose="02000505000000020004" pitchFamily="2" charset="0"/>
              </a:rPr>
              <a:t>CICLO ENCERRADO</a:t>
            </a:r>
          </a:p>
        </p:txBody>
      </p:sp>
      <p:cxnSp>
        <p:nvCxnSpPr>
          <p:cNvPr id="3" name="Conector reto 2">
            <a:extLst>
              <a:ext uri="{FF2B5EF4-FFF2-40B4-BE49-F238E27FC236}">
                <a16:creationId xmlns:a16="http://schemas.microsoft.com/office/drawing/2014/main" id="{1D4392E7-B9CF-1ED3-4241-591A09D0B629}"/>
              </a:ext>
            </a:extLst>
          </p:cNvPr>
          <p:cNvCxnSpPr/>
          <p:nvPr/>
        </p:nvCxnSpPr>
        <p:spPr>
          <a:xfrm>
            <a:off x="1010653" y="875486"/>
            <a:ext cx="10253709" cy="0"/>
          </a:xfrm>
          <a:prstGeom prst="line">
            <a:avLst/>
          </a:prstGeom>
          <a:ln w="19050">
            <a:solidFill>
              <a:srgbClr val="00142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CaixaDeTexto 8">
            <a:extLst>
              <a:ext uri="{FF2B5EF4-FFF2-40B4-BE49-F238E27FC236}">
                <a16:creationId xmlns:a16="http://schemas.microsoft.com/office/drawing/2014/main" id="{1DB26029-05A9-FA89-50C6-2B9EA3F65331}"/>
              </a:ext>
            </a:extLst>
          </p:cNvPr>
          <p:cNvSpPr txBox="1"/>
          <p:nvPr/>
        </p:nvSpPr>
        <p:spPr>
          <a:xfrm>
            <a:off x="1" y="212418"/>
            <a:ext cx="12192000" cy="534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MODELO TRADICIONAL DO CICLO DO S&amp;OP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8006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2441360"/>
            <a:ext cx="12192000" cy="201523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4800" b="1" dirty="0">
                <a:solidFill>
                  <a:prstClr val="white"/>
                </a:solidFill>
                <a:latin typeface="Montserrat" panose="02000505000000020004" pitchFamily="2" charset="0"/>
              </a:rPr>
              <a:t>NÃO PERCA NOSSO</a:t>
            </a:r>
          </a:p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4800" b="1" dirty="0">
                <a:solidFill>
                  <a:prstClr val="white"/>
                </a:solidFill>
                <a:latin typeface="Montserrat" panose="02000505000000020004" pitchFamily="2" charset="0"/>
              </a:rPr>
              <a:t>PRÓXIMO MÓDULO</a:t>
            </a:r>
          </a:p>
        </p:txBody>
      </p:sp>
    </p:spTree>
    <p:extLst>
      <p:ext uri="{BB962C8B-B14F-4D97-AF65-F5344CB8AC3E}">
        <p14:creationId xmlns:p14="http://schemas.microsoft.com/office/powerpoint/2010/main" val="38625114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8">
            <a:extLst>
              <a:ext uri="{FF2B5EF4-FFF2-40B4-BE49-F238E27FC236}">
                <a16:creationId xmlns:a16="http://schemas.microsoft.com/office/drawing/2014/main" id="{626E0711-C4AA-1014-49F5-AEFE5D5C86B3}"/>
              </a:ext>
            </a:extLst>
          </p:cNvPr>
          <p:cNvSpPr txBox="1"/>
          <p:nvPr/>
        </p:nvSpPr>
        <p:spPr>
          <a:xfrm flipH="1">
            <a:off x="394651" y="1261567"/>
            <a:ext cx="7599308" cy="954107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Montserrat" panose="02000505000000020004" pitchFamily="2" charset="0"/>
              </a:rPr>
              <a:t>ETAPAS PARA ESTRUTURAR O </a:t>
            </a:r>
            <a:br>
              <a:rPr lang="pt-BR" sz="2800" b="1" dirty="0">
                <a:solidFill>
                  <a:schemeClr val="bg1"/>
                </a:solidFill>
                <a:latin typeface="Montserrat" panose="02000505000000020004" pitchFamily="2" charset="0"/>
              </a:rPr>
            </a:br>
            <a:r>
              <a:rPr lang="pt-BR" sz="2800" b="1" dirty="0">
                <a:solidFill>
                  <a:schemeClr val="bg1"/>
                </a:solidFill>
                <a:latin typeface="Montserrat" panose="02000505000000020004" pitchFamily="2" charset="0"/>
              </a:rPr>
              <a:t>S&amp;OP NA SUA EMPRESA? 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1B792AA7-E7E7-3380-BF8F-23972F6EDBB0}"/>
              </a:ext>
            </a:extLst>
          </p:cNvPr>
          <p:cNvSpPr txBox="1"/>
          <p:nvPr/>
        </p:nvSpPr>
        <p:spPr>
          <a:xfrm>
            <a:off x="394651" y="4244008"/>
            <a:ext cx="5740691" cy="1969770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Montserrat" panose="02000505000000020004" pitchFamily="2" charset="0"/>
              </a:rPr>
              <a:t>RECURSOS NECESSÁRIOS</a:t>
            </a:r>
          </a:p>
          <a:p>
            <a:endParaRPr lang="pt-BR" sz="1000" dirty="0">
              <a:solidFill>
                <a:schemeClr val="bg1"/>
              </a:solidFill>
              <a:latin typeface="Montserrat" panose="02000505000000020004" pitchFamily="2" charset="0"/>
            </a:endParaRPr>
          </a:p>
          <a:p>
            <a:r>
              <a:rPr lang="pt-BR" sz="2800" dirty="0">
                <a:solidFill>
                  <a:schemeClr val="bg1"/>
                </a:solidFill>
                <a:latin typeface="Montserrat" panose="02000505000000020004" pitchFamily="2" charset="0"/>
              </a:rPr>
              <a:t>REVISÃO DE PROCESSOS </a:t>
            </a:r>
          </a:p>
          <a:p>
            <a:r>
              <a:rPr lang="pt-BR" sz="2800" dirty="0">
                <a:solidFill>
                  <a:schemeClr val="bg1"/>
                </a:solidFill>
                <a:latin typeface="Montserrat" panose="02000505000000020004" pitchFamily="2" charset="0"/>
              </a:rPr>
              <a:t>FERRAMENTAS</a:t>
            </a:r>
          </a:p>
          <a:p>
            <a:r>
              <a:rPr lang="pt-BR" sz="2800" dirty="0">
                <a:solidFill>
                  <a:schemeClr val="bg1"/>
                </a:solidFill>
                <a:latin typeface="Montserrat" panose="02000505000000020004" pitchFamily="2" charset="0"/>
              </a:rPr>
              <a:t>O QUE MAIS?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5F4EF9F7-F754-EAD8-17A6-CC1F7EFF85C7}"/>
              </a:ext>
            </a:extLst>
          </p:cNvPr>
          <p:cNvSpPr txBox="1"/>
          <p:nvPr/>
        </p:nvSpPr>
        <p:spPr>
          <a:xfrm>
            <a:off x="394651" y="561737"/>
            <a:ext cx="48307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latin typeface="Montserrat" panose="02000505000000020004" pitchFamily="2" charset="0"/>
              </a:rPr>
              <a:t>MÓDULO #02</a:t>
            </a:r>
          </a:p>
        </p:txBody>
      </p:sp>
    </p:spTree>
    <p:extLst>
      <p:ext uri="{BB962C8B-B14F-4D97-AF65-F5344CB8AC3E}">
        <p14:creationId xmlns:p14="http://schemas.microsoft.com/office/powerpoint/2010/main" val="33240577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8B7DAA8-C522-4817-A9D4-2986C18C0E19}"/>
              </a:ext>
            </a:extLst>
          </p:cNvPr>
          <p:cNvSpPr/>
          <p:nvPr/>
        </p:nvSpPr>
        <p:spPr>
          <a:xfrm>
            <a:off x="0" y="7374"/>
            <a:ext cx="12191999" cy="6858000"/>
          </a:xfrm>
          <a:prstGeom prst="rect">
            <a:avLst/>
          </a:prstGeom>
          <a:gradFill flip="none" rotWithShape="1"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5400000" scaled="1"/>
            <a:tileRect/>
          </a:gra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ko-KR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2000505000000020004" pitchFamily="2" charset="0"/>
                <a:ea typeface="Arial Unicode MS"/>
              </a:rPr>
              <a:t>UM CONSULTORIA E TREINAMENTO</a:t>
            </a:r>
          </a:p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ko-KR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2000505000000020004" pitchFamily="2" charset="0"/>
                <a:ea typeface="Arial Unicode MS"/>
                <a:hlinkClick r:id="rId2"/>
              </a:rPr>
              <a:t>WWW.</a:t>
            </a:r>
            <a:r>
              <a:rPr kumimoji="0" lang="pt-BR" altLang="ko-KR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2000505000000020004" pitchFamily="2" charset="0"/>
                <a:ea typeface="Arial Unicode MS"/>
                <a:hlinkClick r:id="rId2"/>
              </a:rPr>
              <a:t>UMCONSULTORIA</a:t>
            </a:r>
            <a:r>
              <a:rPr kumimoji="0" lang="pt-BR" altLang="ko-KR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2000505000000020004" pitchFamily="2" charset="0"/>
                <a:ea typeface="Arial Unicode MS"/>
                <a:hlinkClick r:id="rId2"/>
              </a:rPr>
              <a:t>.COM.BR</a:t>
            </a:r>
            <a:endParaRPr kumimoji="0" lang="pt-BR" altLang="ko-KR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 panose="02000505000000020004" pitchFamily="2" charset="0"/>
              <a:ea typeface="Arial Unicode MS"/>
            </a:endParaRPr>
          </a:p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altLang="ko-KR" sz="3200" dirty="0">
              <a:solidFill>
                <a:prstClr val="white"/>
              </a:solidFill>
              <a:latin typeface="Montserrat" panose="02000505000000020004" pitchFamily="2" charset="0"/>
              <a:ea typeface="Arial Unicode MS"/>
            </a:endParaRPr>
          </a:p>
          <a:p>
            <a:pPr marL="0" marR="0" lvl="0" indent="0" algn="ctr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altLang="ko-KR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 panose="02000505000000020004" pitchFamily="2" charset="0"/>
              <a:ea typeface="Arial Unicode MS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09DC9142-591C-4246-8EDC-B82E64B76127}"/>
              </a:ext>
            </a:extLst>
          </p:cNvPr>
          <p:cNvSpPr txBox="1"/>
          <p:nvPr/>
        </p:nvSpPr>
        <p:spPr>
          <a:xfrm>
            <a:off x="7712765" y="4788310"/>
            <a:ext cx="41538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  <a:ea typeface="Arial Unicode MS"/>
              </a:rPr>
              <a:t>Ulisses de Lima Messias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  <a:ea typeface="Arial Unicode MS"/>
                <a:hlinkClick r:id="rId3"/>
              </a:rPr>
              <a:t>ulisses@umconsultoria.com.br</a:t>
            </a: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2000505000000020004" pitchFamily="2" charset="0"/>
              <a:ea typeface="Arial Unicode M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  <a:ea typeface="Arial Unicode MS"/>
              </a:rPr>
              <a:t>(19) 9 9779-5900</a:t>
            </a:r>
          </a:p>
        </p:txBody>
      </p:sp>
      <p:pic>
        <p:nvPicPr>
          <p:cNvPr id="31" name="Imagem 30">
            <a:extLst>
              <a:ext uri="{FF2B5EF4-FFF2-40B4-BE49-F238E27FC236}">
                <a16:creationId xmlns:a16="http://schemas.microsoft.com/office/drawing/2014/main" id="{8B338C4F-10A3-476D-94C5-DA9C9DB606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07527" y="5843338"/>
            <a:ext cx="1484815" cy="1007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89357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16.7|13.7|8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2.6"/>
</p:tagLst>
</file>

<file path=ppt/theme/theme1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i9_Storm">
      <a:dk1>
        <a:srgbClr val="57565A"/>
      </a:dk1>
      <a:lt1>
        <a:sysClr val="window" lastClr="FFFFFF"/>
      </a:lt1>
      <a:dk2>
        <a:srgbClr val="193441"/>
      </a:dk2>
      <a:lt2>
        <a:srgbClr val="2C4A58"/>
      </a:lt2>
      <a:accent1>
        <a:srgbClr val="97AEA0"/>
      </a:accent1>
      <a:accent2>
        <a:srgbClr val="7D9892"/>
      </a:accent2>
      <a:accent3>
        <a:srgbClr val="688687"/>
      </a:accent3>
      <a:accent4>
        <a:srgbClr val="53737B"/>
      </a:accent4>
      <a:accent5>
        <a:srgbClr val="496A75"/>
      </a:accent5>
      <a:accent6>
        <a:srgbClr val="3E606F"/>
      </a:accent6>
      <a:hlink>
        <a:srgbClr val="2F8299"/>
      </a:hlink>
      <a:folHlink>
        <a:srgbClr val="8C8C8C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1_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Contents Slide Master">
  <a:themeElements>
    <a:clrScheme name="2019-Business plan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EBEE4"/>
      </a:accent1>
      <a:accent2>
        <a:srgbClr val="4CD6B0"/>
      </a:accent2>
      <a:accent3>
        <a:srgbClr val="98DC56"/>
      </a:accent3>
      <a:accent4>
        <a:srgbClr val="5EBEE4"/>
      </a:accent4>
      <a:accent5>
        <a:srgbClr val="4CD6B0"/>
      </a:accent5>
      <a:accent6>
        <a:srgbClr val="98DC56"/>
      </a:accent6>
      <a:hlink>
        <a:srgbClr val="BFBFBF"/>
      </a:hlink>
      <a:folHlink>
        <a:srgbClr val="BFBFB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Contents Slide Master">
  <a:themeElements>
    <a:clrScheme name="Leader for Succes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2C650"/>
      </a:accent1>
      <a:accent2>
        <a:srgbClr val="5CBE7A"/>
      </a:accent2>
      <a:accent3>
        <a:srgbClr val="2CB8AE"/>
      </a:accent3>
      <a:accent4>
        <a:srgbClr val="24A8C2"/>
      </a:accent4>
      <a:accent5>
        <a:srgbClr val="249ED2"/>
      </a:accent5>
      <a:accent6>
        <a:srgbClr val="3F3F3F"/>
      </a:accent6>
      <a:hlink>
        <a:srgbClr val="FFFFFF"/>
      </a:hlink>
      <a:folHlink>
        <a:srgbClr val="FFFFF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2_Office Theme">
  <a:themeElements>
    <a:clrScheme name="SM - Theme 51 - Light">
      <a:dk1>
        <a:srgbClr val="AAAAAA"/>
      </a:dk1>
      <a:lt1>
        <a:srgbClr val="FFFFFF"/>
      </a:lt1>
      <a:dk2>
        <a:srgbClr val="08204C"/>
      </a:dk2>
      <a:lt2>
        <a:srgbClr val="FFFFFF"/>
      </a:lt2>
      <a:accent1>
        <a:srgbClr val="723F9F"/>
      </a:accent1>
      <a:accent2>
        <a:srgbClr val="0081D9"/>
      </a:accent2>
      <a:accent3>
        <a:srgbClr val="02C980"/>
      </a:accent3>
      <a:accent4>
        <a:srgbClr val="FFC001"/>
      </a:accent4>
      <a:accent5>
        <a:srgbClr val="FF6656"/>
      </a:accent5>
      <a:accent6>
        <a:srgbClr val="DADADA"/>
      </a:accent6>
      <a:hlink>
        <a:srgbClr val="F33B48"/>
      </a:hlink>
      <a:folHlink>
        <a:srgbClr val="FFC0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8.xml><?xml version="1.0" encoding="utf-8"?>
<a:theme xmlns:a="http://schemas.openxmlformats.org/drawingml/2006/main" name="1_Office Theme">
  <a:themeElements>
    <a:clrScheme name="PTIFY - Iceberg - Light">
      <a:dk1>
        <a:srgbClr val="272727"/>
      </a:dk1>
      <a:lt1>
        <a:srgbClr val="FFFFFF"/>
      </a:lt1>
      <a:dk2>
        <a:srgbClr val="000000"/>
      </a:dk2>
      <a:lt2>
        <a:srgbClr val="FFFFFF"/>
      </a:lt2>
      <a:accent1>
        <a:srgbClr val="9FD9D2"/>
      </a:accent1>
      <a:accent2>
        <a:srgbClr val="56A2BD"/>
      </a:accent2>
      <a:accent3>
        <a:srgbClr val="2585B3"/>
      </a:accent3>
      <a:accent4>
        <a:srgbClr val="10599B"/>
      </a:accent4>
      <a:accent5>
        <a:srgbClr val="003175"/>
      </a:accent5>
      <a:accent6>
        <a:srgbClr val="383838"/>
      </a:accent6>
      <a:hlink>
        <a:srgbClr val="F45A36"/>
      </a:hlink>
      <a:folHlink>
        <a:srgbClr val="CA2826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9.xml><?xml version="1.0" encoding="utf-8"?>
<a:theme xmlns:a="http://schemas.openxmlformats.org/drawingml/2006/main" name="13_Office Theme">
  <a:themeElements>
    <a:clrScheme name="IGPIA - Theme 11 - Light">
      <a:dk1>
        <a:srgbClr val="737572"/>
      </a:dk1>
      <a:lt1>
        <a:srgbClr val="FFFFFF"/>
      </a:lt1>
      <a:dk2>
        <a:srgbClr val="171717"/>
      </a:dk2>
      <a:lt2>
        <a:srgbClr val="FFFFFF"/>
      </a:lt2>
      <a:accent1>
        <a:srgbClr val="53B09C"/>
      </a:accent1>
      <a:accent2>
        <a:srgbClr val="4B5050"/>
      </a:accent2>
      <a:accent3>
        <a:srgbClr val="53AF9C"/>
      </a:accent3>
      <a:accent4>
        <a:srgbClr val="4B5050"/>
      </a:accent4>
      <a:accent5>
        <a:srgbClr val="53AF9C"/>
      </a:accent5>
      <a:accent6>
        <a:srgbClr val="4B5050"/>
      </a:accent6>
      <a:hlink>
        <a:srgbClr val="216BA9"/>
      </a:hlink>
      <a:folHlink>
        <a:srgbClr val="1FB18A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10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9112</TotalTime>
  <Words>864</Words>
  <Application>Microsoft Office PowerPoint</Application>
  <PresentationFormat>Widescreen</PresentationFormat>
  <Paragraphs>162</Paragraphs>
  <Slides>22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9</vt:i4>
      </vt:variant>
      <vt:variant>
        <vt:lpstr>Títulos de slides</vt:lpstr>
      </vt:variant>
      <vt:variant>
        <vt:i4>22</vt:i4>
      </vt:variant>
    </vt:vector>
  </HeadingPairs>
  <TitlesOfParts>
    <vt:vector size="43" baseType="lpstr">
      <vt:lpstr>Arial</vt:lpstr>
      <vt:lpstr>Calibri</vt:lpstr>
      <vt:lpstr>Calibri Light</vt:lpstr>
      <vt:lpstr>Century</vt:lpstr>
      <vt:lpstr>Lato Light</vt:lpstr>
      <vt:lpstr>Montserrat</vt:lpstr>
      <vt:lpstr>Open Sans</vt:lpstr>
      <vt:lpstr>Open Sans Light</vt:lpstr>
      <vt:lpstr>Poppins</vt:lpstr>
      <vt:lpstr>Poppins Light</vt:lpstr>
      <vt:lpstr>Poppins Medium</vt:lpstr>
      <vt:lpstr>Times New Roman</vt:lpstr>
      <vt:lpstr>3_Office Theme</vt:lpstr>
      <vt:lpstr>Office Theme</vt:lpstr>
      <vt:lpstr>4_Office Theme</vt:lpstr>
      <vt:lpstr>1_Tema do Office</vt:lpstr>
      <vt:lpstr>Contents Slide Master</vt:lpstr>
      <vt:lpstr>1_Contents Slide Master</vt:lpstr>
      <vt:lpstr>12_Office Theme</vt:lpstr>
      <vt:lpstr>1_Office Theme</vt:lpstr>
      <vt:lpstr>13_Office Theme</vt:lpstr>
      <vt:lpstr>Introdução ao Planejamento de  Vendas e Operações (S&amp;OP)   MÓDULO 01 - AULA #01  Sales and Operations Planning Ulisses L. Messias</vt:lpstr>
      <vt:lpstr>Apresentação do PowerPoint</vt:lpstr>
      <vt:lpstr>Apresentação do PowerPoint</vt:lpstr>
      <vt:lpstr>Apresentação do PowerPoint</vt:lpstr>
      <vt:lpstr>S&amp;OP Sales and Operations Planning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Introdução ao Planejamento de Vendas e Operações (S&amp;OP)   Módulo 1 Aula #02  Sales and Operations Planning Ulisses L. Messias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Ulisses Lima Messias</dc:creator>
  <cp:lastModifiedBy>Ulisses Lima Messias</cp:lastModifiedBy>
  <cp:revision>91</cp:revision>
  <dcterms:created xsi:type="dcterms:W3CDTF">2018-08-21T00:16:09Z</dcterms:created>
  <dcterms:modified xsi:type="dcterms:W3CDTF">2023-09-18T09:41:46Z</dcterms:modified>
</cp:coreProperties>
</file>