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2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3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4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5.xml" ContentType="application/vnd.openxmlformats-officedocument.theme+xml"/>
  <Override PartName="/ppt/slideLayouts/slideLayout116.xml" ContentType="application/vnd.openxmlformats-officedocument.presentationml.slideLayout+xml"/>
  <Override PartName="/ppt/theme/theme6.xml" ContentType="application/vnd.openxmlformats-officedocument.theme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7.xml" ContentType="application/vnd.openxmlformats-officedocument.theme+xml"/>
  <Override PartName="/ppt/slideLayouts/slideLayout119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726" r:id="rId2"/>
    <p:sldMasterId id="2147483797" r:id="rId3"/>
    <p:sldMasterId id="2147483887" r:id="rId4"/>
    <p:sldMasterId id="2147483909" r:id="rId5"/>
    <p:sldMasterId id="2147483982" r:id="rId6"/>
    <p:sldMasterId id="2147483984" r:id="rId7"/>
    <p:sldMasterId id="2147483987" r:id="rId8"/>
  </p:sldMasterIdLst>
  <p:notesMasterIdLst>
    <p:notesMasterId r:id="rId22"/>
  </p:notesMasterIdLst>
  <p:sldIdLst>
    <p:sldId id="4198" r:id="rId9"/>
    <p:sldId id="387" r:id="rId10"/>
    <p:sldId id="4192" r:id="rId11"/>
    <p:sldId id="3416" r:id="rId12"/>
    <p:sldId id="4094" r:id="rId13"/>
    <p:sldId id="4095" r:id="rId14"/>
    <p:sldId id="4101" r:id="rId15"/>
    <p:sldId id="4102" r:id="rId16"/>
    <p:sldId id="4193" r:id="rId17"/>
    <p:sldId id="4196" r:id="rId18"/>
    <p:sldId id="4194" r:id="rId19"/>
    <p:sldId id="4195" r:id="rId20"/>
    <p:sldId id="423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A12F"/>
    <a:srgbClr val="353334"/>
    <a:srgbClr val="404040"/>
    <a:srgbClr val="001420"/>
    <a:srgbClr val="30351E"/>
    <a:srgbClr val="574D41"/>
    <a:srgbClr val="F94867"/>
    <a:srgbClr val="20B3B7"/>
    <a:srgbClr val="42C291"/>
    <a:srgbClr val="FFA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53F2AA-3925-4C3B-A7CC-F4D083C3BA6F}" v="2" dt="2024-02-19T16:52:58.3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07" autoAdjust="0"/>
    <p:restoredTop sz="94063" autoAdjust="0"/>
  </p:normalViewPr>
  <p:slideViewPr>
    <p:cSldViewPr snapToGrid="0" snapToObjects="1">
      <p:cViewPr varScale="1">
        <p:scale>
          <a:sx n="77" d="100"/>
          <a:sy n="77" d="100"/>
        </p:scale>
        <p:origin x="149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lisses Lima Messias" userId="8f637c0ec9cdd908" providerId="LiveId" clId="{EB05F5D1-3589-4F59-8B2C-F191329FAE7C}"/>
    <pc:docChg chg="modSld">
      <pc:chgData name="Ulisses Lima Messias" userId="8f637c0ec9cdd908" providerId="LiveId" clId="{EB05F5D1-3589-4F59-8B2C-F191329FAE7C}" dt="2022-05-02T17:25:10.790" v="1" actId="729"/>
      <pc:docMkLst>
        <pc:docMk/>
      </pc:docMkLst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01384258" sldId="408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EB05F5D1-3589-4F59-8B2C-F191329FAE7C}" dt="2022-05-02T17:25:10.790" v="1" actId="729"/>
        <pc:sldMkLst>
          <pc:docMk/>
          <pc:sldMk cId="3698693759" sldId="4208"/>
        </pc:sldMkLst>
      </pc:sldChg>
    </pc:docChg>
  </pc:docChgLst>
  <pc:docChgLst>
    <pc:chgData name="Ulisses Lima Messias" userId="8f637c0ec9cdd908" providerId="LiveId" clId="{98E12D20-9BF3-4CB8-9CCE-E3BAAE0FCCB5}"/>
    <pc:docChg chg="modSld">
      <pc:chgData name="Ulisses Lima Messias" userId="8f637c0ec9cdd908" providerId="LiveId" clId="{98E12D20-9BF3-4CB8-9CCE-E3BAAE0FCCB5}" dt="2022-04-06T13:56:17.097" v="31" actId="729"/>
      <pc:docMkLst>
        <pc:docMk/>
      </pc:docMkLst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98E12D20-9BF3-4CB8-9CCE-E3BAAE0FCCB5}" dt="2022-04-06T13:51:26.340" v="0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800650609" sldId="1177"/>
        </pc:sldMkLst>
      </pc:sldChg>
      <pc:sldChg chg="addSp modSp mod modShow">
        <pc:chgData name="Ulisses Lima Messias" userId="8f637c0ec9cdd908" providerId="LiveId" clId="{98E12D20-9BF3-4CB8-9CCE-E3BAAE0FCCB5}" dt="2022-04-06T13:55:20.119" v="30" actId="20577"/>
        <pc:sldMkLst>
          <pc:docMk/>
          <pc:sldMk cId="282347455" sldId="1178"/>
        </pc:sldMkLst>
        <pc:spChg chg="add mod">
          <ac:chgData name="Ulisses Lima Messias" userId="8f637c0ec9cdd908" providerId="LiveId" clId="{98E12D20-9BF3-4CB8-9CCE-E3BAAE0FCCB5}" dt="2022-04-06T13:54:33.953" v="15" actId="113"/>
          <ac:spMkLst>
            <pc:docMk/>
            <pc:sldMk cId="282347455" sldId="1178"/>
            <ac:spMk id="3" creationId="{C9DC3866-9371-438F-AFB0-7A9CAE826A3E}"/>
          </ac:spMkLst>
        </pc:spChg>
        <pc:spChg chg="add mod">
          <ac:chgData name="Ulisses Lima Messias" userId="8f637c0ec9cdd908" providerId="LiveId" clId="{98E12D20-9BF3-4CB8-9CCE-E3BAAE0FCCB5}" dt="2022-04-06T13:54:42.499" v="22" actId="20577"/>
          <ac:spMkLst>
            <pc:docMk/>
            <pc:sldMk cId="282347455" sldId="1178"/>
            <ac:spMk id="9" creationId="{60BC164C-0852-4BDF-AD76-892334F9027C}"/>
          </ac:spMkLst>
        </pc:spChg>
        <pc:spChg chg="add mod">
          <ac:chgData name="Ulisses Lima Messias" userId="8f637c0ec9cdd908" providerId="LiveId" clId="{98E12D20-9BF3-4CB8-9CCE-E3BAAE0FCCB5}" dt="2022-04-06T13:55:05.683" v="26" actId="20577"/>
          <ac:spMkLst>
            <pc:docMk/>
            <pc:sldMk cId="282347455" sldId="1178"/>
            <ac:spMk id="10" creationId="{F7E4FDE9-9B83-4D70-90E6-6079FFF0F473}"/>
          </ac:spMkLst>
        </pc:spChg>
        <pc:spChg chg="add mod">
          <ac:chgData name="Ulisses Lima Messias" userId="8f637c0ec9cdd908" providerId="LiveId" clId="{98E12D20-9BF3-4CB8-9CCE-E3BAAE0FCCB5}" dt="2022-04-06T13:55:20.119" v="30" actId="20577"/>
          <ac:spMkLst>
            <pc:docMk/>
            <pc:sldMk cId="282347455" sldId="1178"/>
            <ac:spMk id="11" creationId="{61F9DF70-0B51-46D3-B2DD-F29882FD7E61}"/>
          </ac:spMkLst>
        </pc:spChg>
        <pc:graphicFrameChg chg="mod">
          <ac:chgData name="Ulisses Lima Messias" userId="8f637c0ec9cdd908" providerId="LiveId" clId="{98E12D20-9BF3-4CB8-9CCE-E3BAAE0FCCB5}" dt="2022-04-06T13:54:21.561" v="7" actId="478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98E12D20-9BF3-4CB8-9CCE-E3BAAE0FCCB5}" dt="2022-04-06T13:56:17.097" v="3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98E12D20-9BF3-4CB8-9CCE-E3BAAE0FCCB5}" dt="2022-04-06T13:52:51.180" v="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98E12D20-9BF3-4CB8-9CCE-E3BAAE0FCCB5}" dt="2022-04-06T13:52:33.609" v="4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98E12D20-9BF3-4CB8-9CCE-E3BAAE0FCCB5}" dt="2022-04-06T13:51:57.876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98E12D20-9BF3-4CB8-9CCE-E3BAAE0FCCB5}" dt="2022-04-06T13:53:28.118" v="6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98E12D20-9BF3-4CB8-9CCE-E3BAAE0FCCB5}" dt="2022-04-06T13:52:29.891" v="3" actId="729"/>
        <pc:sldMkLst>
          <pc:docMk/>
          <pc:sldMk cId="1862954351" sldId="4204"/>
        </pc:sldMkLst>
      </pc:sldChg>
    </pc:docChg>
  </pc:docChgLst>
  <pc:docChgLst>
    <pc:chgData name="Ulisses Lima Messias" userId="8f637c0ec9cdd908" providerId="LiveId" clId="{300EF7C6-7B4E-473A-B4D5-C30C72F83589}"/>
    <pc:docChg chg="undo custSel addSld delSld modSld sldOrd addMainMaster delMainMaster">
      <pc:chgData name="Ulisses Lima Messias" userId="8f637c0ec9cdd908" providerId="LiveId" clId="{300EF7C6-7B4E-473A-B4D5-C30C72F83589}" dt="2022-02-24T22:20:44.589" v="6518" actId="478"/>
      <pc:docMkLst>
        <pc:docMk/>
      </pc:docMkLst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2055403790" sldId="256"/>
        </pc:sldMkLst>
      </pc:sldChg>
      <pc:sldChg chg="modSp add mod">
        <pc:chgData name="Ulisses Lima Messias" userId="8f637c0ec9cdd908" providerId="LiveId" clId="{300EF7C6-7B4E-473A-B4D5-C30C72F83589}" dt="2022-02-07T11:56:34.910" v="86" actId="1035"/>
        <pc:sldMkLst>
          <pc:docMk/>
          <pc:sldMk cId="0" sldId="258"/>
        </pc:sldMkLst>
        <pc:spChg chg="mod">
          <ac:chgData name="Ulisses Lima Messias" userId="8f637c0ec9cdd908" providerId="LiveId" clId="{300EF7C6-7B4E-473A-B4D5-C30C72F83589}" dt="2022-02-07T11:56:07.943" v="66" actId="1038"/>
          <ac:spMkLst>
            <pc:docMk/>
            <pc:sldMk cId="0" sldId="258"/>
            <ac:spMk id="2" creationId="{6DD69466-243E-4F0F-985C-5424CB2B1834}"/>
          </ac:spMkLst>
        </pc:spChg>
        <pc:spChg chg="mod">
          <ac:chgData name="Ulisses Lima Messias" userId="8f637c0ec9cdd908" providerId="LiveId" clId="{300EF7C6-7B4E-473A-B4D5-C30C72F83589}" dt="2022-02-07T11:56:14.102" v="71" actId="1038"/>
          <ac:spMkLst>
            <pc:docMk/>
            <pc:sldMk cId="0" sldId="258"/>
            <ac:spMk id="63" creationId="{25BCB042-EA0B-41BF-B5CB-F31562A9E5C1}"/>
          </ac:spMkLst>
        </pc:spChg>
        <pc:spChg chg="mod">
          <ac:chgData name="Ulisses Lima Messias" userId="8f637c0ec9cdd908" providerId="LiveId" clId="{300EF7C6-7B4E-473A-B4D5-C30C72F83589}" dt="2022-02-07T11:56:21.527" v="76" actId="1038"/>
          <ac:spMkLst>
            <pc:docMk/>
            <pc:sldMk cId="0" sldId="258"/>
            <ac:spMk id="64" creationId="{AB2BED1D-53AC-4B5C-8392-CCE663949F11}"/>
          </ac:spMkLst>
        </pc:spChg>
        <pc:spChg chg="mod">
          <ac:chgData name="Ulisses Lima Messias" userId="8f637c0ec9cdd908" providerId="LiveId" clId="{300EF7C6-7B4E-473A-B4D5-C30C72F83589}" dt="2022-02-07T11:56:28.703" v="81" actId="1037"/>
          <ac:spMkLst>
            <pc:docMk/>
            <pc:sldMk cId="0" sldId="258"/>
            <ac:spMk id="65" creationId="{F6FDD73C-8201-4ABA-B6CA-1EA8876F023F}"/>
          </ac:spMkLst>
        </pc:spChg>
        <pc:spChg chg="mod">
          <ac:chgData name="Ulisses Lima Messias" userId="8f637c0ec9cdd908" providerId="LiveId" clId="{300EF7C6-7B4E-473A-B4D5-C30C72F83589}" dt="2022-02-07T11:56:34.910" v="86" actId="1035"/>
          <ac:spMkLst>
            <pc:docMk/>
            <pc:sldMk cId="0" sldId="258"/>
            <ac:spMk id="66" creationId="{1F1B732A-CDB0-41C1-8F37-851E9F7F0734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935348389" sldId="261"/>
        </pc:sldMkLst>
      </pc:sldChg>
      <pc:sldChg chg="del">
        <pc:chgData name="Ulisses Lima Messias" userId="8f637c0ec9cdd908" providerId="LiveId" clId="{300EF7C6-7B4E-473A-B4D5-C30C72F83589}" dt="2022-02-07T12:11:55.509" v="264" actId="47"/>
        <pc:sldMkLst>
          <pc:docMk/>
          <pc:sldMk cId="602985598" sldId="264"/>
        </pc:sldMkLst>
      </pc:sldChg>
      <pc:sldChg chg="del">
        <pc:chgData name="Ulisses Lima Messias" userId="8f637c0ec9cdd908" providerId="LiveId" clId="{300EF7C6-7B4E-473A-B4D5-C30C72F83589}" dt="2022-02-07T12:49:37.565" v="719" actId="47"/>
        <pc:sldMkLst>
          <pc:docMk/>
          <pc:sldMk cId="1310402258" sldId="27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1578889" sldId="278"/>
        </pc:sldMkLst>
      </pc:sldChg>
      <pc:sldChg chg="delSp modSp add mod delAnim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612639054" sldId="285"/>
        </pc:sldMkLst>
        <pc:spChg chg="mod">
          <ac:chgData name="Ulisses Lima Messias" userId="8f637c0ec9cdd908" providerId="LiveId" clId="{300EF7C6-7B4E-473A-B4D5-C30C72F83589}" dt="2022-02-11T10:13:12.365" v="4972" actId="1076"/>
          <ac:spMkLst>
            <pc:docMk/>
            <pc:sldMk cId="612639054" sldId="285"/>
            <ac:spMk id="2" creationId="{00000000-0000-0000-0000-000000000000}"/>
          </ac:spMkLst>
        </pc:spChg>
        <pc:spChg chg="mod">
          <ac:chgData name="Ulisses Lima Messias" userId="8f637c0ec9cdd908" providerId="LiveId" clId="{300EF7C6-7B4E-473A-B4D5-C30C72F83589}" dt="2022-02-11T10:15:58.543" v="5004" actId="1035"/>
          <ac:spMkLst>
            <pc:docMk/>
            <pc:sldMk cId="612639054" sldId="285"/>
            <ac:spMk id="5" creationId="{F95FDCC8-9A7E-4674-B86F-C1B490AB63DA}"/>
          </ac:spMkLst>
        </pc:spChg>
        <pc:spChg chg="mod">
          <ac:chgData name="Ulisses Lima Messias" userId="8f637c0ec9cdd908" providerId="LiveId" clId="{300EF7C6-7B4E-473A-B4D5-C30C72F83589}" dt="2022-02-11T10:14:34.619" v="4989" actId="207"/>
          <ac:spMkLst>
            <pc:docMk/>
            <pc:sldMk cId="612639054" sldId="285"/>
            <ac:spMk id="6" creationId="{CE9503B9-8913-40A9-A594-6CFA39B3A715}"/>
          </ac:spMkLst>
        </pc:spChg>
        <pc:spChg chg="del">
          <ac:chgData name="Ulisses Lima Messias" userId="8f637c0ec9cdd908" providerId="LiveId" clId="{300EF7C6-7B4E-473A-B4D5-C30C72F83589}" dt="2022-02-11T10:14:02.422" v="4981" actId="478"/>
          <ac:spMkLst>
            <pc:docMk/>
            <pc:sldMk cId="612639054" sldId="285"/>
            <ac:spMk id="7" creationId="{FF916C48-69EA-49BF-9E63-BE4170C45B20}"/>
          </ac:spMkLst>
        </pc:spChg>
        <pc:spChg chg="del">
          <ac:chgData name="Ulisses Lima Messias" userId="8f637c0ec9cdd908" providerId="LiveId" clId="{300EF7C6-7B4E-473A-B4D5-C30C72F83589}" dt="2022-02-11T10:13:08.791" v="4971" actId="478"/>
          <ac:spMkLst>
            <pc:docMk/>
            <pc:sldMk cId="612639054" sldId="285"/>
            <ac:spMk id="8" creationId="{97A676BD-77F8-4D18-BBB8-314E682C6E25}"/>
          </ac:spMkLst>
        </pc:spChg>
        <pc:spChg chg="mod">
          <ac:chgData name="Ulisses Lima Messias" userId="8f637c0ec9cdd908" providerId="LiveId" clId="{300EF7C6-7B4E-473A-B4D5-C30C72F83589}" dt="2022-02-11T10:15:25.684" v="5002" actId="207"/>
          <ac:spMkLst>
            <pc:docMk/>
            <pc:sldMk cId="612639054" sldId="285"/>
            <ac:spMk id="112" creationId="{1C5BBA0C-4A86-447C-8A25-1D4009C4E7A0}"/>
          </ac:spMkLst>
        </pc:spChg>
        <pc:grpChg chg="mod">
          <ac:chgData name="Ulisses Lima Messias" userId="8f637c0ec9cdd908" providerId="LiveId" clId="{300EF7C6-7B4E-473A-B4D5-C30C72F83589}" dt="2022-02-11T10:14:41.920" v="4991" actId="14100"/>
          <ac:grpSpMkLst>
            <pc:docMk/>
            <pc:sldMk cId="612639054" sldId="285"/>
            <ac:grpSpMk id="68" creationId="{00000000-0000-0000-0000-000000000000}"/>
          </ac:grpSpMkLst>
        </pc:gr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58935591" sldId="28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85019129" sldId="29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76491844" sldId="29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04770800" sldId="2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5071667" sldId="2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919129222" sldId="299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192285649" sldId="3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176944044" sldId="3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074059202" sldId="30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420061705" sldId="30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0235614" sldId="304"/>
        </pc:sldMkLst>
      </pc:sldChg>
      <pc:sldChg chg="add">
        <pc:chgData name="Ulisses Lima Messias" userId="8f637c0ec9cdd908" providerId="LiveId" clId="{300EF7C6-7B4E-473A-B4D5-C30C72F83589}" dt="2022-02-07T11:52:50.732" v="21"/>
        <pc:sldMkLst>
          <pc:docMk/>
          <pc:sldMk cId="4189617652" sldId="333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933714809" sldId="340"/>
        </pc:sldMkLst>
        <pc:spChg chg="add mod">
          <ac:chgData name="Ulisses Lima Messias" userId="8f637c0ec9cdd908" providerId="LiveId" clId="{300EF7C6-7B4E-473A-B4D5-C30C72F83589}" dt="2022-02-09T15:33:27.196" v="2555" actId="1076"/>
          <ac:spMkLst>
            <pc:docMk/>
            <pc:sldMk cId="3933714809" sldId="340"/>
            <ac:spMk id="2" creationId="{239840D3-6D43-4FBC-AC8B-3CA5D919C0BF}"/>
          </ac:spMkLst>
        </pc:spChg>
        <pc:picChg chg="del">
          <ac:chgData name="Ulisses Lima Messias" userId="8f637c0ec9cdd908" providerId="LiveId" clId="{300EF7C6-7B4E-473A-B4D5-C30C72F83589}" dt="2022-02-09T15:36:17.681" v="2560" actId="478"/>
          <ac:picMkLst>
            <pc:docMk/>
            <pc:sldMk cId="3933714809" sldId="340"/>
            <ac:picMk id="7" creationId="{8D762791-FC3F-4296-BD20-F5B1766753CE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86605831" sldId="36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375808384" sldId="376"/>
        </pc:sldMkLst>
        <pc:spChg chg="mod">
          <ac:chgData name="Ulisses Lima Messias" userId="8f637c0ec9cdd908" providerId="LiveId" clId="{300EF7C6-7B4E-473A-B4D5-C30C72F83589}" dt="2022-02-10T20:21:11.716" v="4756" actId="20577"/>
          <ac:spMkLst>
            <pc:docMk/>
            <pc:sldMk cId="1375808384" sldId="376"/>
            <ac:spMk id="2" creationId="{8F2ABE84-FA18-479F-9073-2338B8F9378A}"/>
          </ac:spMkLst>
        </pc:spChg>
        <pc:graphicFrameChg chg="mod modGraphic">
          <ac:chgData name="Ulisses Lima Messias" userId="8f637c0ec9cdd908" providerId="LiveId" clId="{300EF7C6-7B4E-473A-B4D5-C30C72F83589}" dt="2022-02-10T20:20:51.702" v="4715" actId="403"/>
          <ac:graphicFrameMkLst>
            <pc:docMk/>
            <pc:sldMk cId="1375808384" sldId="376"/>
            <ac:graphicFrameMk id="5" creationId="{E4F051B0-2547-4B57-BEED-5D14CA8E39CC}"/>
          </ac:graphicFrameMkLst>
        </pc:graphicFrameChg>
      </pc:sldChg>
      <pc:sldChg chg="del">
        <pc:chgData name="Ulisses Lima Messias" userId="8f637c0ec9cdd908" providerId="LiveId" clId="{300EF7C6-7B4E-473A-B4D5-C30C72F83589}" dt="2022-02-10T20:22:54.919" v="4780" actId="47"/>
        <pc:sldMkLst>
          <pc:docMk/>
          <pc:sldMk cId="6154284" sldId="37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5890951" sldId="387"/>
        </pc:sldMkLst>
      </pc:sldChg>
      <pc:sldChg chg="addSp delSp modSp add del mod delAnim">
        <pc:chgData name="Ulisses Lima Messias" userId="8f637c0ec9cdd908" providerId="LiveId" clId="{300EF7C6-7B4E-473A-B4D5-C30C72F83589}" dt="2022-02-07T18:36:34.655" v="1322" actId="47"/>
        <pc:sldMkLst>
          <pc:docMk/>
          <pc:sldMk cId="331765913" sldId="403"/>
        </pc:sldMkLst>
        <pc:spChg chg="mod">
          <ac:chgData name="Ulisses Lima Messias" userId="8f637c0ec9cdd908" providerId="LiveId" clId="{300EF7C6-7B4E-473A-B4D5-C30C72F83589}" dt="2022-02-07T18:32:11.608" v="1315" actId="1076"/>
          <ac:spMkLst>
            <pc:docMk/>
            <pc:sldMk cId="331765913" sldId="403"/>
            <ac:spMk id="2" creationId="{F8BB974E-1DBE-4475-A64C-C35F5817FDB8}"/>
          </ac:spMkLst>
        </pc:spChg>
        <pc:spChg chg="del">
          <ac:chgData name="Ulisses Lima Messias" userId="8f637c0ec9cdd908" providerId="LiveId" clId="{300EF7C6-7B4E-473A-B4D5-C30C72F83589}" dt="2022-02-07T18:31:58.345" v="1309" actId="478"/>
          <ac:spMkLst>
            <pc:docMk/>
            <pc:sldMk cId="331765913" sldId="403"/>
            <ac:spMk id="3" creationId="{B69088E4-0411-4FC5-990F-EB48B5504260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5" creationId="{AB971C8E-8123-4909-A397-A628D8324B34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6" creationId="{403B58F6-D17C-4C0F-AAE1-52BD58412AE6}"/>
          </ac:spMkLst>
        </pc:spChg>
        <pc:spChg chg="del">
          <ac:chgData name="Ulisses Lima Messias" userId="8f637c0ec9cdd908" providerId="LiveId" clId="{300EF7C6-7B4E-473A-B4D5-C30C72F83589}" dt="2022-02-07T18:31:47.496" v="1304" actId="478"/>
          <ac:spMkLst>
            <pc:docMk/>
            <pc:sldMk cId="331765913" sldId="403"/>
            <ac:spMk id="7" creationId="{CB22ED72-1DA1-4783-8C39-8209A9D1F2E3}"/>
          </ac:spMkLst>
        </pc:spChg>
        <pc:spChg chg="del">
          <ac:chgData name="Ulisses Lima Messias" userId="8f637c0ec9cdd908" providerId="LiveId" clId="{300EF7C6-7B4E-473A-B4D5-C30C72F83589}" dt="2022-02-07T18:32:00.066" v="1310" actId="478"/>
          <ac:spMkLst>
            <pc:docMk/>
            <pc:sldMk cId="331765913" sldId="403"/>
            <ac:spMk id="8" creationId="{FEEB6BC8-643A-40E8-A4C2-DFDF37DFDBA5}"/>
          </ac:spMkLst>
        </pc:spChg>
        <pc:spChg chg="del mod">
          <ac:chgData name="Ulisses Lima Messias" userId="8f637c0ec9cdd908" providerId="LiveId" clId="{300EF7C6-7B4E-473A-B4D5-C30C72F83589}" dt="2022-02-07T18:31:54.306" v="1307" actId="478"/>
          <ac:spMkLst>
            <pc:docMk/>
            <pc:sldMk cId="331765913" sldId="403"/>
            <ac:spMk id="10" creationId="{C0DD8AD1-898A-4718-9661-F7296A4BF92C}"/>
          </ac:spMkLst>
        </pc:spChg>
        <pc:spChg chg="add del mod">
          <ac:chgData name="Ulisses Lima Messias" userId="8f637c0ec9cdd908" providerId="LiveId" clId="{300EF7C6-7B4E-473A-B4D5-C30C72F83589}" dt="2022-02-07T18:31:50.102" v="1305" actId="478"/>
          <ac:spMkLst>
            <pc:docMk/>
            <pc:sldMk cId="331765913" sldId="403"/>
            <ac:spMk id="12" creationId="{738C4988-68BA-4373-9B08-CF33C36261B8}"/>
          </ac:spMkLst>
        </pc:spChg>
        <pc:picChg chg="mod">
          <ac:chgData name="Ulisses Lima Messias" userId="8f637c0ec9cdd908" providerId="LiveId" clId="{300EF7C6-7B4E-473A-B4D5-C30C72F83589}" dt="2022-02-07T18:32:04.849" v="1312" actId="14100"/>
          <ac:picMkLst>
            <pc:docMk/>
            <pc:sldMk cId="331765913" sldId="403"/>
            <ac:picMk id="4" creationId="{F60435AB-C989-4FB2-9684-4D5E3549BCFA}"/>
          </ac:picMkLst>
        </pc:picChg>
        <pc:cxnChg chg="del">
          <ac:chgData name="Ulisses Lima Messias" userId="8f637c0ec9cdd908" providerId="LiveId" clId="{300EF7C6-7B4E-473A-B4D5-C30C72F83589}" dt="2022-02-07T18:31:56.290" v="1308" actId="478"/>
          <ac:cxnSpMkLst>
            <pc:docMk/>
            <pc:sldMk cId="331765913" sldId="403"/>
            <ac:cxnSpMk id="9" creationId="{FCE79DF5-2F67-4581-A94E-56CB605B7D7C}"/>
          </ac:cxnSpMkLst>
        </pc:cxnChg>
      </pc:sldChg>
      <pc:sldChg chg="modSp del mod">
        <pc:chgData name="Ulisses Lima Messias" userId="8f637c0ec9cdd908" providerId="LiveId" clId="{300EF7C6-7B4E-473A-B4D5-C30C72F83589}" dt="2022-02-07T18:15:19.695" v="893" actId="2696"/>
        <pc:sldMkLst>
          <pc:docMk/>
          <pc:sldMk cId="518505812" sldId="403"/>
        </pc:sldMkLst>
        <pc:spChg chg="mod">
          <ac:chgData name="Ulisses Lima Messias" userId="8f637c0ec9cdd908" providerId="LiveId" clId="{300EF7C6-7B4E-473A-B4D5-C30C72F83589}" dt="2022-02-07T18:15:00.281" v="892" actId="20577"/>
          <ac:spMkLst>
            <pc:docMk/>
            <pc:sldMk cId="518505812" sldId="403"/>
            <ac:spMk id="7" creationId="{CB22ED72-1DA1-4783-8C39-8209A9D1F2E3}"/>
          </ac:spMkLst>
        </pc:sp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276138405" sldId="404"/>
        </pc:sldMkLst>
        <pc:spChg chg="del">
          <ac:chgData name="Ulisses Lima Messias" userId="8f637c0ec9cdd908" providerId="LiveId" clId="{300EF7C6-7B4E-473A-B4D5-C30C72F83589}" dt="2022-02-07T19:24:31.720" v="1861" actId="478"/>
          <ac:spMkLst>
            <pc:docMk/>
            <pc:sldMk cId="1276138405" sldId="404"/>
            <ac:spMk id="2" creationId="{8DD1ED7F-23D0-4997-B176-3095B0B315D1}"/>
          </ac:spMkLst>
        </pc:spChg>
        <pc:spChg chg="del">
          <ac:chgData name="Ulisses Lima Messias" userId="8f637c0ec9cdd908" providerId="LiveId" clId="{300EF7C6-7B4E-473A-B4D5-C30C72F83589}" dt="2022-02-07T19:24:26.067" v="1859" actId="478"/>
          <ac:spMkLst>
            <pc:docMk/>
            <pc:sldMk cId="1276138405" sldId="404"/>
            <ac:spMk id="3" creationId="{E99B0E8D-938D-43B7-A4FE-F27144786557}"/>
          </ac:spMkLst>
        </pc:spChg>
        <pc:spChg chg="add del mod">
          <ac:chgData name="Ulisses Lima Messias" userId="8f637c0ec9cdd908" providerId="LiveId" clId="{300EF7C6-7B4E-473A-B4D5-C30C72F83589}" dt="2022-02-07T19:24:28.739" v="1860" actId="478"/>
          <ac:spMkLst>
            <pc:docMk/>
            <pc:sldMk cId="1276138405" sldId="404"/>
            <ac:spMk id="6" creationId="{15AC98D7-B610-482A-999C-E3B4BA0F7147}"/>
          </ac:spMkLst>
        </pc:spChg>
        <pc:spChg chg="add del mod">
          <ac:chgData name="Ulisses Lima Messias" userId="8f637c0ec9cdd908" providerId="LiveId" clId="{300EF7C6-7B4E-473A-B4D5-C30C72F83589}" dt="2022-02-07T19:24:34.338" v="1862" actId="478"/>
          <ac:spMkLst>
            <pc:docMk/>
            <pc:sldMk cId="1276138405" sldId="404"/>
            <ac:spMk id="8" creationId="{86EDC93F-7C35-4B78-8984-978F23088A22}"/>
          </ac:spMkLst>
        </pc:spChg>
        <pc:spChg chg="add del mod">
          <ac:chgData name="Ulisses Lima Messias" userId="8f637c0ec9cdd908" providerId="LiveId" clId="{300EF7C6-7B4E-473A-B4D5-C30C72F83589}" dt="2022-02-07T19:59:09.964" v="2346" actId="478"/>
          <ac:spMkLst>
            <pc:docMk/>
            <pc:sldMk cId="1276138405" sldId="404"/>
            <ac:spMk id="10" creationId="{40041BF1-685B-48A5-9FAF-06018E73A36D}"/>
          </ac:spMkLst>
        </pc:spChg>
        <pc:spChg chg="add del mod">
          <ac:chgData name="Ulisses Lima Messias" userId="8f637c0ec9cdd908" providerId="LiveId" clId="{300EF7C6-7B4E-473A-B4D5-C30C72F83589}" dt="2022-02-07T19:59:14.147" v="2349" actId="478"/>
          <ac:spMkLst>
            <pc:docMk/>
            <pc:sldMk cId="1276138405" sldId="404"/>
            <ac:spMk id="11" creationId="{3122DB74-8655-4111-962B-85BC03A62AD7}"/>
          </ac:spMkLst>
        </pc:spChg>
        <pc:spChg chg="add del mod">
          <ac:chgData name="Ulisses Lima Messias" userId="8f637c0ec9cdd908" providerId="LiveId" clId="{300EF7C6-7B4E-473A-B4D5-C30C72F83589}" dt="2022-02-07T19:59:11.892" v="2348"/>
          <ac:spMkLst>
            <pc:docMk/>
            <pc:sldMk cId="1276138405" sldId="404"/>
            <ac:spMk id="13" creationId="{56C1AD35-D631-443F-89A9-642596DECE86}"/>
          </ac:spMkLst>
        </pc:spChg>
        <pc:spChg chg="add mod">
          <ac:chgData name="Ulisses Lima Messias" userId="8f637c0ec9cdd908" providerId="LiveId" clId="{300EF7C6-7B4E-473A-B4D5-C30C72F83589}" dt="2022-02-07T19:59:28.151" v="2377" actId="1076"/>
          <ac:spMkLst>
            <pc:docMk/>
            <pc:sldMk cId="1276138405" sldId="404"/>
            <ac:spMk id="14" creationId="{FA76461A-1E81-4D67-ADE8-58E5BC366684}"/>
          </ac:spMkLst>
        </pc:spChg>
        <pc:picChg chg="mod">
          <ac:chgData name="Ulisses Lima Messias" userId="8f637c0ec9cdd908" providerId="LiveId" clId="{300EF7C6-7B4E-473A-B4D5-C30C72F83589}" dt="2022-02-07T19:24:10.441" v="1858" actId="1076"/>
          <ac:picMkLst>
            <pc:docMk/>
            <pc:sldMk cId="1276138405" sldId="404"/>
            <ac:picMk id="4" creationId="{2FBB3B30-8274-4608-915A-E3496CDF78F9}"/>
          </ac:picMkLst>
        </pc:picChg>
        <pc:picChg chg="mod">
          <ac:chgData name="Ulisses Lima Messias" userId="8f637c0ec9cdd908" providerId="LiveId" clId="{300EF7C6-7B4E-473A-B4D5-C30C72F83589}" dt="2022-02-07T20:02:31.541" v="2380" actId="1076"/>
          <ac:picMkLst>
            <pc:docMk/>
            <pc:sldMk cId="1276138405" sldId="404"/>
            <ac:picMk id="30722" creationId="{3563BC7E-3C7A-48E9-A01C-73E5E326571B}"/>
          </ac:picMkLst>
        </pc:picChg>
      </pc:sldChg>
      <pc:sldChg chg="del">
        <pc:chgData name="Ulisses Lima Messias" userId="8f637c0ec9cdd908" providerId="LiveId" clId="{300EF7C6-7B4E-473A-B4D5-C30C72F83589}" dt="2022-02-07T19:20:17.025" v="1693" actId="47"/>
        <pc:sldMkLst>
          <pc:docMk/>
          <pc:sldMk cId="4291711249" sldId="407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4264573077" sldId="408"/>
        </pc:sldMkLst>
        <pc:spChg chg="mod">
          <ac:chgData name="Ulisses Lima Messias" userId="8f637c0ec9cdd908" providerId="LiveId" clId="{300EF7C6-7B4E-473A-B4D5-C30C72F83589}" dt="2022-02-08T11:34:06.927" v="2418" actId="1076"/>
          <ac:spMkLst>
            <pc:docMk/>
            <pc:sldMk cId="4264573077" sldId="408"/>
            <ac:spMk id="2" creationId="{7BACC273-5CD8-4433-B82B-6EBF503A88D1}"/>
          </ac:spMkLst>
        </pc:spChg>
        <pc:spChg chg="del mod">
          <ac:chgData name="Ulisses Lima Messias" userId="8f637c0ec9cdd908" providerId="LiveId" clId="{300EF7C6-7B4E-473A-B4D5-C30C72F83589}" dt="2022-02-07T20:13:06.579" v="2411" actId="478"/>
          <ac:spMkLst>
            <pc:docMk/>
            <pc:sldMk cId="4264573077" sldId="408"/>
            <ac:spMk id="3" creationId="{BCDBA177-C85F-45C7-B98E-F9EBA0EDD60E}"/>
          </ac:spMkLst>
        </pc:spChg>
        <pc:spChg chg="add del mod">
          <ac:chgData name="Ulisses Lima Messias" userId="8f637c0ec9cdd908" providerId="LiveId" clId="{300EF7C6-7B4E-473A-B4D5-C30C72F83589}" dt="2022-02-07T20:13:09.288" v="2412" actId="478"/>
          <ac:spMkLst>
            <pc:docMk/>
            <pc:sldMk cId="4264573077" sldId="408"/>
            <ac:spMk id="8" creationId="{0BCEF2F8-2367-4851-A39B-5C344859C71D}"/>
          </ac:spMkLst>
        </pc:spChg>
        <pc:picChg chg="del">
          <ac:chgData name="Ulisses Lima Messias" userId="8f637c0ec9cdd908" providerId="LiveId" clId="{300EF7C6-7B4E-473A-B4D5-C30C72F83589}" dt="2022-02-07T20:12:55.757" v="2406" actId="478"/>
          <ac:picMkLst>
            <pc:docMk/>
            <pc:sldMk cId="4264573077" sldId="408"/>
            <ac:picMk id="5" creationId="{5C6273B6-6857-41ED-A6C1-B30D8DF5B8A4}"/>
          </ac:picMkLst>
        </pc:picChg>
        <pc:picChg chg="mod">
          <ac:chgData name="Ulisses Lima Messias" userId="8f637c0ec9cdd908" providerId="LiveId" clId="{300EF7C6-7B4E-473A-B4D5-C30C72F83589}" dt="2022-02-07T20:13:21.816" v="2416" actId="1076"/>
          <ac:picMkLst>
            <pc:docMk/>
            <pc:sldMk cId="4264573077" sldId="408"/>
            <ac:picMk id="6" creationId="{743F58C8-A636-402B-9DEB-16151CF44117}"/>
          </ac:picMkLst>
        </pc:picChg>
        <pc:picChg chg="del">
          <ac:chgData name="Ulisses Lima Messias" userId="8f637c0ec9cdd908" providerId="LiveId" clId="{300EF7C6-7B4E-473A-B4D5-C30C72F83589}" dt="2022-02-07T20:13:11.992" v="2413" actId="478"/>
          <ac:picMkLst>
            <pc:docMk/>
            <pc:sldMk cId="4264573077" sldId="408"/>
            <ac:picMk id="7" creationId="{195628AE-0697-4C72-88D4-BDA460CB5759}"/>
          </ac:picMkLst>
        </pc:picChg>
        <pc:picChg chg="mod">
          <ac:chgData name="Ulisses Lima Messias" userId="8f637c0ec9cdd908" providerId="LiveId" clId="{300EF7C6-7B4E-473A-B4D5-C30C72F83589}" dt="2022-02-08T11:34:24.963" v="2421" actId="692"/>
          <ac:picMkLst>
            <pc:docMk/>
            <pc:sldMk cId="4264573077" sldId="408"/>
            <ac:picMk id="9" creationId="{820CB071-4156-4659-A210-CD23E96E6FFC}"/>
          </ac:picMkLst>
        </pc:picChg>
      </pc:sldChg>
      <pc:sldChg chg="del">
        <pc:chgData name="Ulisses Lima Messias" userId="8f637c0ec9cdd908" providerId="LiveId" clId="{300EF7C6-7B4E-473A-B4D5-C30C72F83589}" dt="2022-02-07T11:52:52.751" v="22" actId="47"/>
        <pc:sldMkLst>
          <pc:docMk/>
          <pc:sldMk cId="955350203" sldId="42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178893578" sldId="423"/>
        </pc:sldMkLst>
        <pc:spChg chg="mod">
          <ac:chgData name="Ulisses Lima Messias" userId="8f637c0ec9cdd908" providerId="LiveId" clId="{300EF7C6-7B4E-473A-B4D5-C30C72F83589}" dt="2022-02-10T20:28:24.006" v="4882" actId="20577"/>
          <ac:spMkLst>
            <pc:docMk/>
            <pc:sldMk cId="2178893578" sldId="423"/>
            <ac:spMk id="2" creationId="{09DC9142-591C-4246-8EDC-B82E64B76127}"/>
          </ac:spMkLst>
        </pc:spChg>
      </pc:sldChg>
      <pc:sldChg chg="addSp delSp modSp mod ord modShow">
        <pc:chgData name="Ulisses Lima Messias" userId="8f637c0ec9cdd908" providerId="LiveId" clId="{300EF7C6-7B4E-473A-B4D5-C30C72F83589}" dt="2022-02-24T18:44:18.837" v="6357" actId="729"/>
        <pc:sldMkLst>
          <pc:docMk/>
          <pc:sldMk cId="343987435" sldId="524"/>
        </pc:sldMkLst>
        <pc:spChg chg="mod">
          <ac:chgData name="Ulisses Lima Messias" userId="8f637c0ec9cdd908" providerId="LiveId" clId="{300EF7C6-7B4E-473A-B4D5-C30C72F83589}" dt="2022-02-07T19:58:54.987" v="2345" actId="20577"/>
          <ac:spMkLst>
            <pc:docMk/>
            <pc:sldMk cId="343987435" sldId="524"/>
            <ac:spMk id="2" creationId="{109A82A6-15CA-4B62-B1CA-EF0E70B81D0F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8" creationId="{0E90FA16-5EC3-4D7B-988B-BF10C8FBB7F2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9" creationId="{182F8DC0-5807-450F-B4A9-858F9500042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1" creationId="{FB1EF254-1427-425B-905C-2B1CF12175B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2" creationId="{A76C8169-7718-4527-97F7-18C71E85DCAB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4" creationId="{A2722288-1299-43FC-8E0D-BC0516CA1B94}"/>
          </ac:spMkLst>
        </pc:spChg>
        <pc:spChg chg="del">
          <ac:chgData name="Ulisses Lima Messias" userId="8f637c0ec9cdd908" providerId="LiveId" clId="{300EF7C6-7B4E-473A-B4D5-C30C72F83589}" dt="2022-02-07T19:33:02.203" v="1940" actId="478"/>
          <ac:spMkLst>
            <pc:docMk/>
            <pc:sldMk cId="343987435" sldId="524"/>
            <ac:spMk id="17" creationId="{F2EDCB27-A804-45E9-8AFD-61A4B1EB220C}"/>
          </ac:spMkLst>
        </pc:spChg>
        <pc:spChg chg="del">
          <ac:chgData name="Ulisses Lima Messias" userId="8f637c0ec9cdd908" providerId="LiveId" clId="{300EF7C6-7B4E-473A-B4D5-C30C72F83589}" dt="2022-02-07T19:33:07.099" v="1941" actId="478"/>
          <ac:spMkLst>
            <pc:docMk/>
            <pc:sldMk cId="343987435" sldId="524"/>
            <ac:spMk id="18" creationId="{9A1E5EA2-E9B5-44FF-8FC5-D9C5A0858AC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19" creationId="{C3E1AD7B-6D0E-4433-A321-46B268D42634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2" creationId="{53C1D74E-1FCA-405C-A9C9-9D3529DF4F81}"/>
          </ac:spMkLst>
        </pc:spChg>
        <pc:spChg chg="mod">
          <ac:chgData name="Ulisses Lima Messias" userId="8f637c0ec9cdd908" providerId="LiveId" clId="{300EF7C6-7B4E-473A-B4D5-C30C72F83589}" dt="2022-02-07T19:33:47.787" v="1942"/>
          <ac:spMkLst>
            <pc:docMk/>
            <pc:sldMk cId="343987435" sldId="524"/>
            <ac:spMk id="23" creationId="{77D86C9A-7195-4694-973F-FB3D36F17400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4" creationId="{BB5B6DE0-BAB8-401C-B80B-62EFF902A09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5" creationId="{4D05AD61-6C2A-466A-97FB-4F731257DB1E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6" creationId="{816973B9-39DA-451F-8DEA-E9CEAB559088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7" creationId="{7057079A-244D-45A5-9EB3-CC9B407EFBC7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8" creationId="{843F31CE-77BA-4C41-BD75-C6DC066F8F03}"/>
          </ac:spMkLst>
        </pc:spChg>
        <pc:spChg chg="add del mod">
          <ac:chgData name="Ulisses Lima Messias" userId="8f637c0ec9cdd908" providerId="LiveId" clId="{300EF7C6-7B4E-473A-B4D5-C30C72F83589}" dt="2022-02-07T19:34:19.787" v="1945"/>
          <ac:spMkLst>
            <pc:docMk/>
            <pc:sldMk cId="343987435" sldId="524"/>
            <ac:spMk id="29" creationId="{FCF8FED9-CD2F-4B3D-A574-C7B8D2A8AE59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33" creationId="{74792D35-0A0E-42B4-A38D-BEEB0BD0BD92}"/>
          </ac:spMkLst>
        </pc:spChg>
        <pc:spChg chg="del mod topLvl">
          <ac:chgData name="Ulisses Lima Messias" userId="8f637c0ec9cdd908" providerId="LiveId" clId="{300EF7C6-7B4E-473A-B4D5-C30C72F83589}" dt="2022-02-07T19:38:48.965" v="2011" actId="478"/>
          <ac:spMkLst>
            <pc:docMk/>
            <pc:sldMk cId="343987435" sldId="524"/>
            <ac:spMk id="34" creationId="{435BF3CA-1A3D-4DC8-BC5E-665B225BB737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6" creationId="{A6C7A829-CF21-40E8-85B2-F6EB8EB8843C}"/>
          </ac:spMkLst>
        </pc:spChg>
        <pc:spChg chg="mod">
          <ac:chgData name="Ulisses Lima Messias" userId="8f637c0ec9cdd908" providerId="LiveId" clId="{300EF7C6-7B4E-473A-B4D5-C30C72F83589}" dt="2022-02-07T19:35:56.390" v="1952"/>
          <ac:spMkLst>
            <pc:docMk/>
            <pc:sldMk cId="343987435" sldId="524"/>
            <ac:spMk id="37" creationId="{951B87D8-4F17-4E38-82E5-1AF0E98ECC7A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39" creationId="{DDEC7DF2-E7E8-4F0D-A317-0AD44002C433}"/>
          </ac:spMkLst>
        </pc:spChg>
        <pc:spChg chg="mod">
          <ac:chgData name="Ulisses Lima Messias" userId="8f637c0ec9cdd908" providerId="LiveId" clId="{300EF7C6-7B4E-473A-B4D5-C30C72F83589}" dt="2022-02-07T19:36:00.075" v="1954"/>
          <ac:spMkLst>
            <pc:docMk/>
            <pc:sldMk cId="343987435" sldId="524"/>
            <ac:spMk id="40" creationId="{2C203E9D-BF63-4A68-9F4F-BB08E0437FE1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2" creationId="{451B0D18-BE2A-4D66-B9AA-52BDD3FE5C4A}"/>
          </ac:spMkLst>
        </pc:spChg>
        <pc:spChg chg="mod">
          <ac:chgData name="Ulisses Lima Messias" userId="8f637c0ec9cdd908" providerId="LiveId" clId="{300EF7C6-7B4E-473A-B4D5-C30C72F83589}" dt="2022-02-07T19:36:03.687" v="1956"/>
          <ac:spMkLst>
            <pc:docMk/>
            <pc:sldMk cId="343987435" sldId="524"/>
            <ac:spMk id="43" creationId="{5E755F7E-1273-4194-97AC-E0BF8F364009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5" creationId="{98048298-75B8-4AE5-BEB8-D02021F82438}"/>
          </ac:spMkLst>
        </pc:spChg>
        <pc:spChg chg="mod">
          <ac:chgData name="Ulisses Lima Messias" userId="8f637c0ec9cdd908" providerId="LiveId" clId="{300EF7C6-7B4E-473A-B4D5-C30C72F83589}" dt="2022-02-07T19:36:15.407" v="1958"/>
          <ac:spMkLst>
            <pc:docMk/>
            <pc:sldMk cId="343987435" sldId="524"/>
            <ac:spMk id="46" creationId="{983F8B35-82FF-49E6-9314-30E34167F3DF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8" creationId="{EE797600-B071-46CC-B8AD-53F4F7046F07}"/>
          </ac:spMkLst>
        </pc:spChg>
        <pc:spChg chg="mod">
          <ac:chgData name="Ulisses Lima Messias" userId="8f637c0ec9cdd908" providerId="LiveId" clId="{300EF7C6-7B4E-473A-B4D5-C30C72F83589}" dt="2022-02-07T19:36:19.888" v="1960"/>
          <ac:spMkLst>
            <pc:docMk/>
            <pc:sldMk cId="343987435" sldId="524"/>
            <ac:spMk id="49" creationId="{E1C209D5-591E-453E-B745-45EFF0F94F64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1" creationId="{2B0EF852-2FEE-4BAA-AD90-0D3015C83CEF}"/>
          </ac:spMkLst>
        </pc:spChg>
        <pc:spChg chg="del mod topLvl">
          <ac:chgData name="Ulisses Lima Messias" userId="8f637c0ec9cdd908" providerId="LiveId" clId="{300EF7C6-7B4E-473A-B4D5-C30C72F83589}" dt="2022-02-07T19:38:10.691" v="2006" actId="478"/>
          <ac:spMkLst>
            <pc:docMk/>
            <pc:sldMk cId="343987435" sldId="524"/>
            <ac:spMk id="52" creationId="{9B897D69-F798-4356-B159-DBA0EAAF066B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4" creationId="{D9EB4310-F9EC-4764-BF62-5582CE5B32B9}"/>
          </ac:spMkLst>
        </pc:spChg>
        <pc:spChg chg="del mod topLvl">
          <ac:chgData name="Ulisses Lima Messias" userId="8f637c0ec9cdd908" providerId="LiveId" clId="{300EF7C6-7B4E-473A-B4D5-C30C72F83589}" dt="2022-02-07T19:38:52.795" v="2012" actId="478"/>
          <ac:spMkLst>
            <pc:docMk/>
            <pc:sldMk cId="343987435" sldId="524"/>
            <ac:spMk id="55" creationId="{15575010-794F-4BC6-918E-5DB5778B7AAD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57" creationId="{B75D352F-305C-4FCC-B33A-4045C24D1A0F}"/>
          </ac:spMkLst>
        </pc:spChg>
        <pc:spChg chg="del mod topLvl">
          <ac:chgData name="Ulisses Lima Messias" userId="8f637c0ec9cdd908" providerId="LiveId" clId="{300EF7C6-7B4E-473A-B4D5-C30C72F83589}" dt="2022-02-07T19:38:20.315" v="2008" actId="478"/>
          <ac:spMkLst>
            <pc:docMk/>
            <pc:sldMk cId="343987435" sldId="524"/>
            <ac:spMk id="58" creationId="{AB157BAF-5BD2-4F0A-82AF-0BFA65393B0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0" creationId="{882BFD88-1725-404E-B15C-897931D8CD59}"/>
          </ac:spMkLst>
        </pc:spChg>
        <pc:spChg chg="del mod topLvl">
          <ac:chgData name="Ulisses Lima Messias" userId="8f637c0ec9cdd908" providerId="LiveId" clId="{300EF7C6-7B4E-473A-B4D5-C30C72F83589}" dt="2022-02-07T19:38:55.851" v="2013" actId="478"/>
          <ac:spMkLst>
            <pc:docMk/>
            <pc:sldMk cId="343987435" sldId="524"/>
            <ac:spMk id="61" creationId="{0447841D-C7EC-4247-BB9C-2B0A07849EC8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3" creationId="{4033BAA2-00AA-4D44-B9FB-FB297BB2179D}"/>
          </ac:spMkLst>
        </pc:spChg>
        <pc:spChg chg="del mod topLvl">
          <ac:chgData name="Ulisses Lima Messias" userId="8f637c0ec9cdd908" providerId="LiveId" clId="{300EF7C6-7B4E-473A-B4D5-C30C72F83589}" dt="2022-02-07T19:38:43.555" v="2010" actId="478"/>
          <ac:spMkLst>
            <pc:docMk/>
            <pc:sldMk cId="343987435" sldId="524"/>
            <ac:spMk id="64" creationId="{94183113-BD83-4790-8D3E-004F3CF5BB0F}"/>
          </ac:spMkLst>
        </pc:spChg>
        <pc:spChg chg="mod topLvl">
          <ac:chgData name="Ulisses Lima Messias" userId="8f637c0ec9cdd908" providerId="LiveId" clId="{300EF7C6-7B4E-473A-B4D5-C30C72F83589}" dt="2022-02-07T20:03:52.704" v="2381" actId="207"/>
          <ac:spMkLst>
            <pc:docMk/>
            <pc:sldMk cId="343987435" sldId="524"/>
            <ac:spMk id="66" creationId="{0C457516-F34C-4A3E-A406-4211ABB79705}"/>
          </ac:spMkLst>
        </pc:spChg>
        <pc:spChg chg="del mod topLvl">
          <ac:chgData name="Ulisses Lima Messias" userId="8f637c0ec9cdd908" providerId="LiveId" clId="{300EF7C6-7B4E-473A-B4D5-C30C72F83589}" dt="2022-02-07T19:38:58.868" v="2014" actId="478"/>
          <ac:spMkLst>
            <pc:docMk/>
            <pc:sldMk cId="343987435" sldId="524"/>
            <ac:spMk id="67" creationId="{8979E5D9-8512-4C82-9455-4813C8C7A5E9}"/>
          </ac:spMkLst>
        </pc:spChg>
        <pc:spChg chg="add mod">
          <ac:chgData name="Ulisses Lima Messias" userId="8f637c0ec9cdd908" providerId="LiveId" clId="{300EF7C6-7B4E-473A-B4D5-C30C72F83589}" dt="2022-02-07T19:55:45.636" v="2081" actId="1035"/>
          <ac:spMkLst>
            <pc:docMk/>
            <pc:sldMk cId="343987435" sldId="524"/>
            <ac:spMk id="68" creationId="{1011D779-7C1D-41BA-A48D-7608A817DD87}"/>
          </ac:spMkLst>
        </pc:spChg>
        <pc:spChg chg="add mod">
          <ac:chgData name="Ulisses Lima Messias" userId="8f637c0ec9cdd908" providerId="LiveId" clId="{300EF7C6-7B4E-473A-B4D5-C30C72F83589}" dt="2022-02-07T19:44:40.808" v="2036" actId="207"/>
          <ac:spMkLst>
            <pc:docMk/>
            <pc:sldMk cId="343987435" sldId="524"/>
            <ac:spMk id="69" creationId="{EB13B22C-CA66-4B6A-AF41-2685841495A6}"/>
          </ac:spMkLst>
        </pc:spChg>
        <pc:spChg chg="add mod">
          <ac:chgData name="Ulisses Lima Messias" userId="8f637c0ec9cdd908" providerId="LiveId" clId="{300EF7C6-7B4E-473A-B4D5-C30C72F83589}" dt="2022-02-07T19:43:25.748" v="2029" actId="1076"/>
          <ac:spMkLst>
            <pc:docMk/>
            <pc:sldMk cId="343987435" sldId="524"/>
            <ac:spMk id="70" creationId="{C8A20D27-F0F0-4CC7-8AC9-B62B87034C85}"/>
          </ac:spMkLst>
        </pc:spChg>
        <pc:spChg chg="add mod">
          <ac:chgData name="Ulisses Lima Messias" userId="8f637c0ec9cdd908" providerId="LiveId" clId="{300EF7C6-7B4E-473A-B4D5-C30C72F83589}" dt="2022-02-07T19:44:33.955" v="2035" actId="207"/>
          <ac:spMkLst>
            <pc:docMk/>
            <pc:sldMk cId="343987435" sldId="524"/>
            <ac:spMk id="71" creationId="{BDEAE481-2BC4-42E3-82B6-70507AA5179A}"/>
          </ac:spMkLst>
        </pc:spChg>
        <pc:spChg chg="add mod">
          <ac:chgData name="Ulisses Lima Messias" userId="8f637c0ec9cdd908" providerId="LiveId" clId="{300EF7C6-7B4E-473A-B4D5-C30C72F83589}" dt="2022-02-07T19:46:03.474" v="2050" actId="1035"/>
          <ac:spMkLst>
            <pc:docMk/>
            <pc:sldMk cId="343987435" sldId="524"/>
            <ac:spMk id="72" creationId="{67A42F4A-A951-49CB-AE14-6B6EE0C411BF}"/>
          </ac:spMkLst>
        </pc:spChg>
        <pc:spChg chg="add mod">
          <ac:chgData name="Ulisses Lima Messias" userId="8f637c0ec9cdd908" providerId="LiveId" clId="{300EF7C6-7B4E-473A-B4D5-C30C72F83589}" dt="2022-02-07T19:49:29.933" v="2069" actId="1038"/>
          <ac:spMkLst>
            <pc:docMk/>
            <pc:sldMk cId="343987435" sldId="524"/>
            <ac:spMk id="73" creationId="{98F9D242-3FB3-49DB-BDB1-78F34D889550}"/>
          </ac:spMkLst>
        </pc:spChg>
        <pc:spChg chg="add mod">
          <ac:chgData name="Ulisses Lima Messias" userId="8f637c0ec9cdd908" providerId="LiveId" clId="{300EF7C6-7B4E-473A-B4D5-C30C72F83589}" dt="2022-02-07T19:55:38.795" v="2080" actId="1035"/>
          <ac:spMkLst>
            <pc:docMk/>
            <pc:sldMk cId="343987435" sldId="524"/>
            <ac:spMk id="74" creationId="{AD55A6BE-32EC-43EC-A3B4-A0933F425C61}"/>
          </ac:spMkLst>
        </pc:spChg>
        <pc:spChg chg="add mod">
          <ac:chgData name="Ulisses Lima Messias" userId="8f637c0ec9cdd908" providerId="LiveId" clId="{300EF7C6-7B4E-473A-B4D5-C30C72F83589}" dt="2022-02-07T19:56:07.891" v="2096" actId="113"/>
          <ac:spMkLst>
            <pc:docMk/>
            <pc:sldMk cId="343987435" sldId="524"/>
            <ac:spMk id="75" creationId="{BB0F968B-F2E1-48DE-A65B-81E177EDD969}"/>
          </ac:spMkLst>
        </pc:spChg>
        <pc:spChg chg="add mod">
          <ac:chgData name="Ulisses Lima Messias" userId="8f637c0ec9cdd908" providerId="LiveId" clId="{300EF7C6-7B4E-473A-B4D5-C30C72F83589}" dt="2022-02-07T19:56:30.726" v="2143" actId="1038"/>
          <ac:spMkLst>
            <pc:docMk/>
            <pc:sldMk cId="343987435" sldId="524"/>
            <ac:spMk id="76" creationId="{ABDA2E0C-E925-4BA8-B2F6-D06339203838}"/>
          </ac:spMkLst>
        </pc:spChg>
        <pc:spChg chg="add mod">
          <ac:chgData name="Ulisses Lima Messias" userId="8f637c0ec9cdd908" providerId="LiveId" clId="{300EF7C6-7B4E-473A-B4D5-C30C72F83589}" dt="2022-02-07T19:56:56.026" v="2192" actId="1038"/>
          <ac:spMkLst>
            <pc:docMk/>
            <pc:sldMk cId="343987435" sldId="524"/>
            <ac:spMk id="77" creationId="{90B82BD9-3121-48B0-97BB-C050C12475FA}"/>
          </ac:spMkLst>
        </pc:spChg>
        <pc:spChg chg="add mod">
          <ac:chgData name="Ulisses Lima Messias" userId="8f637c0ec9cdd908" providerId="LiveId" clId="{300EF7C6-7B4E-473A-B4D5-C30C72F83589}" dt="2022-02-07T19:57:27.374" v="2219" actId="1076"/>
          <ac:spMkLst>
            <pc:docMk/>
            <pc:sldMk cId="343987435" sldId="524"/>
            <ac:spMk id="78" creationId="{C4C42E63-B3C6-480D-B6B2-CC1A0010BD87}"/>
          </ac:spMkLst>
        </pc:spChg>
        <pc:spChg chg="add mod">
          <ac:chgData name="Ulisses Lima Messias" userId="8f637c0ec9cdd908" providerId="LiveId" clId="{300EF7C6-7B4E-473A-B4D5-C30C72F83589}" dt="2022-02-07T19:57:48.163" v="2248" actId="1037"/>
          <ac:spMkLst>
            <pc:docMk/>
            <pc:sldMk cId="343987435" sldId="524"/>
            <ac:spMk id="79" creationId="{ED1805EB-6A97-4AC8-B013-5605DBCBFEEC}"/>
          </ac:spMkLst>
        </pc:spChg>
        <pc:spChg chg="add mod">
          <ac:chgData name="Ulisses Lima Messias" userId="8f637c0ec9cdd908" providerId="LiveId" clId="{300EF7C6-7B4E-473A-B4D5-C30C72F83589}" dt="2022-02-07T19:58:14.031" v="2294" actId="1038"/>
          <ac:spMkLst>
            <pc:docMk/>
            <pc:sldMk cId="343987435" sldId="524"/>
            <ac:spMk id="80" creationId="{E2C26B6F-288F-4E61-B581-7FA2BF42DBA5}"/>
          </ac:spMkLst>
        </pc:spChg>
        <pc:spChg chg="add mod">
          <ac:chgData name="Ulisses Lima Messias" userId="8f637c0ec9cdd908" providerId="LiveId" clId="{300EF7C6-7B4E-473A-B4D5-C30C72F83589}" dt="2022-02-07T19:58:44.331" v="2337" actId="1037"/>
          <ac:spMkLst>
            <pc:docMk/>
            <pc:sldMk cId="343987435" sldId="524"/>
            <ac:spMk id="81" creationId="{F129115C-687C-4C47-945A-50E4EDF32898}"/>
          </ac:spMkLst>
        </pc:s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7" creationId="{C48149E7-4B6A-4627-8E56-781ACE123674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0" creationId="{3C0556BC-EFE3-4E9D-B328-688E9DC03ABA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3" creationId="{6FAE9DEC-B604-4806-A67D-3EA4E1638119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16" creationId="{A40063F6-4A01-4BB1-AD08-02BFF5FBCA66}"/>
          </ac:grpSpMkLst>
        </pc:grpChg>
        <pc:grpChg chg="add del mod">
          <ac:chgData name="Ulisses Lima Messias" userId="8f637c0ec9cdd908" providerId="LiveId" clId="{300EF7C6-7B4E-473A-B4D5-C30C72F83589}" dt="2022-02-07T19:34:19.787" v="1945"/>
          <ac:grpSpMkLst>
            <pc:docMk/>
            <pc:sldMk cId="343987435" sldId="524"/>
            <ac:grpSpMk id="21" creationId="{7B83E614-5EFE-45E2-9712-10F01582E824}"/>
          </ac:grpSpMkLst>
        </pc:grpChg>
        <pc:grpChg chg="add del mod">
          <ac:chgData name="Ulisses Lima Messias" userId="8f637c0ec9cdd908" providerId="LiveId" clId="{300EF7C6-7B4E-473A-B4D5-C30C72F83589}" dt="2022-02-07T19:38:48.965" v="2011" actId="478"/>
          <ac:grpSpMkLst>
            <pc:docMk/>
            <pc:sldMk cId="343987435" sldId="524"/>
            <ac:grpSpMk id="32" creationId="{FB30ED96-1C54-4EA3-A125-C1796F9C0016}"/>
          </ac:grpSpMkLst>
        </pc:grpChg>
        <pc:grpChg chg="add del mod">
          <ac:chgData name="Ulisses Lima Messias" userId="8f637c0ec9cdd908" providerId="LiveId" clId="{300EF7C6-7B4E-473A-B4D5-C30C72F83589}" dt="2022-02-07T19:36:27.622" v="1966" actId="478"/>
          <ac:grpSpMkLst>
            <pc:docMk/>
            <pc:sldMk cId="343987435" sldId="524"/>
            <ac:grpSpMk id="35" creationId="{97AD1C4C-987B-4ACF-8DAC-A9569A2FAD23}"/>
          </ac:grpSpMkLst>
        </pc:grpChg>
        <pc:grpChg chg="add del mod">
          <ac:chgData name="Ulisses Lima Messias" userId="8f637c0ec9cdd908" providerId="LiveId" clId="{300EF7C6-7B4E-473A-B4D5-C30C72F83589}" dt="2022-02-07T19:36:26.918" v="1965" actId="478"/>
          <ac:grpSpMkLst>
            <pc:docMk/>
            <pc:sldMk cId="343987435" sldId="524"/>
            <ac:grpSpMk id="38" creationId="{04479E4A-C2D1-41C8-95DE-53D740CA10E7}"/>
          </ac:grpSpMkLst>
        </pc:grpChg>
        <pc:grpChg chg="add del mod">
          <ac:chgData name="Ulisses Lima Messias" userId="8f637c0ec9cdd908" providerId="LiveId" clId="{300EF7C6-7B4E-473A-B4D5-C30C72F83589}" dt="2022-02-07T19:36:26.346" v="1964" actId="478"/>
          <ac:grpSpMkLst>
            <pc:docMk/>
            <pc:sldMk cId="343987435" sldId="524"/>
            <ac:grpSpMk id="41" creationId="{8D427C7D-00E4-40C3-9C58-020F28EEE927}"/>
          </ac:grpSpMkLst>
        </pc:grpChg>
        <pc:grpChg chg="add del mod">
          <ac:chgData name="Ulisses Lima Messias" userId="8f637c0ec9cdd908" providerId="LiveId" clId="{300EF7C6-7B4E-473A-B4D5-C30C72F83589}" dt="2022-02-07T19:36:25.603" v="1963" actId="478"/>
          <ac:grpSpMkLst>
            <pc:docMk/>
            <pc:sldMk cId="343987435" sldId="524"/>
            <ac:grpSpMk id="44" creationId="{1FEDA807-DF33-4B51-B1D8-279D9E32C460}"/>
          </ac:grpSpMkLst>
        </pc:grpChg>
        <pc:grpChg chg="add del mod">
          <ac:chgData name="Ulisses Lima Messias" userId="8f637c0ec9cdd908" providerId="LiveId" clId="{300EF7C6-7B4E-473A-B4D5-C30C72F83589}" dt="2022-02-07T19:36:24.675" v="1962" actId="478"/>
          <ac:grpSpMkLst>
            <pc:docMk/>
            <pc:sldMk cId="343987435" sldId="524"/>
            <ac:grpSpMk id="47" creationId="{6EA498FA-5E40-43FD-93AF-0CBD9876FD99}"/>
          </ac:grpSpMkLst>
        </pc:grpChg>
        <pc:grpChg chg="add del mod">
          <ac:chgData name="Ulisses Lima Messias" userId="8f637c0ec9cdd908" providerId="LiveId" clId="{300EF7C6-7B4E-473A-B4D5-C30C72F83589}" dt="2022-02-07T19:38:10.691" v="2006" actId="478"/>
          <ac:grpSpMkLst>
            <pc:docMk/>
            <pc:sldMk cId="343987435" sldId="524"/>
            <ac:grpSpMk id="50" creationId="{B6732E98-03FC-433B-A523-C902AD5D7929}"/>
          </ac:grpSpMkLst>
        </pc:grpChg>
        <pc:grpChg chg="add del mod">
          <ac:chgData name="Ulisses Lima Messias" userId="8f637c0ec9cdd908" providerId="LiveId" clId="{300EF7C6-7B4E-473A-B4D5-C30C72F83589}" dt="2022-02-07T19:38:52.795" v="2012" actId="478"/>
          <ac:grpSpMkLst>
            <pc:docMk/>
            <pc:sldMk cId="343987435" sldId="524"/>
            <ac:grpSpMk id="53" creationId="{BA34B975-6C1F-4F81-9875-AA3C116C9FD9}"/>
          </ac:grpSpMkLst>
        </pc:grpChg>
        <pc:grpChg chg="add del mod">
          <ac:chgData name="Ulisses Lima Messias" userId="8f637c0ec9cdd908" providerId="LiveId" clId="{300EF7C6-7B4E-473A-B4D5-C30C72F83589}" dt="2022-02-07T19:38:20.315" v="2008" actId="478"/>
          <ac:grpSpMkLst>
            <pc:docMk/>
            <pc:sldMk cId="343987435" sldId="524"/>
            <ac:grpSpMk id="56" creationId="{5B86039B-817D-4445-83DF-D67DE52E737C}"/>
          </ac:grpSpMkLst>
        </pc:grpChg>
        <pc:grpChg chg="add del mod">
          <ac:chgData name="Ulisses Lima Messias" userId="8f637c0ec9cdd908" providerId="LiveId" clId="{300EF7C6-7B4E-473A-B4D5-C30C72F83589}" dt="2022-02-07T19:38:55.851" v="2013" actId="478"/>
          <ac:grpSpMkLst>
            <pc:docMk/>
            <pc:sldMk cId="343987435" sldId="524"/>
            <ac:grpSpMk id="59" creationId="{E6878CE2-1282-46A6-ACC1-949CEF0593C9}"/>
          </ac:grpSpMkLst>
        </pc:grpChg>
        <pc:grpChg chg="add del mod">
          <ac:chgData name="Ulisses Lima Messias" userId="8f637c0ec9cdd908" providerId="LiveId" clId="{300EF7C6-7B4E-473A-B4D5-C30C72F83589}" dt="2022-02-07T19:38:43.555" v="2010" actId="478"/>
          <ac:grpSpMkLst>
            <pc:docMk/>
            <pc:sldMk cId="343987435" sldId="524"/>
            <ac:grpSpMk id="62" creationId="{262C2342-AF4B-4630-909A-7CBB26B7D4C7}"/>
          </ac:grpSpMkLst>
        </pc:grpChg>
        <pc:grpChg chg="add del mod">
          <ac:chgData name="Ulisses Lima Messias" userId="8f637c0ec9cdd908" providerId="LiveId" clId="{300EF7C6-7B4E-473A-B4D5-C30C72F83589}" dt="2022-02-07T19:38:58.868" v="2014" actId="478"/>
          <ac:grpSpMkLst>
            <pc:docMk/>
            <pc:sldMk cId="343987435" sldId="524"/>
            <ac:grpSpMk id="65" creationId="{6823DF7B-6B37-4699-8312-262A9A1DCE33}"/>
          </ac:grpSpMkLst>
        </pc:grpChg>
        <pc:picChg chg="del">
          <ac:chgData name="Ulisses Lima Messias" userId="8f637c0ec9cdd908" providerId="LiveId" clId="{300EF7C6-7B4E-473A-B4D5-C30C72F83589}" dt="2022-02-07T19:32:55.819" v="1938" actId="478"/>
          <ac:picMkLst>
            <pc:docMk/>
            <pc:sldMk cId="343987435" sldId="524"/>
            <ac:picMk id="3" creationId="{F4983942-F70F-4317-BDEF-03DEC7A82517}"/>
          </ac:picMkLst>
        </pc:picChg>
        <pc:picChg chg="mod">
          <ac:chgData name="Ulisses Lima Messias" userId="8f637c0ec9cdd908" providerId="LiveId" clId="{300EF7C6-7B4E-473A-B4D5-C30C72F83589}" dt="2022-02-07T19:30:03.166" v="1937" actId="1076"/>
          <ac:picMkLst>
            <pc:docMk/>
            <pc:sldMk cId="343987435" sldId="524"/>
            <ac:picMk id="6" creationId="{DBFB3C78-8011-4594-AC6F-9D9BC68E488E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15" creationId="{F1AC0B49-21C9-4E83-8895-65851A11809F}"/>
          </ac:picMkLst>
        </pc:picChg>
        <pc:picChg chg="mod">
          <ac:chgData name="Ulisses Lima Messias" userId="8f637c0ec9cdd908" providerId="LiveId" clId="{300EF7C6-7B4E-473A-B4D5-C30C72F83589}" dt="2022-02-07T19:33:47.787" v="1942"/>
          <ac:picMkLst>
            <pc:docMk/>
            <pc:sldMk cId="343987435" sldId="524"/>
            <ac:picMk id="20" creationId="{62FF28CE-C7DD-4D7C-AE3F-8260371AD8F4}"/>
          </ac:picMkLst>
        </pc:pic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0" creationId="{3F30DA14-3ACA-447A-8C52-7D4917F216B7}"/>
          </ac:cxnSpMkLst>
        </pc:cxnChg>
        <pc:cxnChg chg="add del mod">
          <ac:chgData name="Ulisses Lima Messias" userId="8f637c0ec9cdd908" providerId="LiveId" clId="{300EF7C6-7B4E-473A-B4D5-C30C72F83589}" dt="2022-02-07T19:34:19.787" v="1945"/>
          <ac:cxnSpMkLst>
            <pc:docMk/>
            <pc:sldMk cId="343987435" sldId="524"/>
            <ac:cxnSpMk id="31" creationId="{36BF11D6-C51B-4E07-8936-8D4980A3E2E6}"/>
          </ac:cxnSpMkLst>
        </pc:cxnChg>
      </pc:sldChg>
      <pc:sldChg chg="del">
        <pc:chgData name="Ulisses Lima Messias" userId="8f637c0ec9cdd908" providerId="LiveId" clId="{300EF7C6-7B4E-473A-B4D5-C30C72F83589}" dt="2022-02-07T18:08:52.964" v="842" actId="47"/>
        <pc:sldMkLst>
          <pc:docMk/>
          <pc:sldMk cId="3055575713" sldId="52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508933291" sldId="55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482188021" sldId="558"/>
        </pc:sldMkLst>
      </pc:sldChg>
      <pc:sldChg chg="addSp delSp mod modShow">
        <pc:chgData name="Ulisses Lima Messias" userId="8f637c0ec9cdd908" providerId="LiveId" clId="{300EF7C6-7B4E-473A-B4D5-C30C72F83589}" dt="2022-02-24T22:20:44.589" v="6518" actId="478"/>
        <pc:sldMkLst>
          <pc:docMk/>
          <pc:sldMk cId="938224378" sldId="574"/>
        </pc:sldMkLst>
        <pc:picChg chg="add del">
          <ac:chgData name="Ulisses Lima Messias" userId="8f637c0ec9cdd908" providerId="LiveId" clId="{300EF7C6-7B4E-473A-B4D5-C30C72F83589}" dt="2022-02-24T22:20:44.589" v="6518" actId="478"/>
          <ac:picMkLst>
            <pc:docMk/>
            <pc:sldMk cId="938224378" sldId="574"/>
            <ac:picMk id="4" creationId="{31391D2F-CF35-4FDC-B2AD-498B2BB6E016}"/>
          </ac:picMkLst>
        </pc:pic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1664333439" sldId="591"/>
        </pc:sldMkLst>
        <pc:spChg chg="mod">
          <ac:chgData name="Ulisses Lima Messias" userId="8f637c0ec9cdd908" providerId="LiveId" clId="{300EF7C6-7B4E-473A-B4D5-C30C72F83589}" dt="2022-02-07T11:47:27.776" v="7" actId="20577"/>
          <ac:spMkLst>
            <pc:docMk/>
            <pc:sldMk cId="1664333439" sldId="591"/>
            <ac:spMk id="2" creationId="{A201BD7E-865E-491A-8485-C41F492099F1}"/>
          </ac:spMkLst>
        </pc:spChg>
      </pc:sldChg>
      <pc:sldChg chg="addSp delSp modSp mod modAnim">
        <pc:chgData name="Ulisses Lima Messias" userId="8f637c0ec9cdd908" providerId="LiveId" clId="{300EF7C6-7B4E-473A-B4D5-C30C72F83589}" dt="2022-02-15T19:22:27.905" v="5543" actId="20577"/>
        <pc:sldMkLst>
          <pc:docMk/>
          <pc:sldMk cId="631617250" sldId="594"/>
        </pc:sldMkLst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3" creationId="{BFF26A2A-0034-4A97-9674-9674992E3A92}"/>
          </ac:spMkLst>
        </pc:spChg>
        <pc:spChg chg="add mod">
          <ac:chgData name="Ulisses Lima Messias" userId="8f637c0ec9cdd908" providerId="LiveId" clId="{300EF7C6-7B4E-473A-B4D5-C30C72F83589}" dt="2022-02-15T19:22:27.905" v="5543" actId="20577"/>
          <ac:spMkLst>
            <pc:docMk/>
            <pc:sldMk cId="631617250" sldId="594"/>
            <ac:spMk id="5" creationId="{6E292D63-8D92-4C4C-82D0-2986116F9AE3}"/>
          </ac:spMkLst>
        </pc:spChg>
        <pc:spChg chg="add mod">
          <ac:chgData name="Ulisses Lima Messias" userId="8f637c0ec9cdd908" providerId="LiveId" clId="{300EF7C6-7B4E-473A-B4D5-C30C72F83589}" dt="2022-02-07T12:07:28.855" v="236" actId="1076"/>
          <ac:spMkLst>
            <pc:docMk/>
            <pc:sldMk cId="631617250" sldId="594"/>
            <ac:spMk id="6" creationId="{D84B218C-FF8E-47A4-BB1D-8C5B650C3E73}"/>
          </ac:spMkLst>
        </pc:spChg>
        <pc:spChg chg="add mod">
          <ac:chgData name="Ulisses Lima Messias" userId="8f637c0ec9cdd908" providerId="LiveId" clId="{300EF7C6-7B4E-473A-B4D5-C30C72F83589}" dt="2022-02-07T12:07:52.326" v="258" actId="1076"/>
          <ac:spMkLst>
            <pc:docMk/>
            <pc:sldMk cId="631617250" sldId="594"/>
            <ac:spMk id="11" creationId="{D0DF5280-F984-42AA-A0F2-EF02F69843BB}"/>
          </ac:spMkLst>
        </pc:spChg>
        <pc:spChg chg="add mod">
          <ac:chgData name="Ulisses Lima Messias" userId="8f637c0ec9cdd908" providerId="LiveId" clId="{300EF7C6-7B4E-473A-B4D5-C30C72F83589}" dt="2022-02-07T12:07:26.069" v="235" actId="1076"/>
          <ac:spMkLst>
            <pc:docMk/>
            <pc:sldMk cId="631617250" sldId="594"/>
            <ac:spMk id="16" creationId="{D739CE79-8E14-47A9-9377-9285B99A911E}"/>
          </ac:spMkLst>
        </pc:spChg>
        <pc:spChg chg="mod">
          <ac:chgData name="Ulisses Lima Messias" userId="8f637c0ec9cdd908" providerId="LiveId" clId="{300EF7C6-7B4E-473A-B4D5-C30C72F83589}" dt="2022-02-07T12:00:16.005" v="132" actId="1038"/>
          <ac:spMkLst>
            <pc:docMk/>
            <pc:sldMk cId="631617250" sldId="594"/>
            <ac:spMk id="27" creationId="{98914D48-CD45-4520-9D79-7554FF3118EB}"/>
          </ac:spMkLst>
        </pc:s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5" creationId="{B3F5CDDC-D0DA-4D04-8F87-EAE3449DD63F}"/>
          </ac:grpSpMkLst>
        </pc:grpChg>
        <pc:grpChg chg="del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6" creationId="{1ED1BA9B-BA1E-4D96-B511-CCE7ADAF6A24}"/>
          </ac:grpSpMkLst>
        </pc:grpChg>
        <pc:grpChg chg="del mod">
          <ac:chgData name="Ulisses Lima Messias" userId="8f637c0ec9cdd908" providerId="LiveId" clId="{300EF7C6-7B4E-473A-B4D5-C30C72F83589}" dt="2022-02-07T12:00:05.711" v="104" actId="478"/>
          <ac:grpSpMkLst>
            <pc:docMk/>
            <pc:sldMk cId="631617250" sldId="594"/>
            <ac:grpSpMk id="28" creationId="{2D3BE922-CB2D-49C2-A2AD-CD478C6B3FC6}"/>
          </ac:grpSpMkLst>
        </pc:grpChg>
        <pc:graphicFrameChg chg="add mod">
          <ac:chgData name="Ulisses Lima Messias" userId="8f637c0ec9cdd908" providerId="LiveId" clId="{300EF7C6-7B4E-473A-B4D5-C30C72F83589}" dt="2022-02-07T12:07:19.717" v="234" actId="1076"/>
          <ac:graphicFrameMkLst>
            <pc:docMk/>
            <pc:sldMk cId="631617250" sldId="594"/>
            <ac:graphicFrameMk id="14" creationId="{F6A62A26-A73B-4383-B4CD-17BAE0973C1F}"/>
          </ac:graphicFrameMkLst>
        </pc:graphicFrameChg>
        <pc:picChg chg="del">
          <ac:chgData name="Ulisses Lima Messias" userId="8f637c0ec9cdd908" providerId="LiveId" clId="{300EF7C6-7B4E-473A-B4D5-C30C72F83589}" dt="2022-02-07T12:00:05.711" v="104" actId="478"/>
          <ac:picMkLst>
            <pc:docMk/>
            <pc:sldMk cId="631617250" sldId="594"/>
            <ac:picMk id="4" creationId="{15E5F734-C768-419B-967A-0E23A3EB3818}"/>
          </ac:picMkLst>
        </pc:picChg>
        <pc:cxnChg chg="mod">
          <ac:chgData name="Ulisses Lima Messias" userId="8f637c0ec9cdd908" providerId="LiveId" clId="{300EF7C6-7B4E-473A-B4D5-C30C72F83589}" dt="2022-02-07T11:59:13.343" v="88" actId="14100"/>
          <ac:cxnSpMkLst>
            <pc:docMk/>
            <pc:sldMk cId="631617250" sldId="594"/>
            <ac:cxnSpMk id="29" creationId="{33D3B59D-AF8D-4CF3-B697-C6B01B17A6D1}"/>
          </ac:cxnSpMkLst>
        </pc:cxnChg>
      </pc:sldChg>
      <pc:sldChg chg="modSp del mod">
        <pc:chgData name="Ulisses Lima Messias" userId="8f637c0ec9cdd908" providerId="LiveId" clId="{300EF7C6-7B4E-473A-B4D5-C30C72F83589}" dt="2022-02-07T12:31:18.262" v="278" actId="47"/>
        <pc:sldMkLst>
          <pc:docMk/>
          <pc:sldMk cId="1929044080" sldId="596"/>
        </pc:sldMkLst>
        <pc:picChg chg="mod">
          <ac:chgData name="Ulisses Lima Messias" userId="8f637c0ec9cdd908" providerId="LiveId" clId="{300EF7C6-7B4E-473A-B4D5-C30C72F83589}" dt="2022-02-07T12:24:07.063" v="267" actId="1076"/>
          <ac:picMkLst>
            <pc:docMk/>
            <pc:sldMk cId="1929044080" sldId="596"/>
            <ac:picMk id="8" creationId="{062BFDCC-AAA8-4D5C-AC17-2EE1EDD403FD}"/>
          </ac:picMkLst>
        </pc:picChg>
      </pc:sldChg>
      <pc:sldChg chg="del">
        <pc:chgData name="Ulisses Lima Messias" userId="8f637c0ec9cdd908" providerId="LiveId" clId="{300EF7C6-7B4E-473A-B4D5-C30C72F83589}" dt="2022-02-10T20:21:14.839" v="4757" actId="47"/>
        <pc:sldMkLst>
          <pc:docMk/>
          <pc:sldMk cId="2717306511" sldId="653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4105965472" sldId="71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399185757" sldId="71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043479956" sldId="712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78748398" sldId="71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491773602" sldId="71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04972847" sldId="88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694481632" sldId="883"/>
        </pc:sldMkLst>
        <pc:spChg chg="mod">
          <ac:chgData name="Ulisses Lima Messias" userId="8f637c0ec9cdd908" providerId="LiveId" clId="{300EF7C6-7B4E-473A-B4D5-C30C72F83589}" dt="2022-02-10T20:23:29.656" v="4789" actId="20577"/>
          <ac:spMkLst>
            <pc:docMk/>
            <pc:sldMk cId="1694481632" sldId="883"/>
            <ac:spMk id="17" creationId="{418E9B26-4C00-4A5A-B53F-A53C2545D5B9}"/>
          </ac:spMkLst>
        </pc:spChg>
        <pc:spChg chg="mod">
          <ac:chgData name="Ulisses Lima Messias" userId="8f637c0ec9cdd908" providerId="LiveId" clId="{300EF7C6-7B4E-473A-B4D5-C30C72F83589}" dt="2022-02-10T20:23:47.454" v="4801" actId="20577"/>
          <ac:spMkLst>
            <pc:docMk/>
            <pc:sldMk cId="1694481632" sldId="883"/>
            <ac:spMk id="18" creationId="{4FBA4120-5BAC-47EE-8A69-9A5D0F9C92E0}"/>
          </ac:spMkLst>
        </pc:spChg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886584269" sldId="897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10433178" sldId="898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2085440621" sldId="900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623047329" sldId="901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521631866" sldId="906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1278452658" sldId="907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883597744" sldId="909"/>
        </pc:sldMkLst>
        <pc:graphicFrameChg chg="mod modGraphic">
          <ac:chgData name="Ulisses Lima Messias" userId="8f637c0ec9cdd908" providerId="LiveId" clId="{300EF7C6-7B4E-473A-B4D5-C30C72F83589}" dt="2022-02-10T20:21:27.730" v="4762" actId="404"/>
          <ac:graphicFrameMkLst>
            <pc:docMk/>
            <pc:sldMk cId="2883597744" sldId="909"/>
            <ac:graphicFrameMk id="4" creationId="{03D927D5-DB73-446E-B9AF-7E019D031362}"/>
          </ac:graphicFrameMkLst>
        </pc:graphicFrame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121888732" sldId="910"/>
        </pc:sldMkLst>
        <pc:graphicFrameChg chg="mod modGraphic">
          <ac:chgData name="Ulisses Lima Messias" userId="8f637c0ec9cdd908" providerId="LiveId" clId="{300EF7C6-7B4E-473A-B4D5-C30C72F83589}" dt="2022-02-10T20:22:30.377" v="4779" actId="404"/>
          <ac:graphicFrameMkLst>
            <pc:docMk/>
            <pc:sldMk cId="3121888732" sldId="910"/>
            <ac:graphicFrameMk id="6" creationId="{10D8F1BC-FFF9-4402-8B56-9C71432754A8}"/>
          </ac:graphicFrameMkLst>
        </pc:graphicFrameChg>
      </pc:sldChg>
      <pc:sldChg chg="del">
        <pc:chgData name="Ulisses Lima Messias" userId="8f637c0ec9cdd908" providerId="LiveId" clId="{300EF7C6-7B4E-473A-B4D5-C30C72F83589}" dt="2022-02-10T20:22:05.368" v="4772" actId="47"/>
        <pc:sldMkLst>
          <pc:docMk/>
          <pc:sldMk cId="2648556541" sldId="915"/>
        </pc:sldMkLst>
      </pc:sldChg>
      <pc:sldChg chg="del">
        <pc:chgData name="Ulisses Lima Messias" userId="8f637c0ec9cdd908" providerId="LiveId" clId="{300EF7C6-7B4E-473A-B4D5-C30C72F83589}" dt="2022-02-10T20:21:58.736" v="4770" actId="47"/>
        <pc:sldMkLst>
          <pc:docMk/>
          <pc:sldMk cId="1250423574" sldId="916"/>
        </pc:sldMkLst>
      </pc:sldChg>
      <pc:sldChg chg="del">
        <pc:chgData name="Ulisses Lima Messias" userId="8f637c0ec9cdd908" providerId="LiveId" clId="{300EF7C6-7B4E-473A-B4D5-C30C72F83589}" dt="2022-02-10T20:22:09.846" v="4774" actId="47"/>
        <pc:sldMkLst>
          <pc:docMk/>
          <pc:sldMk cId="4036515581" sldId="917"/>
        </pc:sldMkLst>
      </pc:sldChg>
      <pc:sldChg chg="del">
        <pc:chgData name="Ulisses Lima Messias" userId="8f637c0ec9cdd908" providerId="LiveId" clId="{300EF7C6-7B4E-473A-B4D5-C30C72F83589}" dt="2022-02-10T20:22:02.377" v="4771" actId="47"/>
        <pc:sldMkLst>
          <pc:docMk/>
          <pc:sldMk cId="4240349552" sldId="929"/>
        </pc:sldMkLst>
      </pc:sldChg>
      <pc:sldChg chg="del">
        <pc:chgData name="Ulisses Lima Messias" userId="8f637c0ec9cdd908" providerId="LiveId" clId="{300EF7C6-7B4E-473A-B4D5-C30C72F83589}" dt="2022-02-10T20:21:38.095" v="4763" actId="47"/>
        <pc:sldMkLst>
          <pc:docMk/>
          <pc:sldMk cId="1666806904" sldId="934"/>
        </pc:sldMkLst>
      </pc:sldChg>
      <pc:sldChg chg="del">
        <pc:chgData name="Ulisses Lima Messias" userId="8f637c0ec9cdd908" providerId="LiveId" clId="{300EF7C6-7B4E-473A-B4D5-C30C72F83589}" dt="2022-02-10T20:22:07.139" v="4773" actId="47"/>
        <pc:sldMkLst>
          <pc:docMk/>
          <pc:sldMk cId="1172032824" sldId="935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795440863" sldId="939"/>
        </pc:sldMkLst>
        <pc:graphicFrameChg chg="mod modGraphic">
          <ac:chgData name="Ulisses Lima Messias" userId="8f637c0ec9cdd908" providerId="LiveId" clId="{300EF7C6-7B4E-473A-B4D5-C30C72F83589}" dt="2022-02-10T20:21:49.409" v="4769" actId="404"/>
          <ac:graphicFrameMkLst>
            <pc:docMk/>
            <pc:sldMk cId="1795440863" sldId="939"/>
            <ac:graphicFrameMk id="6" creationId="{540EB615-84CC-4E18-B0E1-2FC0F7E5C2B6}"/>
          </ac:graphicFrameMkLst>
        </pc:graphicFrameChg>
      </pc:sldChg>
      <pc:sldChg chg="del">
        <pc:chgData name="Ulisses Lima Messias" userId="8f637c0ec9cdd908" providerId="LiveId" clId="{300EF7C6-7B4E-473A-B4D5-C30C72F83589}" dt="2022-02-10T20:23:58.901" v="4802" actId="47"/>
        <pc:sldMkLst>
          <pc:docMk/>
          <pc:sldMk cId="232852261" sldId="946"/>
        </pc:sldMkLst>
      </pc:sldChg>
      <pc:sldChg chg="del">
        <pc:chgData name="Ulisses Lima Messias" userId="8f637c0ec9cdd908" providerId="LiveId" clId="{300EF7C6-7B4E-473A-B4D5-C30C72F83589}" dt="2022-02-10T20:24:00.033" v="4803" actId="47"/>
        <pc:sldMkLst>
          <pc:docMk/>
          <pc:sldMk cId="2397465763" sldId="947"/>
        </pc:sldMkLst>
      </pc:sldChg>
      <pc:sldChg chg="del">
        <pc:chgData name="Ulisses Lima Messias" userId="8f637c0ec9cdd908" providerId="LiveId" clId="{300EF7C6-7B4E-473A-B4D5-C30C72F83589}" dt="2022-02-10T20:24:00.632" v="4804" actId="47"/>
        <pc:sldMkLst>
          <pc:docMk/>
          <pc:sldMk cId="1849499515" sldId="948"/>
        </pc:sldMkLst>
      </pc:sldChg>
      <pc:sldChg chg="del">
        <pc:chgData name="Ulisses Lima Messias" userId="8f637c0ec9cdd908" providerId="LiveId" clId="{300EF7C6-7B4E-473A-B4D5-C30C72F83589}" dt="2022-02-10T20:24:03.255" v="4805" actId="47"/>
        <pc:sldMkLst>
          <pc:docMk/>
          <pc:sldMk cId="1575414211" sldId="949"/>
        </pc:sldMkLst>
      </pc:sldChg>
      <pc:sldChg chg="del">
        <pc:chgData name="Ulisses Lima Messias" userId="8f637c0ec9cdd908" providerId="LiveId" clId="{300EF7C6-7B4E-473A-B4D5-C30C72F83589}" dt="2022-02-10T20:24:05.777" v="4806" actId="47"/>
        <pc:sldMkLst>
          <pc:docMk/>
          <pc:sldMk cId="3763668062" sldId="950"/>
        </pc:sldMkLst>
      </pc:sldChg>
      <pc:sldChg chg="del">
        <pc:chgData name="Ulisses Lima Messias" userId="8f637c0ec9cdd908" providerId="LiveId" clId="{300EF7C6-7B4E-473A-B4D5-C30C72F83589}" dt="2022-02-10T20:24:07.234" v="4807" actId="47"/>
        <pc:sldMkLst>
          <pc:docMk/>
          <pc:sldMk cId="2052645876" sldId="951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12076518" sldId="977"/>
        </pc:sldMkLst>
      </pc:sldChg>
      <pc:sldChg chg="del">
        <pc:chgData name="Ulisses Lima Messias" userId="8f637c0ec9cdd908" providerId="LiveId" clId="{300EF7C6-7B4E-473A-B4D5-C30C72F83589}" dt="2022-02-07T18:10:56.828" v="872" actId="47"/>
        <pc:sldMkLst>
          <pc:docMk/>
          <pc:sldMk cId="3552570864" sldId="978"/>
        </pc:sldMkLst>
      </pc:sldChg>
      <pc:sldChg chg="del">
        <pc:chgData name="Ulisses Lima Messias" userId="8f637c0ec9cdd908" providerId="LiveId" clId="{300EF7C6-7B4E-473A-B4D5-C30C72F83589}" dt="2022-02-10T20:24:14.934" v="4808" actId="47"/>
        <pc:sldMkLst>
          <pc:docMk/>
          <pc:sldMk cId="1404716659" sldId="10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3118078" sldId="104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744529723" sldId="1087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89111087" sldId="1088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1947720744" sldId="1089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4224751312" sldId="1090"/>
        </pc:sldMkLst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3638844744" sldId="1091"/>
        </pc:sldMkLst>
      </pc:sldChg>
      <pc:sldChg chg="addSp delSp modSp mo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4189558398" sldId="1094"/>
        </pc:sldMkLst>
        <pc:spChg chg="add mod">
          <ac:chgData name="Ulisses Lima Messias" userId="8f637c0ec9cdd908" providerId="LiveId" clId="{300EF7C6-7B4E-473A-B4D5-C30C72F83589}" dt="2022-02-10T11:26:19.097" v="2814" actId="207"/>
          <ac:spMkLst>
            <pc:docMk/>
            <pc:sldMk cId="4189558398" sldId="1094"/>
            <ac:spMk id="2" creationId="{D0BB1999-7358-4160-8061-A2CC647EFDA7}"/>
          </ac:spMkLst>
        </pc:spChg>
        <pc:spChg chg="del">
          <ac:chgData name="Ulisses Lima Messias" userId="8f637c0ec9cdd908" providerId="LiveId" clId="{300EF7C6-7B4E-473A-B4D5-C30C72F83589}" dt="2022-02-10T11:19:25.086" v="2725" actId="478"/>
          <ac:spMkLst>
            <pc:docMk/>
            <pc:sldMk cId="4189558398" sldId="1094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10T11:19:04.371" v="2724" actId="478"/>
          <ac:spMkLst>
            <pc:docMk/>
            <pc:sldMk cId="4189558398" sldId="1094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10T11:25:57.561" v="2792" actId="1076"/>
          <ac:spMkLst>
            <pc:docMk/>
            <pc:sldMk cId="4189558398" sldId="1094"/>
            <ac:spMk id="15" creationId="{B31BC0B6-BA1A-4517-89E3-42C727AF6463}"/>
          </ac:spMkLst>
        </pc:spChg>
        <pc:graphicFrameChg chg="del">
          <ac:chgData name="Ulisses Lima Messias" userId="8f637c0ec9cdd908" providerId="LiveId" clId="{300EF7C6-7B4E-473A-B4D5-C30C72F83589}" dt="2022-02-10T11:19:25.086" v="2725" actId="478"/>
          <ac:graphicFrameMkLst>
            <pc:docMk/>
            <pc:sldMk cId="4189558398" sldId="1094"/>
            <ac:graphicFrameMk id="8" creationId="{68D53E3B-AF5F-40B0-945E-7B0BEB03B084}"/>
          </ac:graphicFrameMkLst>
        </pc:graphicFrameChg>
        <pc:graphicFrameChg chg="add mod">
          <ac:chgData name="Ulisses Lima Messias" userId="8f637c0ec9cdd908" providerId="LiveId" clId="{300EF7C6-7B4E-473A-B4D5-C30C72F83589}" dt="2022-02-10T11:27:00.171" v="2821"/>
          <ac:graphicFrameMkLst>
            <pc:docMk/>
            <pc:sldMk cId="4189558398" sldId="1094"/>
            <ac:graphicFrameMk id="10" creationId="{66111C53-5C4E-4A1D-A400-1BB9F1BD18DE}"/>
          </ac:graphicFrameMkLst>
        </pc:graphicFrameChg>
        <pc:picChg chg="del">
          <ac:chgData name="Ulisses Lima Messias" userId="8f637c0ec9cdd908" providerId="LiveId" clId="{300EF7C6-7B4E-473A-B4D5-C30C72F83589}" dt="2022-02-10T11:19:25.086" v="2725" actId="478"/>
          <ac:picMkLst>
            <pc:docMk/>
            <pc:sldMk cId="4189558398" sldId="1094"/>
            <ac:picMk id="7" creationId="{CD1612C4-B608-4E89-BF35-79124DCF2DBC}"/>
          </ac:picMkLst>
        </pc:picChg>
        <pc:picChg chg="del">
          <ac:chgData name="Ulisses Lima Messias" userId="8f637c0ec9cdd908" providerId="LiveId" clId="{300EF7C6-7B4E-473A-B4D5-C30C72F83589}" dt="2022-02-10T11:19:02.482" v="2723" actId="478"/>
          <ac:picMkLst>
            <pc:docMk/>
            <pc:sldMk cId="4189558398" sldId="1094"/>
            <ac:picMk id="9" creationId="{D50A968B-B72F-43AC-93F3-99C2612FAB14}"/>
          </ac:picMkLst>
        </pc:picChg>
      </pc:sldChg>
      <pc:sldChg chg="addSp delSp modSp mod ord delAnim modShow">
        <pc:chgData name="Ulisses Lima Messias" userId="8f637c0ec9cdd908" providerId="LiveId" clId="{300EF7C6-7B4E-473A-B4D5-C30C72F83589}" dt="2022-02-15T19:23:09.052" v="5545" actId="729"/>
        <pc:sldMkLst>
          <pc:docMk/>
          <pc:sldMk cId="2579103548" sldId="1095"/>
        </pc:sldMkLst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2" creationId="{8FC253D0-071B-4F52-95C6-18F6F40446EB}"/>
          </ac:spMkLst>
        </pc:spChg>
        <pc:spChg chg="add del">
          <ac:chgData name="Ulisses Lima Messias" userId="8f637c0ec9cdd908" providerId="LiveId" clId="{300EF7C6-7B4E-473A-B4D5-C30C72F83589}" dt="2022-02-09T15:48:57.969" v="2611" actId="478"/>
          <ac:spMkLst>
            <pc:docMk/>
            <pc:sldMk cId="2579103548" sldId="1095"/>
            <ac:spMk id="3" creationId="{D80EB05B-5A3B-43C8-BD07-8978D32F544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4" creationId="{C88A17DE-199C-4D4F-A5B6-6271826DAF9E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0" creationId="{80F3FD8E-BA5C-4DE0-BC49-410767CA034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1" creationId="{C461B7E0-145C-4D3A-B31D-21ACCA3E8A80}"/>
          </ac:spMkLst>
        </pc:spChg>
        <pc:spChg chg="del">
          <ac:chgData name="Ulisses Lima Messias" userId="8f637c0ec9cdd908" providerId="LiveId" clId="{300EF7C6-7B4E-473A-B4D5-C30C72F83589}" dt="2022-02-09T15:41:24.390" v="2564" actId="478"/>
          <ac:spMkLst>
            <pc:docMk/>
            <pc:sldMk cId="2579103548" sldId="1095"/>
            <ac:spMk id="13" creationId="{8AB91E9A-E416-4D2C-97DA-4AE0FEFFD05E}"/>
          </ac:spMkLst>
        </pc:spChg>
        <pc:spChg chg="del">
          <ac:chgData name="Ulisses Lima Messias" userId="8f637c0ec9cdd908" providerId="LiveId" clId="{300EF7C6-7B4E-473A-B4D5-C30C72F83589}" dt="2022-02-09T15:41:22.881" v="2563" actId="478"/>
          <ac:spMkLst>
            <pc:docMk/>
            <pc:sldMk cId="2579103548" sldId="1095"/>
            <ac:spMk id="14" creationId="{43915A42-2D2C-46AE-A9D2-2014FC9F6955}"/>
          </ac:spMkLst>
        </pc:spChg>
        <pc:spChg chg="mod">
          <ac:chgData name="Ulisses Lima Messias" userId="8f637c0ec9cdd908" providerId="LiveId" clId="{300EF7C6-7B4E-473A-B4D5-C30C72F83589}" dt="2022-02-09T15:56:05.337" v="2716" actId="1076"/>
          <ac:spMkLst>
            <pc:docMk/>
            <pc:sldMk cId="2579103548" sldId="1095"/>
            <ac:spMk id="15" creationId="{B31BC0B6-BA1A-4517-89E3-42C727AF6463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6" creationId="{B56E9708-852A-4BE6-A46D-365DAD938084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7" creationId="{EF8A2FF3-DD1C-4133-B326-C8943D8C0F59}"/>
          </ac:spMkLst>
        </pc:spChg>
        <pc:spChg chg="add del mod">
          <ac:chgData name="Ulisses Lima Messias" userId="8f637c0ec9cdd908" providerId="LiveId" clId="{300EF7C6-7B4E-473A-B4D5-C30C72F83589}" dt="2022-02-09T15:55:17.668" v="2706" actId="478"/>
          <ac:spMkLst>
            <pc:docMk/>
            <pc:sldMk cId="2579103548" sldId="1095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09T15:41:27.988" v="2565" actId="478"/>
          <ac:graphicFrameMkLst>
            <pc:docMk/>
            <pc:sldMk cId="2579103548" sldId="1095"/>
            <ac:graphicFrameMk id="12" creationId="{FC5AC60C-2178-4CC8-BD6C-75F1BB4D4B6F}"/>
          </ac:graphicFrameMkLst>
        </pc:graphicFrameChg>
        <pc:graphicFrameChg chg="add mod">
          <ac:chgData name="Ulisses Lima Messias" userId="8f637c0ec9cdd908" providerId="LiveId" clId="{300EF7C6-7B4E-473A-B4D5-C30C72F83589}" dt="2022-02-09T15:56:16.761" v="2717" actId="1076"/>
          <ac:graphicFrameMkLst>
            <pc:docMk/>
            <pc:sldMk cId="2579103548" sldId="1095"/>
            <ac:graphicFrameMk id="19" creationId="{D94F057B-11F2-4E6A-9E1D-062CC0AE85E9}"/>
          </ac:graphicFrameMkLst>
        </pc:graphicFrameChg>
        <pc:graphicFrameChg chg="add mod">
          <ac:chgData name="Ulisses Lima Messias" userId="8f637c0ec9cdd908" providerId="LiveId" clId="{300EF7C6-7B4E-473A-B4D5-C30C72F83589}" dt="2022-02-09T15:55:45.917" v="2712" actId="1076"/>
          <ac:graphicFrameMkLst>
            <pc:docMk/>
            <pc:sldMk cId="2579103548" sldId="1095"/>
            <ac:graphicFrameMk id="20" creationId="{C9E33DA8-C99C-43B6-A1F0-B0C0F29B8B39}"/>
          </ac:graphicFrameMkLst>
        </pc:graphicFrameChg>
        <pc:graphicFrameChg chg="add mod">
          <ac:chgData name="Ulisses Lima Messias" userId="8f637c0ec9cdd908" providerId="LiveId" clId="{300EF7C6-7B4E-473A-B4D5-C30C72F83589}" dt="2022-02-09T15:56:30.487" v="2720" actId="1076"/>
          <ac:graphicFrameMkLst>
            <pc:docMk/>
            <pc:sldMk cId="2579103548" sldId="1095"/>
            <ac:graphicFrameMk id="21" creationId="{DFF30B13-5BC0-49EF-A5D0-F4A68798EBE8}"/>
          </ac:graphicFrameMkLst>
        </pc:graphicFrameChg>
        <pc:picChg chg="del">
          <ac:chgData name="Ulisses Lima Messias" userId="8f637c0ec9cdd908" providerId="LiveId" clId="{300EF7C6-7B4E-473A-B4D5-C30C72F83589}" dt="2022-02-09T15:36:22.146" v="2561" actId="478"/>
          <ac:picMkLst>
            <pc:docMk/>
            <pc:sldMk cId="2579103548" sldId="1095"/>
            <ac:picMk id="7" creationId="{E568B985-C689-4C36-9048-606B117F97F6}"/>
          </ac:picMkLst>
        </pc:picChg>
        <pc:picChg chg="del">
          <ac:chgData name="Ulisses Lima Messias" userId="8f637c0ec9cdd908" providerId="LiveId" clId="{300EF7C6-7B4E-473A-B4D5-C30C72F83589}" dt="2022-02-09T15:41:20.547" v="2562" actId="478"/>
          <ac:picMkLst>
            <pc:docMk/>
            <pc:sldMk cId="2579103548" sldId="1095"/>
            <ac:picMk id="8" creationId="{BFAE4CB4-9C15-44C9-BC96-A2059EAA6408}"/>
          </ac:picMkLst>
        </pc:picChg>
        <pc:picChg chg="add del mod">
          <ac:chgData name="Ulisses Lima Messias" userId="8f637c0ec9cdd908" providerId="LiveId" clId="{300EF7C6-7B4E-473A-B4D5-C30C72F83589}" dt="2022-02-09T15:55:17.668" v="2706" actId="478"/>
          <ac:picMkLst>
            <pc:docMk/>
            <pc:sldMk cId="2579103548" sldId="1095"/>
            <ac:picMk id="9" creationId="{A3685D7C-92F7-49D2-8D5A-B82E352DA74A}"/>
          </ac:picMkLst>
        </pc:picChg>
      </pc:sldChg>
      <pc:sldChg chg="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165283739" sldId="1102"/>
        </pc:sldMkLst>
        <pc:spChg chg="del">
          <ac:chgData name="Ulisses Lima Messias" userId="8f637c0ec9cdd908" providerId="LiveId" clId="{300EF7C6-7B4E-473A-B4D5-C30C72F83589}" dt="2022-02-07T18:32:43.739" v="1316" actId="478"/>
          <ac:spMkLst>
            <pc:docMk/>
            <pc:sldMk cId="1165283739" sldId="1102"/>
            <ac:spMk id="5" creationId="{E04411BA-4B11-44FF-8A67-AF1D3D9FB2D8}"/>
          </ac:spMkLst>
        </pc:spChg>
        <pc:spChg chg="mod">
          <ac:chgData name="Ulisses Lima Messias" userId="8f637c0ec9cdd908" providerId="LiveId" clId="{300EF7C6-7B4E-473A-B4D5-C30C72F83589}" dt="2022-02-07T18:32:53.141" v="1320" actId="1076"/>
          <ac:spMkLst>
            <pc:docMk/>
            <pc:sldMk cId="1165283739" sldId="1102"/>
            <ac:spMk id="10" creationId="{CDD80272-8B88-4ADC-A506-18615E311154}"/>
          </ac:spMkLst>
        </pc:spChg>
        <pc:spChg chg="mod">
          <ac:chgData name="Ulisses Lima Messias" userId="8f637c0ec9cdd908" providerId="LiveId" clId="{300EF7C6-7B4E-473A-B4D5-C30C72F83589}" dt="2022-02-07T18:32:46.551" v="1317" actId="1076"/>
          <ac:spMkLst>
            <pc:docMk/>
            <pc:sldMk cId="1165283739" sldId="1102"/>
            <ac:spMk id="14" creationId="{07EC6331-90DC-4D14-9B4F-C87BA731CD43}"/>
          </ac:spMkLst>
        </pc:spChg>
        <pc:cxnChg chg="mod">
          <ac:chgData name="Ulisses Lima Messias" userId="8f637c0ec9cdd908" providerId="LiveId" clId="{300EF7C6-7B4E-473A-B4D5-C30C72F83589}" dt="2022-02-07T18:32:50.591" v="1319" actId="1076"/>
          <ac:cxnSpMkLst>
            <pc:docMk/>
            <pc:sldMk cId="1165283739" sldId="1102"/>
            <ac:cxnSpMk id="9" creationId="{782B39C7-FD6A-4595-8C30-02CE54C54F0F}"/>
          </ac:cxnSpMkLst>
        </pc:cxnChg>
      </pc:sldChg>
      <pc:sldChg chg="add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50645313" sldId="1104"/>
        </pc:sldMkLst>
        <pc:spChg chg="add mod">
          <ac:chgData name="Ulisses Lima Messias" userId="8f637c0ec9cdd908" providerId="LiveId" clId="{300EF7C6-7B4E-473A-B4D5-C30C72F83589}" dt="2022-02-07T18:58:27.350" v="1666" actId="1076"/>
          <ac:spMkLst>
            <pc:docMk/>
            <pc:sldMk cId="350645313" sldId="1104"/>
            <ac:spMk id="117" creationId="{740BC49A-E628-4633-9B26-9E9ED008AC3F}"/>
          </ac:spMkLst>
        </pc:spChg>
      </pc:sldChg>
      <pc:sldChg chg="del">
        <pc:chgData name="Ulisses Lima Messias" userId="8f637c0ec9cdd908" providerId="LiveId" clId="{300EF7C6-7B4E-473A-B4D5-C30C72F83589}" dt="2022-02-07T12:49:38.819" v="720" actId="47"/>
        <pc:sldMkLst>
          <pc:docMk/>
          <pc:sldMk cId="1987469231" sldId="1112"/>
        </pc:sldMkLst>
      </pc:sldChg>
      <pc:sldChg chg="del">
        <pc:chgData name="Ulisses Lima Messias" userId="8f637c0ec9cdd908" providerId="LiveId" clId="{300EF7C6-7B4E-473A-B4D5-C30C72F83589}" dt="2022-02-07T12:50:20.114" v="721" actId="47"/>
        <pc:sldMkLst>
          <pc:docMk/>
          <pc:sldMk cId="2273905685" sldId="1115"/>
        </pc:sldMkLst>
      </pc:sldChg>
      <pc:sldChg chg="del">
        <pc:chgData name="Ulisses Lima Messias" userId="8f637c0ec9cdd908" providerId="LiveId" clId="{300EF7C6-7B4E-473A-B4D5-C30C72F83589}" dt="2022-02-07T17:38:56.980" v="776" actId="47"/>
        <pc:sldMkLst>
          <pc:docMk/>
          <pc:sldMk cId="2361422571" sldId="1117"/>
        </pc:sldMkLst>
      </pc:sldChg>
      <pc:sldChg chg="del">
        <pc:chgData name="Ulisses Lima Messias" userId="8f637c0ec9cdd908" providerId="LiveId" clId="{300EF7C6-7B4E-473A-B4D5-C30C72F83589}" dt="2022-02-07T17:38:57.544" v="777" actId="47"/>
        <pc:sldMkLst>
          <pc:docMk/>
          <pc:sldMk cId="3942626057" sldId="1118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747075362" sldId="1119"/>
        </pc:sldMkLst>
      </pc:sldChg>
      <pc:sldChg chg="addSp delSp modSp mod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4132086797" sldId="1120"/>
        </pc:sldMkLst>
        <pc:spChg chg="mod">
          <ac:chgData name="Ulisses Lima Messias" userId="8f637c0ec9cdd908" providerId="LiveId" clId="{300EF7C6-7B4E-473A-B4D5-C30C72F83589}" dt="2022-02-07T12:47:59.591" v="714" actId="26606"/>
          <ac:spMkLst>
            <pc:docMk/>
            <pc:sldMk cId="4132086797" sldId="1120"/>
            <ac:spMk id="2" creationId="{C03446DC-E068-444B-9257-EC7907997D5A}"/>
          </ac:spMkLst>
        </pc:spChg>
        <pc:spChg chg="del">
          <ac:chgData name="Ulisses Lima Messias" userId="8f637c0ec9cdd908" providerId="LiveId" clId="{300EF7C6-7B4E-473A-B4D5-C30C72F83589}" dt="2022-02-07T12:39:41.004" v="385" actId="478"/>
          <ac:spMkLst>
            <pc:docMk/>
            <pc:sldMk cId="4132086797" sldId="1120"/>
            <ac:spMk id="3" creationId="{63930D2B-DAC1-40F2-8F89-920642D294CF}"/>
          </ac:spMkLst>
        </pc:spChg>
        <pc:spChg chg="del">
          <ac:chgData name="Ulisses Lima Messias" userId="8f637c0ec9cdd908" providerId="LiveId" clId="{300EF7C6-7B4E-473A-B4D5-C30C72F83589}" dt="2022-02-07T12:39:38.043" v="384" actId="478"/>
          <ac:spMkLst>
            <pc:docMk/>
            <pc:sldMk cId="4132086797" sldId="1120"/>
            <ac:spMk id="4" creationId="{560894A5-AB0A-4C31-A3B5-EE7AF23428EC}"/>
          </ac:spMkLst>
        </pc:spChg>
        <pc:spChg chg="add del mod">
          <ac:chgData name="Ulisses Lima Messias" userId="8f637c0ec9cdd908" providerId="LiveId" clId="{300EF7C6-7B4E-473A-B4D5-C30C72F83589}" dt="2022-02-07T12:39:43.810" v="386" actId="478"/>
          <ac:spMkLst>
            <pc:docMk/>
            <pc:sldMk cId="4132086797" sldId="1120"/>
            <ac:spMk id="7" creationId="{C6431ED6-F28E-43B4-A983-A3A1B3AEE9E5}"/>
          </ac:spMkLst>
        </pc:spChg>
        <pc:spChg chg="add mod">
          <ac:chgData name="Ulisses Lima Messias" userId="8f637c0ec9cdd908" providerId="LiveId" clId="{300EF7C6-7B4E-473A-B4D5-C30C72F83589}" dt="2022-02-08T19:05:47.437" v="2489" actId="20577"/>
          <ac:spMkLst>
            <pc:docMk/>
            <pc:sldMk cId="4132086797" sldId="1120"/>
            <ac:spMk id="8" creationId="{EB48799C-06E3-4C86-A0F2-51A12D612A72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9" creationId="{D0D44771-25E9-47DA-A757-79E038AB2078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0" creationId="{F080C43D-3B06-495F-B9CA-4B2AA3BEC733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1" creationId="{7FC1E19F-9209-4A44-9ED6-CE9F07D58D54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2" creationId="{65165258-A71C-4590-AE6B-9759EB083D7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3" creationId="{8099C8E8-4657-4DC5-BEA1-0F9D02EE1A05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4" creationId="{7CD67760-C4E5-4F22-B286-0750D83F691A}"/>
          </ac:spMkLst>
        </pc:spChg>
        <pc:spChg chg="add del mod">
          <ac:chgData name="Ulisses Lima Messias" userId="8f637c0ec9cdd908" providerId="LiveId" clId="{300EF7C6-7B4E-473A-B4D5-C30C72F83589}" dt="2022-02-07T12:47:32.730" v="708"/>
          <ac:spMkLst>
            <pc:docMk/>
            <pc:sldMk cId="4132086797" sldId="1120"/>
            <ac:spMk id="15" creationId="{3288369D-43E6-4966-9146-7145E23B7FB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6" creationId="{B6DE7D25-14FB-4B70-A6C0-A571983E911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7" creationId="{FE5A14A7-1081-4E9D-B0B6-554CC6F8ADDC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8" creationId="{3BA5A5B1-0399-46CA-BA49-6AD3B7C891E7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19" creationId="{85A34C9B-9F4D-43D5-BF4B-4D358DE43AE1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0" creationId="{BECB062A-BD3C-43AA-8AED-768A5C0CC1D3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1" creationId="{629B8D05-7906-440D-A23C-1088357E3CCF}"/>
          </ac:spMkLst>
        </pc:spChg>
        <pc:spChg chg="add del mod">
          <ac:chgData name="Ulisses Lima Messias" userId="8f637c0ec9cdd908" providerId="LiveId" clId="{300EF7C6-7B4E-473A-B4D5-C30C72F83589}" dt="2022-02-07T12:47:42.323" v="712"/>
          <ac:spMkLst>
            <pc:docMk/>
            <pc:sldMk cId="4132086797" sldId="1120"/>
            <ac:spMk id="22" creationId="{85B0379C-08AD-419B-88D2-E7DB9ED62412}"/>
          </ac:spMkLst>
        </pc:spChg>
        <pc:spChg chg="add mod">
          <ac:chgData name="Ulisses Lima Messias" userId="8f637c0ec9cdd908" providerId="LiveId" clId="{300EF7C6-7B4E-473A-B4D5-C30C72F83589}" dt="2022-02-07T12:50:57.215" v="773" actId="207"/>
          <ac:spMkLst>
            <pc:docMk/>
            <pc:sldMk cId="4132086797" sldId="1120"/>
            <ac:spMk id="24" creationId="{F30453D0-2628-4F84-8A24-A54C83FDFF9F}"/>
          </ac:spMkLst>
        </pc:spChg>
        <pc:picChg chg="mod">
          <ac:chgData name="Ulisses Lima Messias" userId="8f637c0ec9cdd908" providerId="LiveId" clId="{300EF7C6-7B4E-473A-B4D5-C30C72F83589}" dt="2022-02-07T12:48:03.461" v="715" actId="27614"/>
          <ac:picMkLst>
            <pc:docMk/>
            <pc:sldMk cId="4132086797" sldId="1120"/>
            <ac:picMk id="23" creationId="{164AEEE4-C54A-4879-ABE4-928290708B9B}"/>
          </ac:picMkLst>
        </pc:picChg>
        <pc:cxnChg chg="del mod">
          <ac:chgData name="Ulisses Lima Messias" userId="8f637c0ec9cdd908" providerId="LiveId" clId="{300EF7C6-7B4E-473A-B4D5-C30C72F83589}" dt="2022-02-07T12:39:52.907" v="389" actId="478"/>
          <ac:cxnSpMkLst>
            <pc:docMk/>
            <pc:sldMk cId="4132086797" sldId="1120"/>
            <ac:cxnSpMk id="6" creationId="{5079977C-E8A3-44DB-91FA-4A838B4A6F48}"/>
          </ac:cxnSpMkLst>
        </pc:cxnChg>
        <pc:cxnChg chg="add">
          <ac:chgData name="Ulisses Lima Messias" userId="8f637c0ec9cdd908" providerId="LiveId" clId="{300EF7C6-7B4E-473A-B4D5-C30C72F83589}" dt="2022-02-07T12:47:59.591" v="714" actId="26606"/>
          <ac:cxnSpMkLst>
            <pc:docMk/>
            <pc:sldMk cId="4132086797" sldId="1120"/>
            <ac:cxnSpMk id="28" creationId="{A7F400EE-A8A5-48AF-B4D6-291B52C6F0B0}"/>
          </ac:cxnSpMkLst>
        </pc:cxnChg>
      </pc:sldChg>
      <pc:sldChg chg="del">
        <pc:chgData name="Ulisses Lima Messias" userId="8f637c0ec9cdd908" providerId="LiveId" clId="{300EF7C6-7B4E-473A-B4D5-C30C72F83589}" dt="2022-02-07T12:49:04.443" v="718" actId="47"/>
        <pc:sldMkLst>
          <pc:docMk/>
          <pc:sldMk cId="1917219532" sldId="1121"/>
        </pc:sldMkLst>
      </pc:sldChg>
      <pc:sldChg chg="del">
        <pc:chgData name="Ulisses Lima Messias" userId="8f637c0ec9cdd908" providerId="LiveId" clId="{300EF7C6-7B4E-473A-B4D5-C30C72F83589}" dt="2022-02-07T12:11:54.587" v="263" actId="47"/>
        <pc:sldMkLst>
          <pc:docMk/>
          <pc:sldMk cId="4244044714" sldId="1122"/>
        </pc:sldMkLst>
      </pc:sldChg>
      <pc:sldChg chg="modSp mod ord">
        <pc:chgData name="Ulisses Lima Messias" userId="8f637c0ec9cdd908" providerId="LiveId" clId="{300EF7C6-7B4E-473A-B4D5-C30C72F83589}" dt="2022-02-07T12:33:55.163" v="287" actId="207"/>
        <pc:sldMkLst>
          <pc:docMk/>
          <pc:sldMk cId="596709414" sldId="1123"/>
        </pc:sldMkLst>
        <pc:spChg chg="mod">
          <ac:chgData name="Ulisses Lima Messias" userId="8f637c0ec9cdd908" providerId="LiveId" clId="{300EF7C6-7B4E-473A-B4D5-C30C72F83589}" dt="2022-02-07T12:33:55.163" v="287" actId="207"/>
          <ac:spMkLst>
            <pc:docMk/>
            <pc:sldMk cId="596709414" sldId="1123"/>
            <ac:spMk id="7" creationId="{959DFE26-ADD6-41DA-A8CE-C7B185A85C84}"/>
          </ac:spMkLst>
        </pc:spChg>
      </pc:sldChg>
      <pc:sldChg chg="modSp mod">
        <pc:chgData name="Ulisses Lima Messias" userId="8f637c0ec9cdd908" providerId="LiveId" clId="{300EF7C6-7B4E-473A-B4D5-C30C72F83589}" dt="2022-02-07T12:35:46.061" v="383" actId="20577"/>
        <pc:sldMkLst>
          <pc:docMk/>
          <pc:sldMk cId="1391708169" sldId="1124"/>
        </pc:sldMkLst>
        <pc:spChg chg="mod">
          <ac:chgData name="Ulisses Lima Messias" userId="8f637c0ec9cdd908" providerId="LiveId" clId="{300EF7C6-7B4E-473A-B4D5-C30C72F83589}" dt="2022-02-07T12:35:46.061" v="383" actId="20577"/>
          <ac:spMkLst>
            <pc:docMk/>
            <pc:sldMk cId="1391708169" sldId="1124"/>
            <ac:spMk id="2" creationId="{D05C274A-14D1-4F13-A2D9-DC30C75EF10D}"/>
          </ac:spMkLst>
        </pc:spChg>
        <pc:spChg chg="mod">
          <ac:chgData name="Ulisses Lima Messias" userId="8f637c0ec9cdd908" providerId="LiveId" clId="{300EF7C6-7B4E-473A-B4D5-C30C72F83589}" dt="2022-02-07T12:35:27.019" v="364" actId="20577"/>
          <ac:spMkLst>
            <pc:docMk/>
            <pc:sldMk cId="1391708169" sldId="1124"/>
            <ac:spMk id="4" creationId="{9EEC743E-BC24-4453-BF76-4B4055F958FF}"/>
          </ac:spMkLst>
        </pc:spChg>
        <pc:spChg chg="mod">
          <ac:chgData name="Ulisses Lima Messias" userId="8f637c0ec9cdd908" providerId="LiveId" clId="{300EF7C6-7B4E-473A-B4D5-C30C72F83589}" dt="2022-02-07T12:34:17.875" v="302" actId="6549"/>
          <ac:spMkLst>
            <pc:docMk/>
            <pc:sldMk cId="1391708169" sldId="1124"/>
            <ac:spMk id="5" creationId="{FC7450C7-BA7C-466B-8BA5-AD6B47BDF74B}"/>
          </ac:spMkLst>
        </pc:spChg>
        <pc:spChg chg="mod">
          <ac:chgData name="Ulisses Lima Messias" userId="8f637c0ec9cdd908" providerId="LiveId" clId="{300EF7C6-7B4E-473A-B4D5-C30C72F83589}" dt="2022-02-07T12:34:49.882" v="321" actId="20577"/>
          <ac:spMkLst>
            <pc:docMk/>
            <pc:sldMk cId="1391708169" sldId="1124"/>
            <ac:spMk id="6" creationId="{AA637C65-A1ED-4997-84D8-76777CCC78C1}"/>
          </ac:spMkLst>
        </pc:spChg>
        <pc:spChg chg="mod">
          <ac:chgData name="Ulisses Lima Messias" userId="8f637c0ec9cdd908" providerId="LiveId" clId="{300EF7C6-7B4E-473A-B4D5-C30C72F83589}" dt="2022-02-07T12:34:31.261" v="320" actId="27636"/>
          <ac:spMkLst>
            <pc:docMk/>
            <pc:sldMk cId="1391708169" sldId="1124"/>
            <ac:spMk id="8" creationId="{77379934-6F25-433E-96C9-C7CF50A489E8}"/>
          </ac:spMkLst>
        </pc:spChg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3739771442" sldId="1125"/>
        </pc:sldMkLst>
      </pc:sldChg>
      <pc:sldChg chg="del">
        <pc:chgData name="Ulisses Lima Messias" userId="8f637c0ec9cdd908" providerId="LiveId" clId="{300EF7C6-7B4E-473A-B4D5-C30C72F83589}" dt="2022-02-07T18:06:49.580" v="834" actId="47"/>
        <pc:sldMkLst>
          <pc:docMk/>
          <pc:sldMk cId="4085673114" sldId="112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701822552" sldId="1127"/>
        </pc:sldMkLst>
      </pc:sldChg>
      <pc:sldChg chg="modSp del mod">
        <pc:chgData name="Ulisses Lima Messias" userId="8f637c0ec9cdd908" providerId="LiveId" clId="{300EF7C6-7B4E-473A-B4D5-C30C72F83589}" dt="2022-02-07T18:13:05.849" v="875" actId="47"/>
        <pc:sldMkLst>
          <pc:docMk/>
          <pc:sldMk cId="614691587" sldId="1128"/>
        </pc:sldMkLst>
        <pc:spChg chg="mod">
          <ac:chgData name="Ulisses Lima Messias" userId="8f637c0ec9cdd908" providerId="LiveId" clId="{300EF7C6-7B4E-473A-B4D5-C30C72F83589}" dt="2022-02-07T18:08:32.889" v="841" actId="1076"/>
          <ac:spMkLst>
            <pc:docMk/>
            <pc:sldMk cId="614691587" sldId="1128"/>
            <ac:spMk id="2" creationId="{351E0D95-C2BF-49D3-BFF1-94413ADE8F34}"/>
          </ac:spMkLst>
        </pc:spChg>
      </pc:sldChg>
      <pc:sldChg chg="modSp del mod">
        <pc:chgData name="Ulisses Lima Messias" userId="8f637c0ec9cdd908" providerId="LiveId" clId="{300EF7C6-7B4E-473A-B4D5-C30C72F83589}" dt="2022-02-07T18:13:06.552" v="876" actId="47"/>
        <pc:sldMkLst>
          <pc:docMk/>
          <pc:sldMk cId="2462151339" sldId="1129"/>
        </pc:sldMkLst>
        <pc:spChg chg="mod">
          <ac:chgData name="Ulisses Lima Messias" userId="8f637c0ec9cdd908" providerId="LiveId" clId="{300EF7C6-7B4E-473A-B4D5-C30C72F83589}" dt="2022-02-07T18:08:04.013" v="837" actId="20577"/>
          <ac:spMkLst>
            <pc:docMk/>
            <pc:sldMk cId="2462151339" sldId="1129"/>
            <ac:spMk id="2" creationId="{351E0D95-C2BF-49D3-BFF1-94413ADE8F34}"/>
          </ac:spMkLst>
        </pc:spChg>
      </pc:sldChg>
      <pc:sldChg chg="modSp mod ord setBg modShow">
        <pc:chgData name="Ulisses Lima Messias" userId="8f637c0ec9cdd908" providerId="LiveId" clId="{300EF7C6-7B4E-473A-B4D5-C30C72F83589}" dt="2022-02-24T18:44:18.837" v="6357" actId="729"/>
        <pc:sldMkLst>
          <pc:docMk/>
          <pc:sldMk cId="1340904000" sldId="1130"/>
        </pc:sldMkLst>
        <pc:spChg chg="mod">
          <ac:chgData name="Ulisses Lima Messias" userId="8f637c0ec9cdd908" providerId="LiveId" clId="{300EF7C6-7B4E-473A-B4D5-C30C72F83589}" dt="2022-02-07T18:09:49.444" v="871" actId="20577"/>
          <ac:spMkLst>
            <pc:docMk/>
            <pc:sldMk cId="1340904000" sldId="1130"/>
            <ac:spMk id="2" creationId="{92016E7C-E395-4580-BCFF-F73CF55A3D9A}"/>
          </ac:spMkLst>
        </pc:spChg>
        <pc:spChg chg="mod">
          <ac:chgData name="Ulisses Lima Messias" userId="8f637c0ec9cdd908" providerId="LiveId" clId="{300EF7C6-7B4E-473A-B4D5-C30C72F83589}" dt="2022-02-09T15:28:15.780" v="2547" actId="1076"/>
          <ac:spMkLst>
            <pc:docMk/>
            <pc:sldMk cId="1340904000" sldId="1130"/>
            <ac:spMk id="3" creationId="{559063E1-80E8-4E5A-9D2B-CACD9DE1B059}"/>
          </ac:spMkLst>
        </pc:spChg>
      </pc:sldChg>
      <pc:sldChg chg="addSp delSp modSp mod setBg addAnim delAnim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3755848935" sldId="1131"/>
        </pc:sldMkLst>
        <pc:spChg chg="mod">
          <ac:chgData name="Ulisses Lima Messias" userId="8f637c0ec9cdd908" providerId="LiveId" clId="{300EF7C6-7B4E-473A-B4D5-C30C72F83589}" dt="2022-02-07T18:26:52.843" v="1070" actId="14100"/>
          <ac:spMkLst>
            <pc:docMk/>
            <pc:sldMk cId="3755848935" sldId="1131"/>
            <ac:spMk id="2" creationId="{3DFDF48E-A2F4-481F-AF90-621F5F52D1C6}"/>
          </ac:spMkLst>
        </pc:spChg>
        <pc:spChg chg="add del">
          <ac:chgData name="Ulisses Lima Messias" userId="8f637c0ec9cdd908" providerId="LiveId" clId="{300EF7C6-7B4E-473A-B4D5-C30C72F83589}" dt="2022-02-07T18:20:49.725" v="908" actId="478"/>
          <ac:spMkLst>
            <pc:docMk/>
            <pc:sldMk cId="3755848935" sldId="1131"/>
            <ac:spMk id="3" creationId="{02C74B2A-C8E7-4FA7-AB72-2779113A4069}"/>
          </ac:spMkLst>
        </pc:spChg>
        <pc:spChg chg="del">
          <ac:chgData name="Ulisses Lima Messias" userId="8f637c0ec9cdd908" providerId="LiveId" clId="{300EF7C6-7B4E-473A-B4D5-C30C72F83589}" dt="2022-02-07T18:21:37.382" v="911" actId="478"/>
          <ac:spMkLst>
            <pc:docMk/>
            <pc:sldMk cId="3755848935" sldId="1131"/>
            <ac:spMk id="4" creationId="{462BAC34-451D-4CA4-9D8C-9F9A98DF38C0}"/>
          </ac:spMkLst>
        </pc:spChg>
        <pc:spChg chg="add del mod">
          <ac:chgData name="Ulisses Lima Messias" userId="8f637c0ec9cdd908" providerId="LiveId" clId="{300EF7C6-7B4E-473A-B4D5-C30C72F83589}" dt="2022-02-07T18:20:23.619" v="907" actId="478"/>
          <ac:spMkLst>
            <pc:docMk/>
            <pc:sldMk cId="3755848935" sldId="1131"/>
            <ac:spMk id="6" creationId="{CAEF845A-F540-4EC3-AECB-D0F0E8FA09EC}"/>
          </ac:spMkLst>
        </pc:spChg>
        <pc:spChg chg="add del mod">
          <ac:chgData name="Ulisses Lima Messias" userId="8f637c0ec9cdd908" providerId="LiveId" clId="{300EF7C6-7B4E-473A-B4D5-C30C72F83589}" dt="2022-02-07T18:20:58.299" v="910" actId="478"/>
          <ac:spMkLst>
            <pc:docMk/>
            <pc:sldMk cId="3755848935" sldId="1131"/>
            <ac:spMk id="8" creationId="{E3233B14-CC62-4F5A-9355-9F6E7B506643}"/>
          </ac:spMkLst>
        </pc:spChg>
        <pc:spChg chg="add mod">
          <ac:chgData name="Ulisses Lima Messias" userId="8f637c0ec9cdd908" providerId="LiveId" clId="{300EF7C6-7B4E-473A-B4D5-C30C72F83589}" dt="2022-02-07T18:27:07.220" v="1096" actId="2085"/>
          <ac:spMkLst>
            <pc:docMk/>
            <pc:sldMk cId="3755848935" sldId="1131"/>
            <ac:spMk id="9" creationId="{87E38AC1-B8AF-40EC-B9E2-10D6BC68555C}"/>
          </ac:spMkLst>
        </pc:spChg>
        <pc:spChg chg="add mod">
          <ac:chgData name="Ulisses Lima Messias" userId="8f637c0ec9cdd908" providerId="LiveId" clId="{300EF7C6-7B4E-473A-B4D5-C30C72F83589}" dt="2022-02-07T18:28:26.642" v="1163" actId="1037"/>
          <ac:spMkLst>
            <pc:docMk/>
            <pc:sldMk cId="3755848935" sldId="1131"/>
            <ac:spMk id="10" creationId="{8580064D-1B20-4E85-A4D6-B891645B728E}"/>
          </ac:spMkLst>
        </pc:spChg>
        <pc:spChg chg="add mod">
          <ac:chgData name="Ulisses Lima Messias" userId="8f637c0ec9cdd908" providerId="LiveId" clId="{300EF7C6-7B4E-473A-B4D5-C30C72F83589}" dt="2022-02-07T18:30:52.609" v="1273" actId="20577"/>
          <ac:spMkLst>
            <pc:docMk/>
            <pc:sldMk cId="3755848935" sldId="1131"/>
            <ac:spMk id="11" creationId="{FE24BB5B-52DE-4291-B2CA-EE5DA56C141F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366854764" sldId="1163"/>
        </pc:sldMkLst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838489330" sldId="1164"/>
        </pc:sldMkLst>
        <pc:picChg chg="add del mod">
          <ac:chgData name="Ulisses Lima Messias" userId="8f637c0ec9cdd908" providerId="LiveId" clId="{300EF7C6-7B4E-473A-B4D5-C30C72F83589}" dt="2022-02-08T11:42:10.299" v="2423" actId="478"/>
          <ac:picMkLst>
            <pc:docMk/>
            <pc:sldMk cId="3838489330" sldId="1164"/>
            <ac:picMk id="13" creationId="{1B3F5092-D21D-4937-815F-1141644266BB}"/>
          </ac:picMkLst>
        </pc:pic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2027657577" sldId="1175"/>
        </pc:sldMkLst>
      </pc:sldChg>
      <pc:sldChg chg="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3427735610" sldId="1176"/>
        </pc:sldMkLst>
        <pc:spChg chg="mod">
          <ac:chgData name="Ulisses Lima Messias" userId="8f637c0ec9cdd908" providerId="LiveId" clId="{300EF7C6-7B4E-473A-B4D5-C30C72F83589}" dt="2022-02-11T17:36:40.820" v="5019" actId="20577"/>
          <ac:spMkLst>
            <pc:docMk/>
            <pc:sldMk cId="3427735610" sldId="1176"/>
            <ac:spMk id="2" creationId="{C03446DC-E068-444B-9257-EC7907997D5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00650609" sldId="1177"/>
        </pc:sldMkLst>
      </pc:sldChg>
      <pc:sldChg chg="delSp modSp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2347455" sldId="1178"/>
        </pc:sldMkLst>
        <pc:spChg chg="mod">
          <ac:chgData name="Ulisses Lima Messias" userId="8f637c0ec9cdd908" providerId="LiveId" clId="{300EF7C6-7B4E-473A-B4D5-C30C72F83589}" dt="2022-02-07T18:45:22.955" v="1661" actId="1076"/>
          <ac:spMkLst>
            <pc:docMk/>
            <pc:sldMk cId="282347455" sldId="1178"/>
            <ac:spMk id="2" creationId="{9202B6D4-3461-413E-8FF6-E3FC43C38308}"/>
          </ac:spMkLst>
        </pc:spChg>
        <pc:spChg chg="del">
          <ac:chgData name="Ulisses Lima Messias" userId="8f637c0ec9cdd908" providerId="LiveId" clId="{300EF7C6-7B4E-473A-B4D5-C30C72F83589}" dt="2022-02-07T18:44:56.637" v="1657" actId="478"/>
          <ac:spMkLst>
            <pc:docMk/>
            <pc:sldMk cId="282347455" sldId="1178"/>
            <ac:spMk id="3" creationId="{6538DC01-62C0-4B3D-AC1B-216BF16772C5}"/>
          </ac:spMkLst>
        </pc:spChg>
        <pc:graphicFrameChg chg="mod">
          <ac:chgData name="Ulisses Lima Messias" userId="8f637c0ec9cdd908" providerId="LiveId" clId="{300EF7C6-7B4E-473A-B4D5-C30C72F83589}" dt="2022-02-07T18:45:20.451" v="1660" actId="1076"/>
          <ac:graphicFrameMkLst>
            <pc:docMk/>
            <pc:sldMk cId="282347455" sldId="1178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3145061122" sldId="1179"/>
        </pc:sldMkLst>
      </pc:sldChg>
      <pc:sldChg chg="del">
        <pc:chgData name="Ulisses Lima Messias" userId="8f637c0ec9cdd908" providerId="LiveId" clId="{300EF7C6-7B4E-473A-B4D5-C30C72F83589}" dt="2022-02-07T20:12:09.441" v="2405" actId="47"/>
        <pc:sldMkLst>
          <pc:docMk/>
          <pc:sldMk cId="3136960868" sldId="1180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422836134" sldId="1184"/>
        </pc:sldMkLst>
      </pc:sldChg>
      <pc:sldChg chg="del">
        <pc:chgData name="Ulisses Lima Messias" userId="8f637c0ec9cdd908" providerId="LiveId" clId="{300EF7C6-7B4E-473A-B4D5-C30C72F83589}" dt="2022-02-10T20:25:11.863" v="4809" actId="47"/>
        <pc:sldMkLst>
          <pc:docMk/>
          <pc:sldMk cId="3729816094" sldId="118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85991940" sldId="1187"/>
        </pc:sldMkLst>
      </pc:sldChg>
      <pc:sldChg chg="modSp mod modShow">
        <pc:chgData name="Ulisses Lima Messias" userId="8f637c0ec9cdd908" providerId="LiveId" clId="{300EF7C6-7B4E-473A-B4D5-C30C72F83589}" dt="2022-02-24T18:52:19.531" v="6410" actId="729"/>
        <pc:sldMkLst>
          <pc:docMk/>
          <pc:sldMk cId="846364684" sldId="1189"/>
        </pc:sldMkLst>
        <pc:spChg chg="mod">
          <ac:chgData name="Ulisses Lima Messias" userId="8f637c0ec9cdd908" providerId="LiveId" clId="{300EF7C6-7B4E-473A-B4D5-C30C72F83589}" dt="2022-02-10T20:00:02.976" v="4407" actId="20577"/>
          <ac:spMkLst>
            <pc:docMk/>
            <pc:sldMk cId="846364684" sldId="1189"/>
            <ac:spMk id="24" creationId="{4E29448B-C714-4F7E-9F63-49AE9B481E9B}"/>
          </ac:spMkLst>
        </pc:spChg>
      </pc:sldChg>
      <pc:sldChg chg="mod modShow">
        <pc:chgData name="Ulisses Lima Messias" userId="8f637c0ec9cdd908" providerId="LiveId" clId="{300EF7C6-7B4E-473A-B4D5-C30C72F83589}" dt="2022-02-24T18:52:19.531" v="6410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421848858" sldId="1191"/>
        </pc:sldMkLst>
      </pc:sldChg>
      <pc:sldChg chg="modSp mod modShow">
        <pc:chgData name="Ulisses Lima Messias" userId="8f637c0ec9cdd908" providerId="LiveId" clId="{300EF7C6-7B4E-473A-B4D5-C30C72F83589}" dt="2022-02-24T18:53:01.669" v="6411" actId="729"/>
        <pc:sldMkLst>
          <pc:docMk/>
          <pc:sldMk cId="1623978495" sldId="1192"/>
        </pc:sldMkLst>
        <pc:spChg chg="mod">
          <ac:chgData name="Ulisses Lima Messias" userId="8f637c0ec9cdd908" providerId="LiveId" clId="{300EF7C6-7B4E-473A-B4D5-C30C72F83589}" dt="2022-02-10T20:01:48.163" v="4458" actId="20577"/>
          <ac:spMkLst>
            <pc:docMk/>
            <pc:sldMk cId="1623978495" sldId="1192"/>
            <ac:spMk id="25" creationId="{55F17B43-210A-4AB8-A8EF-EFD13181B9B3}"/>
          </ac:spMkLst>
        </pc:spChg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300EF7C6-7B4E-473A-B4D5-C30C72F83589}" dt="2022-02-24T18:53:01.669" v="641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300EF7C6-7B4E-473A-B4D5-C30C72F83589}" dt="2022-02-24T18:57:08.531" v="6444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644890656" sldId="1209"/>
        </pc:sldMkLst>
      </pc:sldChg>
      <pc:sldChg chg="delSp del mod ord">
        <pc:chgData name="Ulisses Lima Messias" userId="8f637c0ec9cdd908" providerId="LiveId" clId="{300EF7C6-7B4E-473A-B4D5-C30C72F83589}" dt="2022-02-10T19:25:09.901" v="3631" actId="47"/>
        <pc:sldMkLst>
          <pc:docMk/>
          <pc:sldMk cId="4290024494" sldId="1210"/>
        </pc:sldMkLst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9" creationId="{532CF148-E546-456D-A92C-D02C7C14B992}"/>
          </ac:spMkLst>
        </pc:spChg>
        <pc:spChg chg="del">
          <ac:chgData name="Ulisses Lima Messias" userId="8f637c0ec9cdd908" providerId="LiveId" clId="{300EF7C6-7B4E-473A-B4D5-C30C72F83589}" dt="2022-02-10T19:01:34.103" v="3031" actId="478"/>
          <ac:spMkLst>
            <pc:docMk/>
            <pc:sldMk cId="4290024494" sldId="1210"/>
            <ac:spMk id="23" creationId="{CFE54EA4-E150-4E19-B8D4-B65B6F9F709D}"/>
          </ac:spMkLst>
        </pc:spChg>
        <pc:picChg chg="del">
          <ac:chgData name="Ulisses Lima Messias" userId="8f637c0ec9cdd908" providerId="LiveId" clId="{300EF7C6-7B4E-473A-B4D5-C30C72F83589}" dt="2022-02-10T19:01:34.103" v="3031" actId="478"/>
          <ac:picMkLst>
            <pc:docMk/>
            <pc:sldMk cId="4290024494" sldId="1210"/>
            <ac:picMk id="10" creationId="{FF6BB4A9-58D6-42C0-9E23-BC005D96AEC7}"/>
          </ac:picMkLst>
        </pc:picChg>
        <pc:cxnChg chg="del">
          <ac:chgData name="Ulisses Lima Messias" userId="8f637c0ec9cdd908" providerId="LiveId" clId="{300EF7C6-7B4E-473A-B4D5-C30C72F83589}" dt="2022-02-10T19:01:34.103" v="3031" actId="478"/>
          <ac:cxnSpMkLst>
            <pc:docMk/>
            <pc:sldMk cId="4290024494" sldId="1210"/>
            <ac:cxnSpMk id="22" creationId="{6F54D8F1-9545-435C-ABF2-FF357BD91297}"/>
          </ac:cxnSpMkLst>
        </pc:cxnChg>
      </pc:sldChg>
      <pc:sldChg chg="del">
        <pc:chgData name="Ulisses Lima Messias" userId="8f637c0ec9cdd908" providerId="LiveId" clId="{300EF7C6-7B4E-473A-B4D5-C30C72F83589}" dt="2022-02-10T19:01:36.784" v="3032" actId="47"/>
        <pc:sldMkLst>
          <pc:docMk/>
          <pc:sldMk cId="2232290913" sldId="1211"/>
        </pc:sldMkLst>
      </pc:sldChg>
      <pc:sldChg chg="del">
        <pc:chgData name="Ulisses Lima Messias" userId="8f637c0ec9cdd908" providerId="LiveId" clId="{300EF7C6-7B4E-473A-B4D5-C30C72F83589}" dt="2022-02-10T19:01:38.195" v="3033" actId="47"/>
        <pc:sldMkLst>
          <pc:docMk/>
          <pc:sldMk cId="3969527097" sldId="1212"/>
        </pc:sldMkLst>
      </pc:sldChg>
      <pc:sldChg chg="del">
        <pc:chgData name="Ulisses Lima Messias" userId="8f637c0ec9cdd908" providerId="LiveId" clId="{300EF7C6-7B4E-473A-B4D5-C30C72F83589}" dt="2022-02-10T19:01:39.916" v="3034" actId="47"/>
        <pc:sldMkLst>
          <pc:docMk/>
          <pc:sldMk cId="3298452455" sldId="1213"/>
        </pc:sldMkLst>
      </pc:sldChg>
      <pc:sldChg chg="del">
        <pc:chgData name="Ulisses Lima Messias" userId="8f637c0ec9cdd908" providerId="LiveId" clId="{300EF7C6-7B4E-473A-B4D5-C30C72F83589}" dt="2022-02-10T19:01:40.367" v="3035" actId="47"/>
        <pc:sldMkLst>
          <pc:docMk/>
          <pc:sldMk cId="2963692812" sldId="1214"/>
        </pc:sldMkLst>
      </pc:sldChg>
      <pc:sldChg chg="del">
        <pc:chgData name="Ulisses Lima Messias" userId="8f637c0ec9cdd908" providerId="LiveId" clId="{300EF7C6-7B4E-473A-B4D5-C30C72F83589}" dt="2022-02-10T19:01:41.415" v="3036" actId="47"/>
        <pc:sldMkLst>
          <pc:docMk/>
          <pc:sldMk cId="2811471328" sldId="1215"/>
        </pc:sldMkLst>
      </pc:sldChg>
      <pc:sldChg chg="del">
        <pc:chgData name="Ulisses Lima Messias" userId="8f637c0ec9cdd908" providerId="LiveId" clId="{300EF7C6-7B4E-473A-B4D5-C30C72F83589}" dt="2022-02-10T19:01:42.413" v="3037" actId="47"/>
        <pc:sldMkLst>
          <pc:docMk/>
          <pc:sldMk cId="178370230" sldId="1216"/>
        </pc:sldMkLst>
      </pc:sldChg>
      <pc:sldChg chg="del">
        <pc:chgData name="Ulisses Lima Messias" userId="8f637c0ec9cdd908" providerId="LiveId" clId="{300EF7C6-7B4E-473A-B4D5-C30C72F83589}" dt="2022-02-10T19:01:44.726" v="3038" actId="47"/>
        <pc:sldMkLst>
          <pc:docMk/>
          <pc:sldMk cId="3044187010" sldId="1217"/>
        </pc:sldMkLst>
      </pc:sldChg>
      <pc:sldChg chg="del">
        <pc:chgData name="Ulisses Lima Messias" userId="8f637c0ec9cdd908" providerId="LiveId" clId="{300EF7C6-7B4E-473A-B4D5-C30C72F83589}" dt="2022-02-10T19:01:45.895" v="3039" actId="47"/>
        <pc:sldMkLst>
          <pc:docMk/>
          <pc:sldMk cId="3866002527" sldId="121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55859433" sldId="121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45029502" sldId="1220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642514136" sldId="1221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306761577" sldId="1225"/>
        </pc:sldMkLst>
      </pc:sldChg>
      <pc:sldChg chg="del">
        <pc:chgData name="Ulisses Lima Messias" userId="8f637c0ec9cdd908" providerId="LiveId" clId="{300EF7C6-7B4E-473A-B4D5-C30C72F83589}" dt="2022-02-10T19:51:16.050" v="4280" actId="47"/>
        <pc:sldMkLst>
          <pc:docMk/>
          <pc:sldMk cId="2463465369" sldId="1226"/>
        </pc:sldMkLst>
      </pc:sldChg>
      <pc:sldChg chg="del">
        <pc:chgData name="Ulisses Lima Messias" userId="8f637c0ec9cdd908" providerId="LiveId" clId="{300EF7C6-7B4E-473A-B4D5-C30C72F83589}" dt="2022-02-10T19:51:16.832" v="4281" actId="47"/>
        <pc:sldMkLst>
          <pc:docMk/>
          <pc:sldMk cId="1056407407" sldId="1227"/>
        </pc:sldMkLst>
      </pc:sldChg>
      <pc:sldChg chg="del">
        <pc:chgData name="Ulisses Lima Messias" userId="8f637c0ec9cdd908" providerId="LiveId" clId="{300EF7C6-7B4E-473A-B4D5-C30C72F83589}" dt="2022-02-10T20:02:26.601" v="4460" actId="47"/>
        <pc:sldMkLst>
          <pc:docMk/>
          <pc:sldMk cId="86681557" sldId="1228"/>
        </pc:sldMkLst>
      </pc:sldChg>
      <pc:sldChg chg="del">
        <pc:chgData name="Ulisses Lima Messias" userId="8f637c0ec9cdd908" providerId="LiveId" clId="{300EF7C6-7B4E-473A-B4D5-C30C72F83589}" dt="2022-02-10T19:56:58.929" v="4320" actId="47"/>
        <pc:sldMkLst>
          <pc:docMk/>
          <pc:sldMk cId="1595070005" sldId="122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95078789" sldId="1230"/>
        </pc:sldMkLst>
      </pc:sldChg>
      <pc:sldChg chg="del">
        <pc:chgData name="Ulisses Lima Messias" userId="8f637c0ec9cdd908" providerId="LiveId" clId="{300EF7C6-7B4E-473A-B4D5-C30C72F83589}" dt="2022-02-10T19:52:55.220" v="4291" actId="47"/>
        <pc:sldMkLst>
          <pc:docMk/>
          <pc:sldMk cId="105766332" sldId="1231"/>
        </pc:sldMkLst>
      </pc:sldChg>
      <pc:sldChg chg="del">
        <pc:chgData name="Ulisses Lima Messias" userId="8f637c0ec9cdd908" providerId="LiveId" clId="{300EF7C6-7B4E-473A-B4D5-C30C72F83589}" dt="2022-02-10T19:52:53.617" v="4290" actId="47"/>
        <pc:sldMkLst>
          <pc:docMk/>
          <pc:sldMk cId="3980280780" sldId="1232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204370388" sldId="1233"/>
        </pc:sldMkLst>
        <pc:spChg chg="mod">
          <ac:chgData name="Ulisses Lima Messias" userId="8f637c0ec9cdd908" providerId="LiveId" clId="{300EF7C6-7B4E-473A-B4D5-C30C72F83589}" dt="2022-02-10T19:57:44.146" v="4338" actId="20577"/>
          <ac:spMkLst>
            <pc:docMk/>
            <pc:sldMk cId="1204370388" sldId="1233"/>
            <ac:spMk id="15" creationId="{18A2D569-691E-47A4-B97A-5FEE9C0FF286}"/>
          </ac:spMkLst>
        </pc:spChg>
        <pc:spChg chg="mod">
          <ac:chgData name="Ulisses Lima Messias" userId="8f637c0ec9cdd908" providerId="LiveId" clId="{300EF7C6-7B4E-473A-B4D5-C30C72F83589}" dt="2022-02-11T18:00:44.598" v="5510" actId="20577"/>
          <ac:spMkLst>
            <pc:docMk/>
            <pc:sldMk cId="1204370388" sldId="1233"/>
            <ac:spMk id="23" creationId="{CFE54EA4-E150-4E19-B8D4-B65B6F9F709D}"/>
          </ac:spMkLst>
        </pc:spChg>
      </pc:sldChg>
      <pc:sldChg chg="del">
        <pc:chgData name="Ulisses Lima Messias" userId="8f637c0ec9cdd908" providerId="LiveId" clId="{300EF7C6-7B4E-473A-B4D5-C30C72F83589}" dt="2022-02-10T19:52:56.825" v="4292" actId="47"/>
        <pc:sldMkLst>
          <pc:docMk/>
          <pc:sldMk cId="670881544" sldId="123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99563180" sldId="1240"/>
        </pc:sldMkLst>
      </pc:sldChg>
      <pc:sldChg chg="del">
        <pc:chgData name="Ulisses Lima Messias" userId="8f637c0ec9cdd908" providerId="LiveId" clId="{300EF7C6-7B4E-473A-B4D5-C30C72F83589}" dt="2022-02-10T19:51:41.368" v="4286" actId="47"/>
        <pc:sldMkLst>
          <pc:docMk/>
          <pc:sldMk cId="1764256357" sldId="124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91104601" sldId="1247"/>
        </pc:sldMkLst>
      </pc:sldChg>
      <pc:sldChg chg="del">
        <pc:chgData name="Ulisses Lima Messias" userId="8f637c0ec9cdd908" providerId="LiveId" clId="{300EF7C6-7B4E-473A-B4D5-C30C72F83589}" dt="2022-02-10T20:02:23.305" v="4459" actId="47"/>
        <pc:sldMkLst>
          <pc:docMk/>
          <pc:sldMk cId="3090394895" sldId="12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211893067" sldId="1249"/>
        </pc:sldMkLst>
      </pc:sldChg>
      <pc:sldChg chg="mod ord modShow">
        <pc:chgData name="Ulisses Lima Messias" userId="8f637c0ec9cdd908" providerId="LiveId" clId="{300EF7C6-7B4E-473A-B4D5-C30C72F83589}" dt="2022-02-15T19:23:09.052" v="5545" actId="729"/>
        <pc:sldMkLst>
          <pc:docMk/>
          <pc:sldMk cId="556669929" sldId="1250"/>
        </pc:sldMkLst>
      </pc:sldChg>
      <pc:sldChg chg="del">
        <pc:chgData name="Ulisses Lima Messias" userId="8f637c0ec9cdd908" providerId="LiveId" clId="{300EF7C6-7B4E-473A-B4D5-C30C72F83589}" dt="2022-02-10T19:56:57.372" v="4319" actId="47"/>
        <pc:sldMkLst>
          <pc:docMk/>
          <pc:sldMk cId="4215552762" sldId="1251"/>
        </pc:sldMkLst>
      </pc:sldChg>
      <pc:sldChg chg="del">
        <pc:chgData name="Ulisses Lima Messias" userId="8f637c0ec9cdd908" providerId="LiveId" clId="{300EF7C6-7B4E-473A-B4D5-C30C72F83589}" dt="2022-02-10T20:02:28.367" v="4461" actId="47"/>
        <pc:sldMkLst>
          <pc:docMk/>
          <pc:sldMk cId="1719016127" sldId="1252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07393998" sldId="1253"/>
        </pc:sldMkLst>
      </pc:sldChg>
      <pc:sldChg chg="del">
        <pc:chgData name="Ulisses Lima Messias" userId="8f637c0ec9cdd908" providerId="LiveId" clId="{300EF7C6-7B4E-473A-B4D5-C30C72F83589}" dt="2022-02-10T20:02:41.362" v="4462" actId="47"/>
        <pc:sldMkLst>
          <pc:docMk/>
          <pc:sldMk cId="3957655908" sldId="1254"/>
        </pc:sldMkLst>
      </pc:sldChg>
      <pc:sldChg chg="del ord">
        <pc:chgData name="Ulisses Lima Messias" userId="8f637c0ec9cdd908" providerId="LiveId" clId="{300EF7C6-7B4E-473A-B4D5-C30C72F83589}" dt="2022-02-09T15:51:19.206" v="2689" actId="47"/>
        <pc:sldMkLst>
          <pc:docMk/>
          <pc:sldMk cId="2584215581" sldId="1255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262340866" sldId="1257"/>
        </pc:sldMkLst>
      </pc:sldChg>
      <pc:sldChg chg="modSp mod modShow">
        <pc:chgData name="Ulisses Lima Messias" userId="8f637c0ec9cdd908" providerId="LiveId" clId="{300EF7C6-7B4E-473A-B4D5-C30C72F83589}" dt="2022-02-24T18:50:21.501" v="6406" actId="403"/>
        <pc:sldMkLst>
          <pc:docMk/>
          <pc:sldMk cId="3927543541" sldId="1258"/>
        </pc:sldMkLst>
        <pc:graphicFrameChg chg="mod">
          <ac:chgData name="Ulisses Lima Messias" userId="8f637c0ec9cdd908" providerId="LiveId" clId="{300EF7C6-7B4E-473A-B4D5-C30C72F83589}" dt="2022-02-24T18:50:21.501" v="6406" actId="403"/>
          <ac:graphicFrameMkLst>
            <pc:docMk/>
            <pc:sldMk cId="3927543541" sldId="1258"/>
            <ac:graphicFrameMk id="4" creationId="{689F8682-34A9-41EC-86DA-60B77D9917A8}"/>
          </ac:graphicFrameMkLst>
        </pc:graphicFrame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478708358" sldId="1260"/>
        </pc:sldMkLst>
        <pc:spChg chg="mod">
          <ac:chgData name="Ulisses Lima Messias" userId="8f637c0ec9cdd908" providerId="LiveId" clId="{300EF7C6-7B4E-473A-B4D5-C30C72F83589}" dt="2022-02-07T11:47:41.645" v="11" actId="20577"/>
          <ac:spMkLst>
            <pc:docMk/>
            <pc:sldMk cId="478708358" sldId="1260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805918409" sldId="1261"/>
        </pc:sldMkLst>
        <pc:spChg chg="mod">
          <ac:chgData name="Ulisses Lima Messias" userId="8f637c0ec9cdd908" providerId="LiveId" clId="{300EF7C6-7B4E-473A-B4D5-C30C72F83589}" dt="2022-02-07T11:47:48.909" v="15" actId="20577"/>
          <ac:spMkLst>
            <pc:docMk/>
            <pc:sldMk cId="3805918409" sldId="1261"/>
            <ac:spMk id="2" creationId="{A201BD7E-865E-491A-8485-C41F492099F1}"/>
          </ac:spMkLst>
        </pc:spChg>
      </pc:sldChg>
      <pc:sldChg chg="modSp del mod">
        <pc:chgData name="Ulisses Lima Messias" userId="8f637c0ec9cdd908" providerId="LiveId" clId="{300EF7C6-7B4E-473A-B4D5-C30C72F83589}" dt="2022-02-07T11:57:10.935" v="87" actId="47"/>
        <pc:sldMkLst>
          <pc:docMk/>
          <pc:sldMk cId="3442967503" sldId="1262"/>
        </pc:sldMkLst>
        <pc:spChg chg="mod">
          <ac:chgData name="Ulisses Lima Messias" userId="8f637c0ec9cdd908" providerId="LiveId" clId="{300EF7C6-7B4E-473A-B4D5-C30C72F83589}" dt="2022-02-07T11:47:54.079" v="19" actId="20577"/>
          <ac:spMkLst>
            <pc:docMk/>
            <pc:sldMk cId="3442967503" sldId="1262"/>
            <ac:spMk id="6" creationId="{881F2B14-A7B0-4A35-BA2E-F07B91036596}"/>
          </ac:spMkLst>
        </pc:spChg>
      </pc:sldChg>
      <pc:sldChg chg="del">
        <pc:chgData name="Ulisses Lima Messias" userId="8f637c0ec9cdd908" providerId="LiveId" clId="{300EF7C6-7B4E-473A-B4D5-C30C72F83589}" dt="2022-02-07T17:38:43.507" v="775" actId="47"/>
        <pc:sldMkLst>
          <pc:docMk/>
          <pc:sldMk cId="2512346267" sldId="1264"/>
        </pc:sldMkLst>
      </pc:sldChg>
      <pc:sldChg chg="del">
        <pc:chgData name="Ulisses Lima Messias" userId="8f637c0ec9cdd908" providerId="LiveId" clId="{300EF7C6-7B4E-473A-B4D5-C30C72F83589}" dt="2022-02-11T17:37:33.997" v="5020" actId="47"/>
        <pc:sldMkLst>
          <pc:docMk/>
          <pc:sldMk cId="624427686" sldId="1265"/>
        </pc:sldMkLst>
      </pc:sldChg>
      <pc:sldChg chg="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746613378" sldId="1267"/>
        </pc:sldMkLst>
      </pc:sldChg>
      <pc:sldChg chg="del">
        <pc:chgData name="Ulisses Lima Messias" userId="8f637c0ec9cdd908" providerId="LiveId" clId="{300EF7C6-7B4E-473A-B4D5-C30C72F83589}" dt="2022-02-10T20:09:26.253" v="4615" actId="47"/>
        <pc:sldMkLst>
          <pc:docMk/>
          <pc:sldMk cId="1079260148" sldId="1270"/>
        </pc:sldMkLst>
      </pc:sldChg>
      <pc:sldChg chg="del">
        <pc:chgData name="Ulisses Lima Messias" userId="8f637c0ec9cdd908" providerId="LiveId" clId="{300EF7C6-7B4E-473A-B4D5-C30C72F83589}" dt="2022-02-10T20:09:28.271" v="4616" actId="47"/>
        <pc:sldMkLst>
          <pc:docMk/>
          <pc:sldMk cId="1288216046" sldId="127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08698083" sldId="1272"/>
        </pc:sldMkLst>
      </pc:sldChg>
      <pc:sldChg chg="del">
        <pc:chgData name="Ulisses Lima Messias" userId="8f637c0ec9cdd908" providerId="LiveId" clId="{300EF7C6-7B4E-473A-B4D5-C30C72F83589}" dt="2022-02-10T20:12:27.406" v="4641" actId="47"/>
        <pc:sldMkLst>
          <pc:docMk/>
          <pc:sldMk cId="1116888833" sldId="1273"/>
        </pc:sldMkLst>
      </pc:sldChg>
      <pc:sldChg chg="modSp del mod modShow">
        <pc:chgData name="Ulisses Lima Messias" userId="8f637c0ec9cdd908" providerId="LiveId" clId="{300EF7C6-7B4E-473A-B4D5-C30C72F83589}" dt="2022-02-22T11:08:54.254" v="5835" actId="47"/>
        <pc:sldMkLst>
          <pc:docMk/>
          <pc:sldMk cId="1875482346" sldId="1274"/>
        </pc:sldMkLst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44.480" v="5746" actId="1037"/>
          <ac:spMkLst>
            <pc:docMk/>
            <pc:sldMk cId="1875482346" sldId="1274"/>
            <ac:spMk id="141" creationId="{4ED1436A-7BE3-43CD-AF30-673F052ED3B0}"/>
          </ac:spMkLst>
        </pc:spChg>
        <pc:grpChg chg="mod">
          <ac:chgData name="Ulisses Lima Messias" userId="8f637c0ec9cdd908" providerId="LiveId" clId="{300EF7C6-7B4E-473A-B4D5-C30C72F83589}" dt="2022-02-22T10:52:44.480" v="5746" actId="1037"/>
          <ac:grpSpMkLst>
            <pc:docMk/>
            <pc:sldMk cId="1875482346" sldId="1274"/>
            <ac:grpSpMk id="6" creationId="{5F3C4F55-1B4E-4EE7-844C-A117D50DA2DC}"/>
          </ac:grpSpMkLst>
        </pc:gr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00087090" sldId="1276"/>
        </pc:sldMkLst>
      </pc:sldChg>
      <pc:sldChg chg="del">
        <pc:chgData name="Ulisses Lima Messias" userId="8f637c0ec9cdd908" providerId="LiveId" clId="{300EF7C6-7B4E-473A-B4D5-C30C72F83589}" dt="2022-02-10T20:06:59.201" v="4594" actId="47"/>
        <pc:sldMkLst>
          <pc:docMk/>
          <pc:sldMk cId="2328725512" sldId="1277"/>
        </pc:sldMkLst>
      </pc:sldChg>
      <pc:sldChg chg="del">
        <pc:chgData name="Ulisses Lima Messias" userId="8f637c0ec9cdd908" providerId="LiveId" clId="{300EF7C6-7B4E-473A-B4D5-C30C72F83589}" dt="2022-02-10T20:07:01.760" v="4595" actId="47"/>
        <pc:sldMkLst>
          <pc:docMk/>
          <pc:sldMk cId="3683843278" sldId="1278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2717310599" sldId="1279"/>
        </pc:sldMkLst>
      </pc:sldChg>
      <pc:sldChg chg="del">
        <pc:chgData name="Ulisses Lima Messias" userId="8f637c0ec9cdd908" providerId="LiveId" clId="{300EF7C6-7B4E-473A-B4D5-C30C72F83589}" dt="2022-02-10T20:10:21.773" v="4619" actId="47"/>
        <pc:sldMkLst>
          <pc:docMk/>
          <pc:sldMk cId="1700431857" sldId="1280"/>
        </pc:sldMkLst>
      </pc:sldChg>
      <pc:sldChg chg="del">
        <pc:chgData name="Ulisses Lima Messias" userId="8f637c0ec9cdd908" providerId="LiveId" clId="{300EF7C6-7B4E-473A-B4D5-C30C72F83589}" dt="2022-02-10T20:09:29.458" v="4617" actId="47"/>
        <pc:sldMkLst>
          <pc:docMk/>
          <pc:sldMk cId="1013298133" sldId="128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90932716" sldId="1282"/>
        </pc:sldMkLst>
      </pc:sldChg>
      <pc:sldChg chg="del">
        <pc:chgData name="Ulisses Lima Messias" userId="8f637c0ec9cdd908" providerId="LiveId" clId="{300EF7C6-7B4E-473A-B4D5-C30C72F83589}" dt="2022-02-10T20:09:21.559" v="4613" actId="47"/>
        <pc:sldMkLst>
          <pc:docMk/>
          <pc:sldMk cId="2569112447" sldId="1283"/>
        </pc:sldMkLst>
      </pc:sldChg>
      <pc:sldChg chg="del">
        <pc:chgData name="Ulisses Lima Messias" userId="8f637c0ec9cdd908" providerId="LiveId" clId="{300EF7C6-7B4E-473A-B4D5-C30C72F83589}" dt="2022-02-10T20:09:22.562" v="4614" actId="47"/>
        <pc:sldMkLst>
          <pc:docMk/>
          <pc:sldMk cId="4153356165" sldId="1284"/>
        </pc:sldMkLst>
      </pc:sldChg>
      <pc:sldChg chg="del">
        <pc:chgData name="Ulisses Lima Messias" userId="8f637c0ec9cdd908" providerId="LiveId" clId="{300EF7C6-7B4E-473A-B4D5-C30C72F83589}" dt="2022-02-10T20:12:22.904" v="4640" actId="47"/>
        <pc:sldMkLst>
          <pc:docMk/>
          <pc:sldMk cId="1360565709" sldId="1285"/>
        </pc:sldMkLst>
      </pc:sldChg>
      <pc:sldChg chg="del">
        <pc:chgData name="Ulisses Lima Messias" userId="8f637c0ec9cdd908" providerId="LiveId" clId="{300EF7C6-7B4E-473A-B4D5-C30C72F83589}" dt="2022-02-10T20:12:30.488" v="4642" actId="47"/>
        <pc:sldMkLst>
          <pc:docMk/>
          <pc:sldMk cId="4220979361" sldId="1286"/>
        </pc:sldMkLst>
      </pc:sldChg>
      <pc:sldChg chg="delSp modSp del mod modAnim modShow">
        <pc:chgData name="Ulisses Lima Messias" userId="8f637c0ec9cdd908" providerId="LiveId" clId="{300EF7C6-7B4E-473A-B4D5-C30C72F83589}" dt="2022-02-22T18:44:55.437" v="6337" actId="47"/>
        <pc:sldMkLst>
          <pc:docMk/>
          <pc:sldMk cId="1483859670" sldId="1288"/>
        </pc:sldMkLst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2" creationId="{37747534-46FC-478E-8502-5FEED3A9D92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1:09:12.405" v="5844" actId="20577"/>
          <ac:spMkLst>
            <pc:docMk/>
            <pc:sldMk cId="1483859670" sldId="1288"/>
            <ac:spMk id="24" creationId="{0FA9FC5E-2F18-49F0-ACFB-07624FD4D9B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6" creationId="{E617138E-AEB5-4676-9E99-4C2F5DE1DF1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0:52:51.400" v="5754" actId="1035"/>
          <ac:spMkLst>
            <pc:docMk/>
            <pc:sldMk cId="1483859670" sldId="1288"/>
            <ac:spMk id="141" creationId="{4ED1436A-7BE3-43CD-AF30-673F052ED3B0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09:01.241" v="5836" actId="478"/>
          <ac:spMkLst>
            <pc:docMk/>
            <pc:sldMk cId="1483859670" sldId="1288"/>
            <ac:spMk id="144" creationId="{6EF1DC13-5844-481D-B583-13480D92D6F7}"/>
          </ac:spMkLst>
        </pc:spChg>
        <pc:grpChg chg="del mod">
          <ac:chgData name="Ulisses Lima Messias" userId="8f637c0ec9cdd908" providerId="LiveId" clId="{300EF7C6-7B4E-473A-B4D5-C30C72F83589}" dt="2022-02-22T11:09:01.241" v="5836" actId="478"/>
          <ac:grpSpMkLst>
            <pc:docMk/>
            <pc:sldMk cId="1483859670" sldId="1288"/>
            <ac:grpSpMk id="6" creationId="{5F3C4F55-1B4E-4EE7-844C-A117D50DA2DC}"/>
          </ac:grpSpMkLst>
        </pc:grpChg>
        <pc:picChg chg="del">
          <ac:chgData name="Ulisses Lima Messias" userId="8f637c0ec9cdd908" providerId="LiveId" clId="{300EF7C6-7B4E-473A-B4D5-C30C72F83589}" dt="2022-02-22T11:09:01.241" v="5836" actId="478"/>
          <ac:picMkLst>
            <pc:docMk/>
            <pc:sldMk cId="1483859670" sldId="1288"/>
            <ac:picMk id="32" creationId="{1B8B28B2-77FF-4CDE-9508-BC9C18FBC020}"/>
          </ac:picMkLst>
        </pc:pic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825997348" sldId="172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079019289" sldId="1729"/>
        </pc:sldMkLst>
        <pc:spChg chg="mod">
          <ac:chgData name="Ulisses Lima Messias" userId="8f637c0ec9cdd908" providerId="LiveId" clId="{300EF7C6-7B4E-473A-B4D5-C30C72F83589}" dt="2022-02-10T18:29:04.764" v="2936" actId="20577"/>
          <ac:spMkLst>
            <pc:docMk/>
            <pc:sldMk cId="3079019289" sldId="1729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8:29:32.947" v="2938"/>
          <ac:picMkLst>
            <pc:docMk/>
            <pc:sldMk cId="3079019289" sldId="1729"/>
            <ac:picMk id="6" creationId="{DB7E24FD-C668-4F6F-9DA6-50E9307F6E88}"/>
          </ac:picMkLst>
        </pc:picChg>
        <pc:picChg chg="del">
          <ac:chgData name="Ulisses Lima Messias" userId="8f637c0ec9cdd908" providerId="LiveId" clId="{300EF7C6-7B4E-473A-B4D5-C30C72F83589}" dt="2022-02-10T18:29:06.292" v="2937" actId="478"/>
          <ac:picMkLst>
            <pc:docMk/>
            <pc:sldMk cId="3079019289" sldId="1729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4224553553" sldId="1730"/>
        </pc:sldMkLst>
      </pc:sldChg>
      <pc:sldChg chg="delSp modSp mod modShow">
        <pc:chgData name="Ulisses Lima Messias" userId="8f637c0ec9cdd908" providerId="LiveId" clId="{300EF7C6-7B4E-473A-B4D5-C30C72F83589}" dt="2022-02-24T18:51:24.911" v="6409" actId="729"/>
        <pc:sldMkLst>
          <pc:docMk/>
          <pc:sldMk cId="4154931767" sldId="1731"/>
        </pc:sldMkLst>
        <pc:spChg chg="mod">
          <ac:chgData name="Ulisses Lima Messias" userId="8f637c0ec9cdd908" providerId="LiveId" clId="{300EF7C6-7B4E-473A-B4D5-C30C72F83589}" dt="2022-02-10T18:30:38.043" v="2996" actId="6549"/>
          <ac:spMkLst>
            <pc:docMk/>
            <pc:sldMk cId="4154931767" sldId="1731"/>
            <ac:spMk id="2" creationId="{C8A79097-5244-425D-B8F7-97F707AB1F3E}"/>
          </ac:spMkLst>
        </pc:spChg>
        <pc:spChg chg="mod">
          <ac:chgData name="Ulisses Lima Messias" userId="8f637c0ec9cdd908" providerId="LiveId" clId="{300EF7C6-7B4E-473A-B4D5-C30C72F83589}" dt="2022-02-10T18:30:48.644" v="3027" actId="6549"/>
          <ac:spMkLst>
            <pc:docMk/>
            <pc:sldMk cId="4154931767" sldId="1731"/>
            <ac:spMk id="18" creationId="{F1D29CD4-233A-4BCE-A4FA-16B9172496B1}"/>
          </ac:spMkLst>
        </pc:spChg>
        <pc:spChg chg="del mod">
          <ac:chgData name="Ulisses Lima Messias" userId="8f637c0ec9cdd908" providerId="LiveId" clId="{300EF7C6-7B4E-473A-B4D5-C30C72F83589}" dt="2022-02-10T18:31:46.260" v="3030" actId="478"/>
          <ac:spMkLst>
            <pc:docMk/>
            <pc:sldMk cId="4154931767" sldId="1731"/>
            <ac:spMk id="24" creationId="{4E29448B-C714-4F7E-9F63-49AE9B481E9B}"/>
          </ac:spMkLst>
        </pc:spChg>
      </pc:sldChg>
      <pc:sldChg chg="delSp mod modShow">
        <pc:chgData name="Ulisses Lima Messias" userId="8f637c0ec9cdd908" providerId="LiveId" clId="{300EF7C6-7B4E-473A-B4D5-C30C72F83589}" dt="2022-02-24T18:51:24.911" v="6409" actId="729"/>
        <pc:sldMkLst>
          <pc:docMk/>
          <pc:sldMk cId="2102802805" sldId="1732"/>
        </pc:sldMkLst>
        <pc:spChg chg="del">
          <ac:chgData name="Ulisses Lima Messias" userId="8f637c0ec9cdd908" providerId="LiveId" clId="{300EF7C6-7B4E-473A-B4D5-C30C72F83589}" dt="2022-02-10T18:31:34.700" v="3029" actId="478"/>
          <ac:spMkLst>
            <pc:docMk/>
            <pc:sldMk cId="2102802805" sldId="1732"/>
            <ac:spMk id="17" creationId="{53CEF0C4-B428-4627-9F13-146A91177A9A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34805672" sldId="1738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22214891" sldId="1742"/>
        </pc:sldMkLst>
        <pc:spChg chg="mod">
          <ac:chgData name="Ulisses Lima Messias" userId="8f637c0ec9cdd908" providerId="LiveId" clId="{300EF7C6-7B4E-473A-B4D5-C30C72F83589}" dt="2022-02-10T19:44:04.218" v="4209" actId="20577"/>
          <ac:spMkLst>
            <pc:docMk/>
            <pc:sldMk cId="1422214891" sldId="1742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44:16.531" v="4211"/>
          <ac:picMkLst>
            <pc:docMk/>
            <pc:sldMk cId="1422214891" sldId="1742"/>
            <ac:picMk id="6" creationId="{580445C0-A5EC-41B3-BB71-9F993652F508}"/>
          </ac:picMkLst>
        </pc:picChg>
        <pc:picChg chg="del">
          <ac:chgData name="Ulisses Lima Messias" userId="8f637c0ec9cdd908" providerId="LiveId" clId="{300EF7C6-7B4E-473A-B4D5-C30C72F83589}" dt="2022-02-10T19:44:05.787" v="4210" actId="478"/>
          <ac:picMkLst>
            <pc:docMk/>
            <pc:sldMk cId="1422214891" sldId="1742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19:45:59.060" v="4215" actId="47"/>
        <pc:sldMkLst>
          <pc:docMk/>
          <pc:sldMk cId="420069049" sldId="174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64943920" sldId="1744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116634562" sldId="1745"/>
        </pc:sldMkLst>
        <pc:spChg chg="mod">
          <ac:chgData name="Ulisses Lima Messias" userId="8f637c0ec9cdd908" providerId="LiveId" clId="{300EF7C6-7B4E-473A-B4D5-C30C72F83589}" dt="2022-02-10T19:58:56.912" v="4372" actId="20577"/>
          <ac:spMkLst>
            <pc:docMk/>
            <pc:sldMk cId="4116634562" sldId="1745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19:59:08.106" v="4374"/>
          <ac:picMkLst>
            <pc:docMk/>
            <pc:sldMk cId="4116634562" sldId="1745"/>
            <ac:picMk id="6" creationId="{91C40F5C-6B96-4B5B-8C04-288267867C1D}"/>
          </ac:picMkLst>
        </pc:picChg>
        <pc:picChg chg="del">
          <ac:chgData name="Ulisses Lima Messias" userId="8f637c0ec9cdd908" providerId="LiveId" clId="{300EF7C6-7B4E-473A-B4D5-C30C72F83589}" dt="2022-02-10T19:58:58.307" v="4373" actId="478"/>
          <ac:picMkLst>
            <pc:docMk/>
            <pc:sldMk cId="4116634562" sldId="1745"/>
            <ac:picMk id="8" creationId="{D58FA25F-9347-478D-87C1-E37AFE50EE1B}"/>
          </ac:picMkLst>
        </pc:picChg>
      </pc:sldChg>
      <pc:sldChg chg="del">
        <pc:chgData name="Ulisses Lima Messias" userId="8f637c0ec9cdd908" providerId="LiveId" clId="{300EF7C6-7B4E-473A-B4D5-C30C72F83589}" dt="2022-02-10T20:03:22.630" v="4464" actId="47"/>
        <pc:sldMkLst>
          <pc:docMk/>
          <pc:sldMk cId="803012694" sldId="1746"/>
        </pc:sldMkLst>
      </pc:sldChg>
      <pc:sldChg chg="del">
        <pc:chgData name="Ulisses Lima Messias" userId="8f637c0ec9cdd908" providerId="LiveId" clId="{300EF7C6-7B4E-473A-B4D5-C30C72F83589}" dt="2022-02-10T20:04:15.897" v="4469" actId="47"/>
        <pc:sldMkLst>
          <pc:docMk/>
          <pc:sldMk cId="3805022751" sldId="1747"/>
        </pc:sldMkLst>
      </pc:sldChg>
      <pc:sldChg chg="del">
        <pc:chgData name="Ulisses Lima Messias" userId="8f637c0ec9cdd908" providerId="LiveId" clId="{300EF7C6-7B4E-473A-B4D5-C30C72F83589}" dt="2022-02-10T20:05:43.433" v="4583" actId="47"/>
        <pc:sldMkLst>
          <pc:docMk/>
          <pc:sldMk cId="2277337945" sldId="174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17032526" sldId="1751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3343332130" sldId="1752"/>
        </pc:sldMkLst>
        <pc:spChg chg="mod">
          <ac:chgData name="Ulisses Lima Messias" userId="8f637c0ec9cdd908" providerId="LiveId" clId="{300EF7C6-7B4E-473A-B4D5-C30C72F83589}" dt="2022-02-10T20:18:55.775" v="4697" actId="20577"/>
          <ac:spMkLst>
            <pc:docMk/>
            <pc:sldMk cId="3343332130" sldId="1752"/>
            <ac:spMk id="4" creationId="{F3B9A150-1FD0-41F3-A72C-7B3DBA890B7C}"/>
          </ac:spMkLst>
        </pc:spChg>
        <pc:spChg chg="mod">
          <ac:chgData name="Ulisses Lima Messias" userId="8f637c0ec9cdd908" providerId="LiveId" clId="{300EF7C6-7B4E-473A-B4D5-C30C72F83589}" dt="2022-02-10T20:19:03.209" v="4707" actId="20577"/>
          <ac:spMkLst>
            <pc:docMk/>
            <pc:sldMk cId="3343332130" sldId="1752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193745561" sldId="1753"/>
        </pc:sldMkLst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4218872987" sldId="1754"/>
        </pc:sldMkLst>
        <pc:spChg chg="mod">
          <ac:chgData name="Ulisses Lima Messias" userId="8f637c0ec9cdd908" providerId="LiveId" clId="{300EF7C6-7B4E-473A-B4D5-C30C72F83589}" dt="2022-02-10T20:05:56.145" v="4585" actId="20577"/>
          <ac:spMkLst>
            <pc:docMk/>
            <pc:sldMk cId="4218872987" sldId="1754"/>
            <ac:spMk id="17" creationId="{0B0B1A7A-AC7F-41A1-99C1-962AD5CC9D5F}"/>
          </ac:spMkLst>
        </pc:sp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505795232" sldId="1756"/>
        </pc:sldMkLst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565504638" sldId="1757"/>
        </pc:sldMkLst>
        <pc:spChg chg="mod">
          <ac:chgData name="Ulisses Lima Messias" userId="8f637c0ec9cdd908" providerId="LiveId" clId="{300EF7C6-7B4E-473A-B4D5-C30C72F83589}" dt="2022-02-10T20:06:04.027" v="4587" actId="20577"/>
          <ac:spMkLst>
            <pc:docMk/>
            <pc:sldMk cId="2565504638" sldId="1757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18.224" v="4589"/>
          <ac:picMkLst>
            <pc:docMk/>
            <pc:sldMk cId="2565504638" sldId="1757"/>
            <ac:picMk id="6" creationId="{919C0C0D-1078-433A-9B18-1C9219CFA663}"/>
          </ac:picMkLst>
        </pc:picChg>
        <pc:picChg chg="del">
          <ac:chgData name="Ulisses Lima Messias" userId="8f637c0ec9cdd908" providerId="LiveId" clId="{300EF7C6-7B4E-473A-B4D5-C30C72F83589}" dt="2022-02-10T20:06:06.434" v="4588" actId="478"/>
          <ac:picMkLst>
            <pc:docMk/>
            <pc:sldMk cId="2565504638" sldId="1757"/>
            <ac:picMk id="8" creationId="{D58FA25F-9347-478D-87C1-E37AFE50EE1B}"/>
          </ac:picMkLst>
        </pc:picChg>
      </pc:sldChg>
      <pc:sldChg chg="addSp delSp 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2296304149" sldId="1758"/>
        </pc:sldMkLst>
        <pc:spChg chg="mod">
          <ac:chgData name="Ulisses Lima Messias" userId="8f637c0ec9cdd908" providerId="LiveId" clId="{300EF7C6-7B4E-473A-B4D5-C30C72F83589}" dt="2022-02-10T20:06:29.073" v="4592" actId="20577"/>
          <ac:spMkLst>
            <pc:docMk/>
            <pc:sldMk cId="2296304149" sldId="1758"/>
            <ac:spMk id="5" creationId="{ADE3DDC3-9358-42CE-9C4A-32D658A7C840}"/>
          </ac:spMkLst>
        </pc:spChg>
        <pc:picChg chg="add mod">
          <ac:chgData name="Ulisses Lima Messias" userId="8f637c0ec9cdd908" providerId="LiveId" clId="{300EF7C6-7B4E-473A-B4D5-C30C72F83589}" dt="2022-02-10T20:06:35.552" v="4593"/>
          <ac:picMkLst>
            <pc:docMk/>
            <pc:sldMk cId="2296304149" sldId="1758"/>
            <ac:picMk id="6" creationId="{DE34C3AD-BF47-4A97-959D-7388A4AE7C4D}"/>
          </ac:picMkLst>
        </pc:picChg>
        <pc:picChg chg="del">
          <ac:chgData name="Ulisses Lima Messias" userId="8f637c0ec9cdd908" providerId="LiveId" clId="{300EF7C6-7B4E-473A-B4D5-C30C72F83589}" dt="2022-02-10T20:06:26.128" v="4590" actId="478"/>
          <ac:picMkLst>
            <pc:docMk/>
            <pc:sldMk cId="2296304149" sldId="1758"/>
            <ac:picMk id="8" creationId="{D58FA25F-9347-478D-87C1-E37AFE50EE1B}"/>
          </ac:picMkLst>
        </pc:picChg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3558022870" sldId="1764"/>
        </pc:sldMkLst>
      </pc:sldChg>
      <pc:sldChg chg="del">
        <pc:chgData name="Ulisses Lima Messias" userId="8f637c0ec9cdd908" providerId="LiveId" clId="{300EF7C6-7B4E-473A-B4D5-C30C72F83589}" dt="2022-02-07T11:50:49.649" v="20" actId="47"/>
        <pc:sldMkLst>
          <pc:docMk/>
          <pc:sldMk cId="3842175572" sldId="1765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300EF7C6-7B4E-473A-B4D5-C30C72F83589}" dt="2022-02-15T19:23:09.052" v="5545" actId="729"/>
        <pc:sldMkLst>
          <pc:docMk/>
          <pc:sldMk cId="2863382219" sldId="1769"/>
        </pc:sldMkLst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842153693" sldId="3308"/>
        </pc:sldMkLst>
        <pc:spChg chg="add mod">
          <ac:chgData name="Ulisses Lima Messias" userId="8f637c0ec9cdd908" providerId="LiveId" clId="{300EF7C6-7B4E-473A-B4D5-C30C72F83589}" dt="2022-02-10T19:26:41.123" v="3749" actId="113"/>
          <ac:spMkLst>
            <pc:docMk/>
            <pc:sldMk cId="842153693" sldId="3308"/>
            <ac:spMk id="2" creationId="{DB7BDC4C-0BB4-4312-BE26-51B53B6CDB33}"/>
          </ac:spMkLst>
        </pc:spChg>
        <pc:spChg chg="del">
          <ac:chgData name="Ulisses Lima Messias" userId="8f637c0ec9cdd908" providerId="LiveId" clId="{300EF7C6-7B4E-473A-B4D5-C30C72F83589}" dt="2022-02-10T19:22:02.853" v="3621" actId="478"/>
          <ac:spMkLst>
            <pc:docMk/>
            <pc:sldMk cId="842153693" sldId="3308"/>
            <ac:spMk id="5" creationId="{BA30632A-1087-1D4F-9616-8EC9E6E1C646}"/>
          </ac:spMkLst>
        </pc:spChg>
        <pc:spChg chg="mod">
          <ac:chgData name="Ulisses Lima Messias" userId="8f637c0ec9cdd908" providerId="LiveId" clId="{300EF7C6-7B4E-473A-B4D5-C30C72F83589}" dt="2022-02-10T19:24:12.350" v="3629" actId="207"/>
          <ac:spMkLst>
            <pc:docMk/>
            <pc:sldMk cId="842153693" sldId="3308"/>
            <ac:spMk id="9" creationId="{37A925F1-83F7-CD48-95CB-337F35A21A83}"/>
          </ac:spMkLst>
        </pc:spChg>
        <pc:spChg chg="mod">
          <ac:chgData name="Ulisses Lima Messias" userId="8f637c0ec9cdd908" providerId="LiveId" clId="{300EF7C6-7B4E-473A-B4D5-C30C72F83589}" dt="2022-02-10T19:24:20.977" v="3630" actId="207"/>
          <ac:spMkLst>
            <pc:docMk/>
            <pc:sldMk cId="842153693" sldId="3308"/>
            <ac:spMk id="12" creationId="{46A9DF55-D1DC-D64B-B7C3-F8DA3F96A12F}"/>
          </ac:spMkLst>
        </pc:spChg>
        <pc:spChg chg="del mod">
          <ac:chgData name="Ulisses Lima Messias" userId="8f637c0ec9cdd908" providerId="LiveId" clId="{300EF7C6-7B4E-473A-B4D5-C30C72F83589}" dt="2022-02-10T19:23:34.492" v="3624" actId="478"/>
          <ac:spMkLst>
            <pc:docMk/>
            <pc:sldMk cId="842153693" sldId="3308"/>
            <ac:spMk id="13" creationId="{634B5A74-0FC7-D147-86F4-8F3568CABB3D}"/>
          </ac:spMkLst>
        </pc:spChg>
        <pc:spChg chg="mod">
          <ac:chgData name="Ulisses Lima Messias" userId="8f637c0ec9cdd908" providerId="LiveId" clId="{300EF7C6-7B4E-473A-B4D5-C30C72F83589}" dt="2022-02-10T19:23:52.382" v="3627" actId="14100"/>
          <ac:spMkLst>
            <pc:docMk/>
            <pc:sldMk cId="842153693" sldId="3308"/>
            <ac:spMk id="14" creationId="{328965E9-084A-C644-BD80-1B26BD36ABC5}"/>
          </ac:spMkLst>
        </pc:spChg>
        <pc:spChg chg="mod">
          <ac:chgData name="Ulisses Lima Messias" userId="8f637c0ec9cdd908" providerId="LiveId" clId="{300EF7C6-7B4E-473A-B4D5-C30C72F83589}" dt="2022-02-10T19:23:39.659" v="3625" actId="14100"/>
          <ac:spMkLst>
            <pc:docMk/>
            <pc:sldMk cId="842153693" sldId="3308"/>
            <ac:spMk id="15" creationId="{B3FAD597-A56D-D843-9730-1C7001A5B9BC}"/>
          </ac:spMkLst>
        </pc:spChg>
        <pc:spChg chg="mod">
          <ac:chgData name="Ulisses Lima Messias" userId="8f637c0ec9cdd908" providerId="LiveId" clId="{300EF7C6-7B4E-473A-B4D5-C30C72F83589}" dt="2022-02-10T19:23:45.383" v="3626" actId="14100"/>
          <ac:spMkLst>
            <pc:docMk/>
            <pc:sldMk cId="842153693" sldId="3308"/>
            <ac:spMk id="16" creationId="{650A99AE-B249-374E-8D33-7B08180EE787}"/>
          </ac:spMkLst>
        </pc:spChg>
        <pc:spChg chg="add mod">
          <ac:chgData name="Ulisses Lima Messias" userId="8f637c0ec9cdd908" providerId="LiveId" clId="{300EF7C6-7B4E-473A-B4D5-C30C72F83589}" dt="2022-02-10T19:21:54.732" v="3620"/>
          <ac:spMkLst>
            <pc:docMk/>
            <pc:sldMk cId="842153693" sldId="3308"/>
            <ac:spMk id="24" creationId="{F4A7AD9D-6235-4C0D-A2A7-93DFCB9B26C8}"/>
          </ac:spMkLst>
        </pc:spChg>
        <pc:spChg chg="mod">
          <ac:chgData name="Ulisses Lima Messias" userId="8f637c0ec9cdd908" providerId="LiveId" clId="{300EF7C6-7B4E-473A-B4D5-C30C72F83589}" dt="2022-02-10T19:24:05.277" v="3628" actId="1076"/>
          <ac:spMkLst>
            <pc:docMk/>
            <pc:sldMk cId="842153693" sldId="3308"/>
            <ac:spMk id="27" creationId="{FD7D5BB9-0B2F-E647-BAB7-3B9EC25301F3}"/>
          </ac:spMkLst>
        </pc:spChg>
        <pc:spChg chg="del">
          <ac:chgData name="Ulisses Lima Messias" userId="8f637c0ec9cdd908" providerId="LiveId" clId="{300EF7C6-7B4E-473A-B4D5-C30C72F83589}" dt="2022-02-10T19:21:49.422" v="3619" actId="478"/>
          <ac:spMkLst>
            <pc:docMk/>
            <pc:sldMk cId="842153693" sldId="3308"/>
            <ac:spMk id="28" creationId="{D18ACB28-6DEC-8441-8B75-EB5B4E192385}"/>
          </ac:spMkLst>
        </pc:spChg>
      </pc:sldChg>
      <pc:sldChg chg="del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10234849" sldId="3312"/>
        </pc:sldMkLst>
        <pc:spChg chg="del">
          <ac:chgData name="Ulisses Lima Messias" userId="8f637c0ec9cdd908" providerId="LiveId" clId="{300EF7C6-7B4E-473A-B4D5-C30C72F83589}" dt="2022-02-07T12:41:50.042" v="431" actId="478"/>
          <ac:spMkLst>
            <pc:docMk/>
            <pc:sldMk cId="110234849" sldId="3312"/>
            <ac:spMk id="63" creationId="{38987B50-7CAB-4294-96B0-98FD4B35A38D}"/>
          </ac:spMkLst>
        </pc:spChg>
        <pc:picChg chg="del">
          <ac:chgData name="Ulisses Lima Messias" userId="8f637c0ec9cdd908" providerId="LiveId" clId="{300EF7C6-7B4E-473A-B4D5-C30C72F83589}" dt="2022-02-07T12:41:49.258" v="430" actId="478"/>
          <ac:picMkLst>
            <pc:docMk/>
            <pc:sldMk cId="110234849" sldId="3312"/>
            <ac:picMk id="64" creationId="{92CE3F67-D3F0-4271-B4CE-A37ED5FE26AC}"/>
          </ac:picMkLst>
        </pc:picChg>
      </pc:sldChg>
      <pc:sldChg chg="delSp add mod">
        <pc:chgData name="Ulisses Lima Messias" userId="8f637c0ec9cdd908" providerId="LiveId" clId="{300EF7C6-7B4E-473A-B4D5-C30C72F83589}" dt="2022-02-07T12:32:35.803" v="281" actId="478"/>
        <pc:sldMkLst>
          <pc:docMk/>
          <pc:sldMk cId="856242705" sldId="3313"/>
        </pc:sldMkLst>
        <pc:spChg chg="del">
          <ac:chgData name="Ulisses Lima Messias" userId="8f637c0ec9cdd908" providerId="LiveId" clId="{300EF7C6-7B4E-473A-B4D5-C30C72F83589}" dt="2022-02-07T12:32:35.803" v="281" actId="478"/>
          <ac:spMkLst>
            <pc:docMk/>
            <pc:sldMk cId="856242705" sldId="3313"/>
            <ac:spMk id="62" creationId="{2E2D1128-1E01-4CDF-84E3-DF0163FC0B33}"/>
          </ac:spMkLst>
        </pc:spChg>
        <pc:picChg chg="del">
          <ac:chgData name="Ulisses Lima Messias" userId="8f637c0ec9cdd908" providerId="LiveId" clId="{300EF7C6-7B4E-473A-B4D5-C30C72F83589}" dt="2022-02-07T12:32:34.979" v="280" actId="478"/>
          <ac:picMkLst>
            <pc:docMk/>
            <pc:sldMk cId="856242705" sldId="3313"/>
            <ac:picMk id="63" creationId="{C25693C6-9186-48F1-AD32-90216EF8C2EF}"/>
          </ac:picMkLst>
        </pc:pic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149085846" sldId="3314"/>
        </pc:sldMkLst>
        <pc:spChg chg="mod">
          <ac:chgData name="Ulisses Lima Messias" userId="8f637c0ec9cdd908" providerId="LiveId" clId="{300EF7C6-7B4E-473A-B4D5-C30C72F83589}" dt="2022-02-10T20:15:43.325" v="4687" actId="1076"/>
          <ac:spMkLst>
            <pc:docMk/>
            <pc:sldMk cId="149085846" sldId="3314"/>
            <ac:spMk id="27" creationId="{E509C878-6295-6541-9907-59E06726CAD0}"/>
          </ac:spMkLst>
        </pc:spChg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018218698" sldId="3315"/>
        </pc:sldMkLst>
        <pc:spChg chg="mod">
          <ac:chgData name="Ulisses Lima Messias" userId="8f637c0ec9cdd908" providerId="LiveId" clId="{300EF7C6-7B4E-473A-B4D5-C30C72F83589}" dt="2022-02-07T18:01:22.301" v="828" actId="20577"/>
          <ac:spMkLst>
            <pc:docMk/>
            <pc:sldMk cId="4018218698" sldId="3315"/>
            <ac:spMk id="66" creationId="{C103EE84-3E6F-5D43-B96A-321158BC563C}"/>
          </ac:spMkLst>
        </pc:spChg>
      </pc:sldChg>
      <pc:sldChg chg="modSp mod modShow">
        <pc:chgData name="Ulisses Lima Messias" userId="8f637c0ec9cdd908" providerId="LiveId" clId="{300EF7C6-7B4E-473A-B4D5-C30C72F83589}" dt="2022-02-15T19:23:09.052" v="5545" actId="729"/>
        <pc:sldMkLst>
          <pc:docMk/>
          <pc:sldMk cId="692777478" sldId="3317"/>
        </pc:sldMkLst>
        <pc:spChg chg="mod">
          <ac:chgData name="Ulisses Lima Messias" userId="8f637c0ec9cdd908" providerId="LiveId" clId="{300EF7C6-7B4E-473A-B4D5-C30C72F83589}" dt="2022-02-11T18:07:10.157" v="5540" actId="1037"/>
          <ac:spMkLst>
            <pc:docMk/>
            <pc:sldMk cId="692777478" sldId="3317"/>
            <ac:spMk id="32" creationId="{0A457000-A494-874D-9847-C6C5DB894514}"/>
          </ac:spMkLst>
        </pc:spChg>
        <pc:spChg chg="mod">
          <ac:chgData name="Ulisses Lima Messias" userId="8f637c0ec9cdd908" providerId="LiveId" clId="{300EF7C6-7B4E-473A-B4D5-C30C72F83589}" dt="2022-02-11T18:07:05.491" v="5536" actId="1037"/>
          <ac:spMkLst>
            <pc:docMk/>
            <pc:sldMk cId="692777478" sldId="3317"/>
            <ac:spMk id="34" creationId="{24B15D8B-89E5-434C-AB4A-E1D77BBC8125}"/>
          </ac:spMkLst>
        </pc:spChg>
        <pc:spChg chg="mod">
          <ac:chgData name="Ulisses Lima Messias" userId="8f637c0ec9cdd908" providerId="LiveId" clId="{300EF7C6-7B4E-473A-B4D5-C30C72F83589}" dt="2022-02-11T18:06:58.508" v="5531" actId="14100"/>
          <ac:spMkLst>
            <pc:docMk/>
            <pc:sldMk cId="692777478" sldId="3317"/>
            <ac:spMk id="38" creationId="{6C897805-F2EE-C24F-A4FF-F20E85A58E19}"/>
          </ac:spMkLst>
        </pc:sp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361527982" sldId="3322"/>
        </pc:sldMkLst>
      </pc:sldChg>
      <pc:sldChg chg="addSp delSp modSp add mod">
        <pc:chgData name="Ulisses Lima Messias" userId="8f637c0ec9cdd908" providerId="LiveId" clId="{300EF7C6-7B4E-473A-B4D5-C30C72F83589}" dt="2022-02-07T12:26:22.210" v="274" actId="478"/>
        <pc:sldMkLst>
          <pc:docMk/>
          <pc:sldMk cId="2914128666" sldId="3323"/>
        </pc:sldMkLst>
        <pc:spChg chg="del">
          <ac:chgData name="Ulisses Lima Messias" userId="8f637c0ec9cdd908" providerId="LiveId" clId="{300EF7C6-7B4E-473A-B4D5-C30C72F83589}" dt="2022-02-07T12:26:06.163" v="270" actId="478"/>
          <ac:spMkLst>
            <pc:docMk/>
            <pc:sldMk cId="2914128666" sldId="3323"/>
            <ac:spMk id="38" creationId="{2A5463B4-93E1-4B3B-89CF-75822051C37B}"/>
          </ac:spMkLst>
        </pc:spChg>
        <pc:spChg chg="add del mod">
          <ac:chgData name="Ulisses Lima Messias" userId="8f637c0ec9cdd908" providerId="LiveId" clId="{300EF7C6-7B4E-473A-B4D5-C30C72F83589}" dt="2022-02-07T12:26:22.210" v="274" actId="478"/>
          <ac:spMkLst>
            <pc:docMk/>
            <pc:sldMk cId="2914128666" sldId="3323"/>
            <ac:spMk id="40" creationId="{ACD2B273-4027-4DB9-9758-28885F11F711}"/>
          </ac:spMkLst>
        </pc:spChg>
        <pc:picChg chg="del">
          <ac:chgData name="Ulisses Lima Messias" userId="8f637c0ec9cdd908" providerId="LiveId" clId="{300EF7C6-7B4E-473A-B4D5-C30C72F83589}" dt="2022-02-07T12:26:05.179" v="269" actId="478"/>
          <ac:picMkLst>
            <pc:docMk/>
            <pc:sldMk cId="2914128666" sldId="3323"/>
            <ac:picMk id="39" creationId="{D2E70A20-CEEA-4AAF-8387-7DF1A4D5925B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109556391" sldId="3324"/>
        </pc:sldMkLst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2" creationId="{E8D2AFA5-3B2D-6840-9404-DE86DB95F091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3" creationId="{A0758513-515E-164A-BE0D-8B152E48EA4F}"/>
          </ac:spMkLst>
        </pc:spChg>
        <pc:spChg chg="del mod">
          <ac:chgData name="Ulisses Lima Messias" userId="8f637c0ec9cdd908" providerId="LiveId" clId="{300EF7C6-7B4E-473A-B4D5-C30C72F83589}" dt="2022-02-11T17:47:05.052" v="5208" actId="478"/>
          <ac:spMkLst>
            <pc:docMk/>
            <pc:sldMk cId="4109556391" sldId="3324"/>
            <ac:spMk id="4" creationId="{37CE2C78-B612-464F-8779-3BAE46A35F8A}"/>
          </ac:spMkLst>
        </pc:spChg>
        <pc:spChg chg="del mod">
          <ac:chgData name="Ulisses Lima Messias" userId="8f637c0ec9cdd908" providerId="LiveId" clId="{300EF7C6-7B4E-473A-B4D5-C30C72F83589}" dt="2022-02-11T17:47:03.412" v="5207" actId="478"/>
          <ac:spMkLst>
            <pc:docMk/>
            <pc:sldMk cId="4109556391" sldId="3324"/>
            <ac:spMk id="5" creationId="{918CD924-2F85-7041-A6A2-7423F90D76B0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6" creationId="{955C3A23-0B2B-5B46-B3FA-1945EC10209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7" creationId="{5054C75C-8379-9745-8DAA-99BB185E8EB2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8" creationId="{8163DBEB-A0BD-0D41-96DF-C3C40BDB8446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9" creationId="{BFBF673C-C483-8D41-91AB-75281EF2FDAE}"/>
          </ac:spMkLst>
        </pc:spChg>
        <pc:spChg chg="add mod">
          <ac:chgData name="Ulisses Lima Messias" userId="8f637c0ec9cdd908" providerId="LiveId" clId="{300EF7C6-7B4E-473A-B4D5-C30C72F83589}" dt="2022-02-11T17:46:02.477" v="5139" actId="2085"/>
          <ac:spMkLst>
            <pc:docMk/>
            <pc:sldMk cId="4109556391" sldId="3324"/>
            <ac:spMk id="10" creationId="{B46F7D52-0E78-4819-BD16-2E215F20AEE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1" creationId="{91A7BD08-1B54-EB4D-9BAA-07CF56112A8F}"/>
          </ac:spMkLst>
        </pc:spChg>
        <pc:spChg chg="mod">
          <ac:chgData name="Ulisses Lima Messias" userId="8f637c0ec9cdd908" providerId="LiveId" clId="{300EF7C6-7B4E-473A-B4D5-C30C72F83589}" dt="2022-02-11T17:46:08.233" v="5140" actId="1076"/>
          <ac:spMkLst>
            <pc:docMk/>
            <pc:sldMk cId="4109556391" sldId="3324"/>
            <ac:spMk id="12" creationId="{3BDA9327-C470-8841-81B8-61DA64B5416B}"/>
          </ac:spMkLst>
        </pc:spChg>
        <pc:spChg chg="del">
          <ac:chgData name="Ulisses Lima Messias" userId="8f637c0ec9cdd908" providerId="LiveId" clId="{300EF7C6-7B4E-473A-B4D5-C30C72F83589}" dt="2022-02-11T17:45:25.629" v="5132" actId="478"/>
          <ac:spMkLst>
            <pc:docMk/>
            <pc:sldMk cId="4109556391" sldId="3324"/>
            <ac:spMk id="14" creationId="{1CDCBD47-5CA3-674F-ACA3-DE0E35A233C3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15" creationId="{021299D4-C869-CB48-B544-DDBCCEE443F1}"/>
          </ac:spMkLst>
        </pc:spChg>
        <pc:spChg chg="del">
          <ac:chgData name="Ulisses Lima Messias" userId="8f637c0ec9cdd908" providerId="LiveId" clId="{300EF7C6-7B4E-473A-B4D5-C30C72F83589}" dt="2022-02-11T17:46:15.787" v="5141" actId="478"/>
          <ac:spMkLst>
            <pc:docMk/>
            <pc:sldMk cId="4109556391" sldId="3324"/>
            <ac:spMk id="18" creationId="{A94808D1-9D42-9145-AB15-77603FB17DEA}"/>
          </ac:spMkLst>
        </pc:spChg>
        <pc:spChg chg="del">
          <ac:chgData name="Ulisses Lima Messias" userId="8f637c0ec9cdd908" providerId="LiveId" clId="{300EF7C6-7B4E-473A-B4D5-C30C72F83589}" dt="2022-02-11T17:45:42.505" v="5136" actId="478"/>
          <ac:spMkLst>
            <pc:docMk/>
            <pc:sldMk cId="4109556391" sldId="3324"/>
            <ac:spMk id="19" creationId="{9971AC5C-B9C7-F343-94BC-B6BBF8E19C9F}"/>
          </ac:spMkLst>
        </pc:spChg>
        <pc:spChg chg="del">
          <ac:chgData name="Ulisses Lima Messias" userId="8f637c0ec9cdd908" providerId="LiveId" clId="{300EF7C6-7B4E-473A-B4D5-C30C72F83589}" dt="2022-02-11T17:45:33.189" v="5135" actId="478"/>
          <ac:spMkLst>
            <pc:docMk/>
            <pc:sldMk cId="4109556391" sldId="3324"/>
            <ac:spMk id="20" creationId="{680267C2-A041-7F43-8367-12EF355F492F}"/>
          </ac:spMkLst>
        </pc:spChg>
        <pc:spChg chg="mod">
          <ac:chgData name="Ulisses Lima Messias" userId="8f637c0ec9cdd908" providerId="LiveId" clId="{300EF7C6-7B4E-473A-B4D5-C30C72F83589}" dt="2022-02-11T17:54:14.742" v="5236" actId="122"/>
          <ac:spMkLst>
            <pc:docMk/>
            <pc:sldMk cId="4109556391" sldId="3324"/>
            <ac:spMk id="21" creationId="{1E1AD36F-5F65-2E4F-BA7C-A0BFF8F2E344}"/>
          </ac:spMkLst>
        </pc:spChg>
        <pc:spChg chg="del">
          <ac:chgData name="Ulisses Lima Messias" userId="8f637c0ec9cdd908" providerId="LiveId" clId="{300EF7C6-7B4E-473A-B4D5-C30C72F83589}" dt="2022-02-11T17:45:29.065" v="5133" actId="478"/>
          <ac:spMkLst>
            <pc:docMk/>
            <pc:sldMk cId="4109556391" sldId="3324"/>
            <ac:spMk id="24" creationId="{179C4B39-95A5-0B4A-92D4-64E9A86EDD2E}"/>
          </ac:spMkLst>
        </pc:spChg>
        <pc:spChg chg="mod">
          <ac:chgData name="Ulisses Lima Messias" userId="8f637c0ec9cdd908" providerId="LiveId" clId="{300EF7C6-7B4E-473A-B4D5-C30C72F83589}" dt="2022-02-11T17:47:00.346" v="5206" actId="1076"/>
          <ac:spMkLst>
            <pc:docMk/>
            <pc:sldMk cId="4109556391" sldId="3324"/>
            <ac:spMk id="25" creationId="{6EDA1D4B-6B49-3643-A6EB-B86562CFBAD8}"/>
          </ac:spMkLst>
        </pc:spChg>
        <pc:spChg chg="add mod">
          <ac:chgData name="Ulisses Lima Messias" userId="8f637c0ec9cdd908" providerId="LiveId" clId="{300EF7C6-7B4E-473A-B4D5-C30C72F83589}" dt="2022-02-11T17:46:16.141" v="5142"/>
          <ac:spMkLst>
            <pc:docMk/>
            <pc:sldMk cId="4109556391" sldId="3324"/>
            <ac:spMk id="26" creationId="{A1434EAD-5D12-49E7-BA6B-4268A171BB32}"/>
          </ac:spMkLst>
        </pc:spChg>
        <pc:spChg chg="del">
          <ac:chgData name="Ulisses Lima Messias" userId="8f637c0ec9cdd908" providerId="LiveId" clId="{300EF7C6-7B4E-473A-B4D5-C30C72F83589}" dt="2022-02-11T17:45:31.149" v="5134" actId="478"/>
          <ac:spMkLst>
            <pc:docMk/>
            <pc:sldMk cId="4109556391" sldId="3324"/>
            <ac:spMk id="27" creationId="{54C9C887-12FE-2C45-BAEF-49F700FC83B7}"/>
          </ac:spMkLst>
        </pc:spChg>
        <pc:spChg chg="mod">
          <ac:chgData name="Ulisses Lima Messias" userId="8f637c0ec9cdd908" providerId="LiveId" clId="{300EF7C6-7B4E-473A-B4D5-C30C72F83589}" dt="2022-02-11T17:46:48.652" v="5192" actId="1076"/>
          <ac:spMkLst>
            <pc:docMk/>
            <pc:sldMk cId="4109556391" sldId="3324"/>
            <ac:spMk id="28" creationId="{708D742E-6AC1-7B4D-8A7E-A79FCDDDE629}"/>
          </ac:spMkLst>
        </pc:spChg>
        <pc:spChg chg="add mod">
          <ac:chgData name="Ulisses Lima Messias" userId="8f637c0ec9cdd908" providerId="LiveId" clId="{300EF7C6-7B4E-473A-B4D5-C30C72F83589}" dt="2022-02-11T17:48:40.102" v="5212" actId="1076"/>
          <ac:spMkLst>
            <pc:docMk/>
            <pc:sldMk cId="4109556391" sldId="3324"/>
            <ac:spMk id="29" creationId="{A0E33474-9AC6-408A-BB4A-F6E5691F2337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0" creationId="{978F3CF8-C786-D949-BBD3-CB6AD107BD5B}"/>
          </ac:spMkLst>
        </pc:spChg>
        <pc:spChg chg="del">
          <ac:chgData name="Ulisses Lima Messias" userId="8f637c0ec9cdd908" providerId="LiveId" clId="{300EF7C6-7B4E-473A-B4D5-C30C72F83589}" dt="2022-02-11T17:45:24.165" v="5131" actId="478"/>
          <ac:spMkLst>
            <pc:docMk/>
            <pc:sldMk cId="4109556391" sldId="3324"/>
            <ac:spMk id="31" creationId="{34BE070F-6303-AC4C-AE49-2D80CEBB5F43}"/>
          </ac:spMkLst>
        </pc:spChg>
        <pc:spChg chg="add mod">
          <ac:chgData name="Ulisses Lima Messias" userId="8f637c0ec9cdd908" providerId="LiveId" clId="{300EF7C6-7B4E-473A-B4D5-C30C72F83589}" dt="2022-02-11T17:54:03.274" v="5215" actId="1076"/>
          <ac:spMkLst>
            <pc:docMk/>
            <pc:sldMk cId="4109556391" sldId="3324"/>
            <ac:spMk id="32" creationId="{83143770-D530-4E5E-B3A6-FB307471A402}"/>
          </ac:spMkLst>
        </pc:sp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270258306" sldId="3325"/>
        </pc:sldMkLst>
        <pc:spChg chg="mod">
          <ac:chgData name="Ulisses Lima Messias" userId="8f637c0ec9cdd908" providerId="LiveId" clId="{300EF7C6-7B4E-473A-B4D5-C30C72F83589}" dt="2022-02-10T19:48:03.604" v="4234" actId="404"/>
          <ac:spMkLst>
            <pc:docMk/>
            <pc:sldMk cId="270258306" sldId="3325"/>
            <ac:spMk id="9" creationId="{2F9B1290-DEFC-654F-A604-B47E4A60FFBE}"/>
          </ac:spMkLst>
        </pc:spChg>
        <pc:graphicFrameChg chg="mod">
          <ac:chgData name="Ulisses Lima Messias" userId="8f637c0ec9cdd908" providerId="LiveId" clId="{300EF7C6-7B4E-473A-B4D5-C30C72F83589}" dt="2022-02-10T20:08:05.995" v="4601" actId="403"/>
          <ac:graphicFrameMkLst>
            <pc:docMk/>
            <pc:sldMk cId="270258306" sldId="3325"/>
            <ac:graphicFrameMk id="58" creationId="{7B715BC6-B931-5B43-A7DE-693C6018E749}"/>
          </ac:graphicFrameMkLst>
        </pc:graphicFrameChg>
        <pc:graphicFrameChg chg="mod">
          <ac:chgData name="Ulisses Lima Messias" userId="8f637c0ec9cdd908" providerId="LiveId" clId="{300EF7C6-7B4E-473A-B4D5-C30C72F83589}" dt="2022-02-10T20:08:15.227" v="4609" actId="403"/>
          <ac:graphicFrameMkLst>
            <pc:docMk/>
            <pc:sldMk cId="270258306" sldId="3325"/>
            <ac:graphicFrameMk id="70" creationId="{C8BB3F56-97F8-C040-B2A4-4B939FAF2723}"/>
          </ac:graphicFrameMkLst>
        </pc:graphicFrameChg>
        <pc:graphicFrameChg chg="mod">
          <ac:chgData name="Ulisses Lima Messias" userId="8f637c0ec9cdd908" providerId="LiveId" clId="{300EF7C6-7B4E-473A-B4D5-C30C72F83589}" dt="2022-02-10T20:08:18.465" v="4612" actId="404"/>
          <ac:graphicFrameMkLst>
            <pc:docMk/>
            <pc:sldMk cId="270258306" sldId="3325"/>
            <ac:graphicFrameMk id="77" creationId="{97595603-5982-4065-9BDC-684B4CFFA015}"/>
          </ac:graphicFrameMkLst>
        </pc:graphicFrameChg>
        <pc:graphicFrameChg chg="mod">
          <ac:chgData name="Ulisses Lima Messias" userId="8f637c0ec9cdd908" providerId="LiveId" clId="{300EF7C6-7B4E-473A-B4D5-C30C72F83589}" dt="2022-02-10T20:08:09.435" v="4604" actId="404"/>
          <ac:graphicFrameMkLst>
            <pc:docMk/>
            <pc:sldMk cId="270258306" sldId="3325"/>
            <ac:graphicFrameMk id="79" creationId="{79E66F6F-E5A7-4594-ADD0-6879C8FCBF12}"/>
          </ac:graphicFrameMkLst>
        </pc:graphicFrameChg>
      </pc:sldChg>
      <pc:sldChg chg="delSp 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875656117" sldId="3326"/>
        </pc:sldMkLst>
        <pc:spChg chg="mod">
          <ac:chgData name="Ulisses Lima Messias" userId="8f637c0ec9cdd908" providerId="LiveId" clId="{300EF7C6-7B4E-473A-B4D5-C30C72F83589}" dt="2022-02-10T19:53:22.964" v="4302" actId="404"/>
          <ac:spMkLst>
            <pc:docMk/>
            <pc:sldMk cId="1875656117" sldId="3326"/>
            <ac:spMk id="6" creationId="{9DB0D33A-1A77-0444-B11F-CF56CF4F2146}"/>
          </ac:spMkLst>
        </pc:spChg>
        <pc:spChg chg="mod">
          <ac:chgData name="Ulisses Lima Messias" userId="8f637c0ec9cdd908" providerId="LiveId" clId="{300EF7C6-7B4E-473A-B4D5-C30C72F83589}" dt="2022-02-10T19:49:30.067" v="4269" actId="404"/>
          <ac:spMkLst>
            <pc:docMk/>
            <pc:sldMk cId="1875656117" sldId="3326"/>
            <ac:spMk id="10" creationId="{BFC30D86-1000-498A-9CCC-FE6127C697AD}"/>
          </ac:spMkLst>
        </pc:spChg>
        <pc:spChg chg="mod">
          <ac:chgData name="Ulisses Lima Messias" userId="8f637c0ec9cdd908" providerId="LiveId" clId="{300EF7C6-7B4E-473A-B4D5-C30C72F83589}" dt="2022-02-10T19:54:07.891" v="4318" actId="403"/>
          <ac:spMkLst>
            <pc:docMk/>
            <pc:sldMk cId="1875656117" sldId="3326"/>
            <ac:spMk id="43" creationId="{A7B90CE9-980F-404D-9548-461CCDE1F76C}"/>
          </ac:spMkLst>
        </pc:spChg>
        <pc:spChg chg="mod">
          <ac:chgData name="Ulisses Lima Messias" userId="8f637c0ec9cdd908" providerId="LiveId" clId="{300EF7C6-7B4E-473A-B4D5-C30C72F83589}" dt="2022-02-10T19:49:18.507" v="4262" actId="404"/>
          <ac:spMkLst>
            <pc:docMk/>
            <pc:sldMk cId="1875656117" sldId="3326"/>
            <ac:spMk id="44" creationId="{A44058A3-2E48-4537-A2CF-A7BBE54583C1}"/>
          </ac:spMkLst>
        </pc:spChg>
        <pc:spChg chg="del mod">
          <ac:chgData name="Ulisses Lima Messias" userId="8f637c0ec9cdd908" providerId="LiveId" clId="{300EF7C6-7B4E-473A-B4D5-C30C72F83589}" dt="2022-02-10T19:53:14.602" v="4298" actId="478"/>
          <ac:spMkLst>
            <pc:docMk/>
            <pc:sldMk cId="1875656117" sldId="3326"/>
            <ac:spMk id="55" creationId="{2CA15367-C0A4-D040-B528-795916C5EA72}"/>
          </ac:spMkLst>
        </pc:spChg>
        <pc:graphicFrameChg chg="mod">
          <ac:chgData name="Ulisses Lima Messias" userId="8f637c0ec9cdd908" providerId="LiveId" clId="{300EF7C6-7B4E-473A-B4D5-C30C72F83589}" dt="2022-02-10T19:53:32.594" v="4311" actId="403"/>
          <ac:graphicFrameMkLst>
            <pc:docMk/>
            <pc:sldMk cId="1875656117" sldId="3326"/>
            <ac:graphicFrameMk id="37" creationId="{1F85A6D7-0ABB-430E-ADC2-1FFC393EF474}"/>
          </ac:graphicFrameMkLst>
        </pc:graphicFrameChg>
        <pc:graphicFrameChg chg="mod">
          <ac:chgData name="Ulisses Lima Messias" userId="8f637c0ec9cdd908" providerId="LiveId" clId="{300EF7C6-7B4E-473A-B4D5-C30C72F83589}" dt="2022-02-10T19:53:27.039" v="4306" actId="404"/>
          <ac:graphicFrameMkLst>
            <pc:docMk/>
            <pc:sldMk cId="1875656117" sldId="3326"/>
            <ac:graphicFrameMk id="40" creationId="{33525633-DF54-4467-9D9E-9162D86FCAFF}"/>
          </ac:graphicFrameMkLst>
        </pc:graphicFrameChg>
        <pc:graphicFrameChg chg="mod">
          <ac:chgData name="Ulisses Lima Messias" userId="8f637c0ec9cdd908" providerId="LiveId" clId="{300EF7C6-7B4E-473A-B4D5-C30C72F83589}" dt="2022-02-10T19:53:37.021" v="4315" actId="404"/>
          <ac:graphicFrameMkLst>
            <pc:docMk/>
            <pc:sldMk cId="1875656117" sldId="3326"/>
            <ac:graphicFrameMk id="41" creationId="{09E60555-F1AF-41F2-A131-869BDBC87A0C}"/>
          </ac:graphicFrameMkLst>
        </pc:graphicFrameChg>
        <pc:graphicFrameChg chg="mod">
          <ac:chgData name="Ulisses Lima Messias" userId="8f637c0ec9cdd908" providerId="LiveId" clId="{300EF7C6-7B4E-473A-B4D5-C30C72F83589}" dt="2022-02-10T19:53:18.947" v="4299" actId="403"/>
          <ac:graphicFrameMkLst>
            <pc:docMk/>
            <pc:sldMk cId="1875656117" sldId="3326"/>
            <ac:graphicFrameMk id="58" creationId="{7B715BC6-B931-5B43-A7DE-693C6018E749}"/>
          </ac:graphicFrameMkLst>
        </pc:graphicFrameChg>
      </pc:sldChg>
      <pc:sldChg chg="addSp delSp modSp add del mod modShow">
        <pc:chgData name="Ulisses Lima Messias" userId="8f637c0ec9cdd908" providerId="LiveId" clId="{300EF7C6-7B4E-473A-B4D5-C30C72F83589}" dt="2022-02-24T18:44:18.837" v="6357" actId="729"/>
        <pc:sldMkLst>
          <pc:docMk/>
          <pc:sldMk cId="3413030149" sldId="3327"/>
        </pc:sldMkLst>
        <pc:spChg chg="add del">
          <ac:chgData name="Ulisses Lima Messias" userId="8f637c0ec9cdd908" providerId="LiveId" clId="{300EF7C6-7B4E-473A-B4D5-C30C72F83589}" dt="2022-02-07T17:54:01.507" v="781" actId="478"/>
          <ac:spMkLst>
            <pc:docMk/>
            <pc:sldMk cId="3413030149" sldId="3327"/>
            <ac:spMk id="4" creationId="{83C608EB-0213-4145-ABDB-38AA17F02658}"/>
          </ac:spMkLst>
        </pc:spChg>
        <pc:spChg chg="mod">
          <ac:chgData name="Ulisses Lima Messias" userId="8f637c0ec9cdd908" providerId="LiveId" clId="{300EF7C6-7B4E-473A-B4D5-C30C72F83589}" dt="2022-02-07T17:55:44.201" v="818" actId="1037"/>
          <ac:spMkLst>
            <pc:docMk/>
            <pc:sldMk cId="3413030149" sldId="3327"/>
            <ac:spMk id="58" creationId="{FFBF64FA-E95D-C14F-A17C-775E1877AF38}"/>
          </ac:spMkLst>
        </pc:spChg>
        <pc:spChg chg="mod">
          <ac:chgData name="Ulisses Lima Messias" userId="8f637c0ec9cdd908" providerId="LiveId" clId="{300EF7C6-7B4E-473A-B4D5-C30C72F83589}" dt="2022-02-07T17:55:37.216" v="805" actId="1037"/>
          <ac:spMkLst>
            <pc:docMk/>
            <pc:sldMk cId="3413030149" sldId="3327"/>
            <ac:spMk id="59" creationId="{E38BE20F-6F55-7B45-BDD3-D05E78AA7620}"/>
          </ac:spMkLst>
        </pc:spChg>
        <pc:spChg chg="mod">
          <ac:chgData name="Ulisses Lima Messias" userId="8f637c0ec9cdd908" providerId="LiveId" clId="{300EF7C6-7B4E-473A-B4D5-C30C72F83589}" dt="2022-02-07T17:55:31.582" v="799" actId="1038"/>
          <ac:spMkLst>
            <pc:docMk/>
            <pc:sldMk cId="3413030149" sldId="3327"/>
            <ac:spMk id="60" creationId="{C71F353B-F88B-3644-AC07-47ACFAA4ACA4}"/>
          </ac:spMkLst>
        </pc:spChg>
        <pc:spChg chg="del">
          <ac:chgData name="Ulisses Lima Messias" userId="8f637c0ec9cdd908" providerId="LiveId" clId="{300EF7C6-7B4E-473A-B4D5-C30C72F83589}" dt="2022-02-07T17:54:49.388" v="789" actId="478"/>
          <ac:spMkLst>
            <pc:docMk/>
            <pc:sldMk cId="3413030149" sldId="3327"/>
            <ac:spMk id="87" creationId="{9F962863-6A0F-4336-9554-5F82616F7A67}"/>
          </ac:spMkLst>
        </pc:spChg>
        <pc:graphicFrameChg chg="mod">
          <ac:chgData name="Ulisses Lima Messias" userId="8f637c0ec9cdd908" providerId="LiveId" clId="{300EF7C6-7B4E-473A-B4D5-C30C72F83589}" dt="2022-02-07T17:55:24.281" v="794" actId="403"/>
          <ac:graphicFrameMkLst>
            <pc:docMk/>
            <pc:sldMk cId="3413030149" sldId="3327"/>
            <ac:graphicFrameMk id="64" creationId="{59898DBA-2AFD-8941-B3F8-41C436980FC4}"/>
          </ac:graphicFrameMkLst>
        </pc:graphicFrameChg>
        <pc:graphicFrameChg chg="mod">
          <ac:chgData name="Ulisses Lima Messias" userId="8f637c0ec9cdd908" providerId="LiveId" clId="{300EF7C6-7B4E-473A-B4D5-C30C72F83589}" dt="2022-02-07T17:54:34.995" v="787" actId="404"/>
          <ac:graphicFrameMkLst>
            <pc:docMk/>
            <pc:sldMk cId="3413030149" sldId="3327"/>
            <ac:graphicFrameMk id="65" creationId="{F6C446D3-C196-D94B-83FD-9F05B652B893}"/>
          </ac:graphicFrameMkLst>
        </pc:graphicFrameChg>
        <pc:picChg chg="del">
          <ac:chgData name="Ulisses Lima Messias" userId="8f637c0ec9cdd908" providerId="LiveId" clId="{300EF7C6-7B4E-473A-B4D5-C30C72F83589}" dt="2022-02-07T17:54:48.089" v="788" actId="478"/>
          <ac:picMkLst>
            <pc:docMk/>
            <pc:sldMk cId="3413030149" sldId="3327"/>
            <ac:picMk id="88" creationId="{6BBE2B2B-AD96-4C41-9C00-3EB4C4011CFE}"/>
          </ac:picMkLst>
        </pc:picChg>
      </pc:sldChg>
      <pc:sldChg chg="addSp delSp 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227245541" sldId="3336"/>
        </pc:sldMkLst>
        <pc:spChg chg="add mod">
          <ac:chgData name="Ulisses Lima Messias" userId="8f637c0ec9cdd908" providerId="LiveId" clId="{300EF7C6-7B4E-473A-B4D5-C30C72F83589}" dt="2022-02-07T18:36:56.622" v="1325" actId="2085"/>
          <ac:spMkLst>
            <pc:docMk/>
            <pc:sldMk cId="4227245541" sldId="3336"/>
            <ac:spMk id="2" creationId="{559A0CAE-A1F9-466D-B749-B5DD9047335D}"/>
          </ac:spMkLst>
        </pc:spChg>
        <pc:spChg chg="mod">
          <ac:chgData name="Ulisses Lima Messias" userId="8f637c0ec9cdd908" providerId="LiveId" clId="{300EF7C6-7B4E-473A-B4D5-C30C72F83589}" dt="2022-02-07T18:37:12.932" v="1369" actId="20577"/>
          <ac:spMkLst>
            <pc:docMk/>
            <pc:sldMk cId="4227245541" sldId="3336"/>
            <ac:spMk id="46" creationId="{D4762933-A548-FD47-AF69-0D51E9C2F0A8}"/>
          </ac:spMkLst>
        </pc:spChg>
        <pc:spChg chg="mod">
          <ac:chgData name="Ulisses Lima Messias" userId="8f637c0ec9cdd908" providerId="LiveId" clId="{300EF7C6-7B4E-473A-B4D5-C30C72F83589}" dt="2022-02-07T18:38:43.522" v="1397" actId="113"/>
          <ac:spMkLst>
            <pc:docMk/>
            <pc:sldMk cId="4227245541" sldId="3336"/>
            <ac:spMk id="47" creationId="{1B0A3A3C-E332-7549-B3F4-5CB47D525ECE}"/>
          </ac:spMkLst>
        </pc:spChg>
        <pc:spChg chg="del">
          <ac:chgData name="Ulisses Lima Messias" userId="8f637c0ec9cdd908" providerId="LiveId" clId="{300EF7C6-7B4E-473A-B4D5-C30C72F83589}" dt="2022-02-07T18:39:01.547" v="1400" actId="478"/>
          <ac:spMkLst>
            <pc:docMk/>
            <pc:sldMk cId="4227245541" sldId="3336"/>
            <ac:spMk id="48" creationId="{57198E12-F5C0-F44F-B04A-69BDA61458FA}"/>
          </ac:spMkLst>
        </pc:spChg>
        <pc:spChg chg="del">
          <ac:chgData name="Ulisses Lima Messias" userId="8f637c0ec9cdd908" providerId="LiveId" clId="{300EF7C6-7B4E-473A-B4D5-C30C72F83589}" dt="2022-02-07T18:39:02.967" v="1401" actId="478"/>
          <ac:spMkLst>
            <pc:docMk/>
            <pc:sldMk cId="4227245541" sldId="3336"/>
            <ac:spMk id="49" creationId="{6F602D0B-A7BC-744E-9BA1-51D0290F433B}"/>
          </ac:spMkLst>
        </pc:spChg>
        <pc:spChg chg="del">
          <ac:chgData name="Ulisses Lima Messias" userId="8f637c0ec9cdd908" providerId="LiveId" clId="{300EF7C6-7B4E-473A-B4D5-C30C72F83589}" dt="2022-02-07T18:38:55.304" v="1398" actId="478"/>
          <ac:spMkLst>
            <pc:docMk/>
            <pc:sldMk cId="4227245541" sldId="3336"/>
            <ac:spMk id="50" creationId="{A727B23B-C6AD-8044-89A3-C177389583F3}"/>
          </ac:spMkLst>
        </pc:spChg>
        <pc:spChg chg="del">
          <ac:chgData name="Ulisses Lima Messias" userId="8f637c0ec9cdd908" providerId="LiveId" clId="{300EF7C6-7B4E-473A-B4D5-C30C72F83589}" dt="2022-02-07T18:39:00.077" v="1399" actId="478"/>
          <ac:spMkLst>
            <pc:docMk/>
            <pc:sldMk cId="4227245541" sldId="3336"/>
            <ac:spMk id="51" creationId="{EC7BD716-A1CD-8149-BCE3-130F75E6DC64}"/>
          </ac:spMkLst>
        </pc:spChg>
        <pc:spChg chg="del">
          <ac:chgData name="Ulisses Lima Messias" userId="8f637c0ec9cdd908" providerId="LiveId" clId="{300EF7C6-7B4E-473A-B4D5-C30C72F83589}" dt="2022-02-07T18:39:04.266" v="1402" actId="478"/>
          <ac:spMkLst>
            <pc:docMk/>
            <pc:sldMk cId="4227245541" sldId="3336"/>
            <ac:spMk id="52" creationId="{0FB46717-0630-8C43-BE07-EF5DC6C660CF}"/>
          </ac:spMkLst>
        </pc:spChg>
        <pc:spChg chg="mod">
          <ac:chgData name="Ulisses Lima Messias" userId="8f637c0ec9cdd908" providerId="LiveId" clId="{300EF7C6-7B4E-473A-B4D5-C30C72F83589}" dt="2022-02-07T18:39:12.380" v="1421" actId="20577"/>
          <ac:spMkLst>
            <pc:docMk/>
            <pc:sldMk cId="4227245541" sldId="3336"/>
            <ac:spMk id="53" creationId="{04992C0C-10DB-C54C-A6DD-5FD4D052456B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4" creationId="{5B697C1D-BF29-1749-93AF-0911AFE045F0}"/>
          </ac:spMkLst>
        </pc:spChg>
        <pc:spChg chg="mod">
          <ac:chgData name="Ulisses Lima Messias" userId="8f637c0ec9cdd908" providerId="LiveId" clId="{300EF7C6-7B4E-473A-B4D5-C30C72F83589}" dt="2022-02-07T18:40:15.308" v="1491" actId="20577"/>
          <ac:spMkLst>
            <pc:docMk/>
            <pc:sldMk cId="4227245541" sldId="3336"/>
            <ac:spMk id="58" creationId="{D8952E1A-63D6-754B-B91B-BF5996BEB799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59" creationId="{5B57B8EB-5B51-3147-A130-03440F9E4F9A}"/>
          </ac:spMkLst>
        </pc:spChg>
        <pc:spChg chg="mod">
          <ac:chgData name="Ulisses Lima Messias" userId="8f637c0ec9cdd908" providerId="LiveId" clId="{300EF7C6-7B4E-473A-B4D5-C30C72F83589}" dt="2022-02-07T18:40:59.668" v="1553" actId="20577"/>
          <ac:spMkLst>
            <pc:docMk/>
            <pc:sldMk cId="4227245541" sldId="3336"/>
            <ac:spMk id="61" creationId="{9ECDB60E-CE6C-234D-9422-43EE3877EA14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2" creationId="{C21A4E91-9546-B144-9C73-4E11AF915148}"/>
          </ac:spMkLst>
        </pc:spChg>
        <pc:spChg chg="mod">
          <ac:chgData name="Ulisses Lima Messias" userId="8f637c0ec9cdd908" providerId="LiveId" clId="{300EF7C6-7B4E-473A-B4D5-C30C72F83589}" dt="2022-02-07T18:42:25.483" v="1630" actId="20577"/>
          <ac:spMkLst>
            <pc:docMk/>
            <pc:sldMk cId="4227245541" sldId="3336"/>
            <ac:spMk id="64" creationId="{7EDCB7A8-4997-9043-AD3A-4C6C63F7A94C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5" creationId="{A693AF0F-7A03-1644-9060-6F578A3EE665}"/>
          </ac:spMkLst>
        </pc:spChg>
        <pc:spChg chg="mod">
          <ac:chgData name="Ulisses Lima Messias" userId="8f637c0ec9cdd908" providerId="LiveId" clId="{300EF7C6-7B4E-473A-B4D5-C30C72F83589}" dt="2022-02-07T18:42:05.292" v="1585" actId="20577"/>
          <ac:spMkLst>
            <pc:docMk/>
            <pc:sldMk cId="4227245541" sldId="3336"/>
            <ac:spMk id="67" creationId="{F270E435-5096-AC44-B9C0-EC95E18A6096}"/>
          </ac:spMkLst>
        </pc:spChg>
        <pc:spChg chg="mod">
          <ac:chgData name="Ulisses Lima Messias" userId="8f637c0ec9cdd908" providerId="LiveId" clId="{300EF7C6-7B4E-473A-B4D5-C30C72F83589}" dt="2022-02-07T18:43:09.655" v="1654" actId="403"/>
          <ac:spMkLst>
            <pc:docMk/>
            <pc:sldMk cId="4227245541" sldId="3336"/>
            <ac:spMk id="68" creationId="{651C13B8-57DF-1F4C-8AD4-3FAA0796A478}"/>
          </ac:spMkLst>
        </pc:spChg>
      </pc:sldChg>
      <pc:sldChg chg="modSp add del mod modShow">
        <pc:chgData name="Ulisses Lima Messias" userId="8f637c0ec9cdd908" providerId="LiveId" clId="{300EF7C6-7B4E-473A-B4D5-C30C72F83589}" dt="2022-02-24T18:51:01.175" v="6408" actId="729"/>
        <pc:sldMkLst>
          <pc:docMk/>
          <pc:sldMk cId="4180017509" sldId="3342"/>
        </pc:sldMkLst>
        <pc:spChg chg="mod">
          <ac:chgData name="Ulisses Lima Messias" userId="8f637c0ec9cdd908" providerId="LiveId" clId="{300EF7C6-7B4E-473A-B4D5-C30C72F83589}" dt="2022-02-07T20:06:27.812" v="2396" actId="6549"/>
          <ac:spMkLst>
            <pc:docMk/>
            <pc:sldMk cId="4180017509" sldId="3342"/>
            <ac:spMk id="29" creationId="{AF226D3D-E3A6-7D43-845C-D25F30D759B3}"/>
          </ac:spMkLst>
        </pc:spChg>
        <pc:spChg chg="mod">
          <ac:chgData name="Ulisses Lima Messias" userId="8f637c0ec9cdd908" providerId="LiveId" clId="{300EF7C6-7B4E-473A-B4D5-C30C72F83589}" dt="2022-02-07T20:06:01.636" v="2384" actId="14100"/>
          <ac:spMkLst>
            <pc:docMk/>
            <pc:sldMk cId="4180017509" sldId="3342"/>
            <ac:spMk id="41" creationId="{66BA32CB-E58F-4CE7-8CB0-7E97552FC52C}"/>
          </ac:spMkLst>
        </pc:spChg>
        <pc:spChg chg="mod">
          <ac:chgData name="Ulisses Lima Messias" userId="8f637c0ec9cdd908" providerId="LiveId" clId="{300EF7C6-7B4E-473A-B4D5-C30C72F83589}" dt="2022-02-07T20:06:05.326" v="2385" actId="14100"/>
          <ac:spMkLst>
            <pc:docMk/>
            <pc:sldMk cId="4180017509" sldId="3342"/>
            <ac:spMk id="42" creationId="{75BE1506-2F5A-463D-8500-51EB229D6DC4}"/>
          </ac:spMkLst>
        </pc:spChg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300EF7C6-7B4E-473A-B4D5-C30C72F83589}" dt="2022-02-24T18:50:36.180" v="6407" actId="729"/>
        <pc:sldMkLst>
          <pc:docMk/>
          <pc:sldMk cId="3668022647" sldId="3345"/>
        </pc:sldMkLst>
      </pc:sldChg>
      <pc:sldChg chg="del">
        <pc:chgData name="Ulisses Lima Messias" userId="8f637c0ec9cdd908" providerId="LiveId" clId="{300EF7C6-7B4E-473A-B4D5-C30C72F83589}" dt="2022-02-11T17:53:47.300" v="5213" actId="47"/>
        <pc:sldMkLst>
          <pc:docMk/>
          <pc:sldMk cId="4140747038" sldId="3346"/>
        </pc:sldMkLst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125345545" sldId="3347"/>
        </pc:sldMkLst>
      </pc:sldChg>
      <pc:sldChg chg="addSp delSp modSp del mod">
        <pc:chgData name="Ulisses Lima Messias" userId="8f637c0ec9cdd908" providerId="LiveId" clId="{300EF7C6-7B4E-473A-B4D5-C30C72F83589}" dt="2022-02-10T11:53:48.579" v="2932" actId="47"/>
        <pc:sldMkLst>
          <pc:docMk/>
          <pc:sldMk cId="3395658316" sldId="3348"/>
        </pc:sldMkLst>
        <pc:spChg chg="add del mod">
          <ac:chgData name="Ulisses Lima Messias" userId="8f637c0ec9cdd908" providerId="LiveId" clId="{300EF7C6-7B4E-473A-B4D5-C30C72F83589}" dt="2022-02-10T11:53:45.533" v="2931" actId="478"/>
          <ac:spMkLst>
            <pc:docMk/>
            <pc:sldMk cId="3395658316" sldId="3348"/>
            <ac:spMk id="2" creationId="{837B25AA-9B54-459B-B25D-0A44580D1771}"/>
          </ac:spMkLst>
        </pc:spChg>
        <pc:picChg chg="del">
          <ac:chgData name="Ulisses Lima Messias" userId="8f637c0ec9cdd908" providerId="LiveId" clId="{300EF7C6-7B4E-473A-B4D5-C30C72F83589}" dt="2022-02-09T15:51:51.001" v="2691" actId="478"/>
          <ac:picMkLst>
            <pc:docMk/>
            <pc:sldMk cId="3395658316" sldId="3348"/>
            <ac:picMk id="3" creationId="{26D7B4BF-3C15-41F3-9292-81AC11D65362}"/>
          </ac:picMkLst>
        </pc:picChg>
        <pc:picChg chg="del">
          <ac:chgData name="Ulisses Lima Messias" userId="8f637c0ec9cdd908" providerId="LiveId" clId="{300EF7C6-7B4E-473A-B4D5-C30C72F83589}" dt="2022-02-09T15:42:24.884" v="2574" actId="478"/>
          <ac:picMkLst>
            <pc:docMk/>
            <pc:sldMk cId="3395658316" sldId="3348"/>
            <ac:picMk id="4" creationId="{24F28CB7-C9B5-498A-8017-F3C5E07AD537}"/>
          </ac:picMkLst>
        </pc:picChg>
      </pc:sldChg>
      <pc:sldChg chg="addSp delSp modSp add mo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388182422" sldId="3363"/>
        </pc:sldMkLst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2" creationId="{B94E63E3-01DC-A74D-BE36-F726C4E25461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53" creationId="{04A29E35-49EB-1D43-9A94-4EA274E9B895}"/>
          </ac:spMkLst>
        </pc:spChg>
        <pc:spChg chg="add mod">
          <ac:chgData name="Ulisses Lima Messias" userId="8f637c0ec9cdd908" providerId="LiveId" clId="{300EF7C6-7B4E-473A-B4D5-C30C72F83589}" dt="2022-02-10T19:16:54.608" v="3416"/>
          <ac:spMkLst>
            <pc:docMk/>
            <pc:sldMk cId="3388182422" sldId="3363"/>
            <ac:spMk id="55" creationId="{4F95C151-B994-4910-8576-08485945C6BD}"/>
          </ac:spMkLst>
        </pc:spChg>
        <pc:spChg chg="add mod">
          <ac:chgData name="Ulisses Lima Messias" userId="8f637c0ec9cdd908" providerId="LiveId" clId="{300EF7C6-7B4E-473A-B4D5-C30C72F83589}" dt="2022-02-10T19:27:32.848" v="3792" actId="1076"/>
          <ac:spMkLst>
            <pc:docMk/>
            <pc:sldMk cId="3388182422" sldId="3363"/>
            <ac:spMk id="56" creationId="{ABCB934D-DAAC-43C5-B3D2-2567411B812B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2" creationId="{83B6A07B-AAF2-2F45-8437-D3226076835F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3" creationId="{006EB6F6-2120-684A-9F0A-BDBD7F36EB8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6" creationId="{A9F4672F-9C45-014D-B145-B534C772AF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7" creationId="{E0C359C7-44D6-7B4B-951B-90D9D52D9E9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8" creationId="{671A2371-4AB8-6D40-971B-09D09D37EAE3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69" creationId="{AC95E10C-2928-3144-B753-5181EAF5573C}"/>
          </ac:spMkLst>
        </pc:spChg>
        <pc:spChg chg="mod">
          <ac:chgData name="Ulisses Lima Messias" userId="8f637c0ec9cdd908" providerId="LiveId" clId="{300EF7C6-7B4E-473A-B4D5-C30C72F83589}" dt="2022-02-10T19:17:40.701" v="3493" actId="20577"/>
          <ac:spMkLst>
            <pc:docMk/>
            <pc:sldMk cId="3388182422" sldId="3363"/>
            <ac:spMk id="70" creationId="{6E225F63-94C0-0E4C-8E8C-362D8A66519D}"/>
          </ac:spMkLst>
        </pc:spChg>
        <pc:spChg chg="del">
          <ac:chgData name="Ulisses Lima Messias" userId="8f637c0ec9cdd908" providerId="LiveId" clId="{300EF7C6-7B4E-473A-B4D5-C30C72F83589}" dt="2022-02-10T19:17:16.389" v="3454" actId="478"/>
          <ac:spMkLst>
            <pc:docMk/>
            <pc:sldMk cId="3388182422" sldId="3363"/>
            <ac:spMk id="71" creationId="{BF68447B-5C71-6A43-9C00-C52933ED8FA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2" creationId="{8CB1893B-AA9A-0B44-8220-47369F2245A0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4" creationId="{4DB8EABF-2354-CF4B-8B39-129C64B221D6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6" creationId="{3A28B4DA-5556-1646-9DF2-83B1F0D77667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78" creationId="{D4D4857A-FC3E-5D49-85C1-91101961213D}"/>
          </ac:spMkLst>
        </pc:spChg>
        <pc:spChg chg="mod">
          <ac:chgData name="Ulisses Lima Messias" userId="8f637c0ec9cdd908" providerId="LiveId" clId="{300EF7C6-7B4E-473A-B4D5-C30C72F83589}" dt="2022-02-10T19:27:03.542" v="3752" actId="1076"/>
          <ac:spMkLst>
            <pc:docMk/>
            <pc:sldMk cId="3388182422" sldId="3363"/>
            <ac:spMk id="80" creationId="{928AA16B-57F7-3F46-B0D4-55A556A8560A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1" creationId="{C7301DDA-514D-1449-A7BB-1945D6D2BC94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2" creationId="{A01600F3-686D-7E4D-B881-E03F4B3C9E18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3" creationId="{836AF2CC-80C2-4845-ACD4-C0A35EB2C379}"/>
          </ac:spMkLst>
        </pc:spChg>
        <pc:spChg chg="mod">
          <ac:chgData name="Ulisses Lima Messias" userId="8f637c0ec9cdd908" providerId="LiveId" clId="{300EF7C6-7B4E-473A-B4D5-C30C72F83589}" dt="2022-02-10T19:27:07.718" v="3753" actId="1076"/>
          <ac:spMkLst>
            <pc:docMk/>
            <pc:sldMk cId="3388182422" sldId="3363"/>
            <ac:spMk id="84" creationId="{F573B62C-D6E3-0A44-83B9-2129D83D4AA8}"/>
          </ac:spMkLst>
        </pc:spChg>
      </pc:sldChg>
      <pc:sldChg chg="modSp add mod modShow">
        <pc:chgData name="Ulisses Lima Messias" userId="8f637c0ec9cdd908" providerId="LiveId" clId="{300EF7C6-7B4E-473A-B4D5-C30C72F83589}" dt="2022-02-22T10:51:41.088" v="5741"/>
        <pc:sldMkLst>
          <pc:docMk/>
          <pc:sldMk cId="3611759984" sldId="3402"/>
        </pc:sldMkLst>
        <pc:graphicFrameChg chg="mod">
          <ac:chgData name="Ulisses Lima Messias" userId="8f637c0ec9cdd908" providerId="LiveId" clId="{300EF7C6-7B4E-473A-B4D5-C30C72F83589}" dt="2022-02-10T20:13:52.340" v="4674" actId="404"/>
          <ac:graphicFrameMkLst>
            <pc:docMk/>
            <pc:sldMk cId="3611759984" sldId="3402"/>
            <ac:graphicFrameMk id="14" creationId="{794A861B-5E54-8843-88CB-9663208FA5D5}"/>
          </ac:graphicFrameMkLst>
        </pc:graphicFrameChg>
        <pc:graphicFrameChg chg="mod">
          <ac:chgData name="Ulisses Lima Messias" userId="8f637c0ec9cdd908" providerId="LiveId" clId="{300EF7C6-7B4E-473A-B4D5-C30C72F83589}" dt="2022-02-22T10:51:28.348" v="5721"/>
          <ac:graphicFrameMkLst>
            <pc:docMk/>
            <pc:sldMk cId="3611759984" sldId="340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41.088" v="5741"/>
          <ac:graphicFrameMkLst>
            <pc:docMk/>
            <pc:sldMk cId="3611759984" sldId="340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10T20:13:57.441" v="4681" actId="403"/>
          <ac:graphicFrameMkLst>
            <pc:docMk/>
            <pc:sldMk cId="3611759984" sldId="3402"/>
            <ac:graphicFrameMk id="25" creationId="{005B2466-3CA8-4814-8B45-D99E95B85FB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875265393" sldId="3403"/>
        </pc:sldMkLst>
        <pc:graphicFrameChg chg="mod">
          <ac:chgData name="Ulisses Lima Messias" userId="8f637c0ec9cdd908" providerId="LiveId" clId="{300EF7C6-7B4E-473A-B4D5-C30C72F83589}" dt="2022-02-10T20:11:26.355" v="4631" actId="207"/>
          <ac:graphicFrameMkLst>
            <pc:docMk/>
            <pc:sldMk cId="2875265393" sldId="3403"/>
            <ac:graphicFrameMk id="4" creationId="{C369322E-DB2C-E14E-88D7-AA82F52A4791}"/>
          </ac:graphicFrameMkLst>
        </pc:graphicFrameChg>
        <pc:graphicFrameChg chg="mod">
          <ac:chgData name="Ulisses Lima Messias" userId="8f637c0ec9cdd908" providerId="LiveId" clId="{300EF7C6-7B4E-473A-B4D5-C30C72F83589}" dt="2022-02-10T20:11:38.588" v="4637" actId="404"/>
          <ac:graphicFrameMkLst>
            <pc:docMk/>
            <pc:sldMk cId="2875265393" sldId="3403"/>
            <ac:graphicFrameMk id="6" creationId="{E2B588A3-80FF-744D-93D1-2BA0512CE97E}"/>
          </ac:graphicFrameMkLst>
        </pc:graphicFrameChg>
        <pc:graphicFrameChg chg="mod">
          <ac:chgData name="Ulisses Lima Messias" userId="8f637c0ec9cdd908" providerId="LiveId" clId="{300EF7C6-7B4E-473A-B4D5-C30C72F83589}" dt="2022-02-10T20:11:44.374" v="4639" actId="404"/>
          <ac:graphicFrameMkLst>
            <pc:docMk/>
            <pc:sldMk cId="2875265393" sldId="3403"/>
            <ac:graphicFrameMk id="12" creationId="{8E860582-CE95-8142-B14E-F1FFBC8091CE}"/>
          </ac:graphicFrameMkLst>
        </pc:graphicFrameChg>
      </pc:sldChg>
      <pc:sldChg chg="modSp add del mod modShow">
        <pc:chgData name="Ulisses Lima Messias" userId="8f637c0ec9cdd908" providerId="LiveId" clId="{300EF7C6-7B4E-473A-B4D5-C30C72F83589}" dt="2022-02-15T19:23:09.052" v="5545" actId="729"/>
        <pc:sldMkLst>
          <pc:docMk/>
          <pc:sldMk cId="1670201901" sldId="3414"/>
        </pc:sldMkLst>
        <pc:spChg chg="mod">
          <ac:chgData name="Ulisses Lima Messias" userId="8f637c0ec9cdd908" providerId="LiveId" clId="{300EF7C6-7B4E-473A-B4D5-C30C72F83589}" dt="2022-02-10T19:03:24.123" v="3049" actId="404"/>
          <ac:spMkLst>
            <pc:docMk/>
            <pc:sldMk cId="1670201901" sldId="3414"/>
            <ac:spMk id="3" creationId="{FBED9F24-5BF5-43C7-B9B0-233CAEAAD805}"/>
          </ac:spMkLst>
        </pc:spChg>
        <pc:spChg chg="mod">
          <ac:chgData name="Ulisses Lima Messias" userId="8f637c0ec9cdd908" providerId="LiveId" clId="{300EF7C6-7B4E-473A-B4D5-C30C72F83589}" dt="2022-02-10T19:04:40.828" v="3081" actId="404"/>
          <ac:spMkLst>
            <pc:docMk/>
            <pc:sldMk cId="1670201901" sldId="3414"/>
            <ac:spMk id="17" creationId="{BA202A49-9A28-4E6E-9D59-0836CCCD1367}"/>
          </ac:spMkLst>
        </pc:spChg>
        <pc:graphicFrameChg chg="mod">
          <ac:chgData name="Ulisses Lima Messias" userId="8f637c0ec9cdd908" providerId="LiveId" clId="{300EF7C6-7B4E-473A-B4D5-C30C72F83589}" dt="2022-02-10T19:03:59.309" v="3067" actId="207"/>
          <ac:graphicFrameMkLst>
            <pc:docMk/>
            <pc:sldMk cId="1670201901" sldId="3414"/>
            <ac:graphicFrameMk id="4" creationId="{C5340074-6B35-FF4F-9F5B-895D75164F4D}"/>
          </ac:graphicFrameMkLst>
        </pc:graphicFrameChg>
        <pc:graphicFrameChg chg="mod">
          <ac:chgData name="Ulisses Lima Messias" userId="8f637c0ec9cdd908" providerId="LiveId" clId="{300EF7C6-7B4E-473A-B4D5-C30C72F83589}" dt="2022-02-10T19:05:01.262" v="3093" actId="207"/>
          <ac:graphicFrameMkLst>
            <pc:docMk/>
            <pc:sldMk cId="1670201901" sldId="3414"/>
            <ac:graphicFrameMk id="5" creationId="{53601D64-29AD-4F42-86C0-8F6423FC44A0}"/>
          </ac:graphicFrameMkLst>
        </pc:graphicFrameChg>
        <pc:graphicFrameChg chg="mod">
          <ac:chgData name="Ulisses Lima Messias" userId="8f637c0ec9cdd908" providerId="LiveId" clId="{300EF7C6-7B4E-473A-B4D5-C30C72F83589}" dt="2022-02-10T19:04:28.833" v="3080" actId="207"/>
          <ac:graphicFrameMkLst>
            <pc:docMk/>
            <pc:sldMk cId="1670201901" sldId="3414"/>
            <ac:graphicFrameMk id="16" creationId="{612605AA-5E52-4CAB-ACF1-F104A7ABEEE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392209984" sldId="3421"/>
        </pc:sldMkLst>
        <pc:graphicFrameChg chg="mod">
          <ac:chgData name="Ulisses Lima Messias" userId="8f637c0ec9cdd908" providerId="LiveId" clId="{300EF7C6-7B4E-473A-B4D5-C30C72F83589}" dt="2022-02-10T20:10:42.805" v="4625" actId="404"/>
          <ac:graphicFrameMkLst>
            <pc:docMk/>
            <pc:sldMk cId="3392209984" sldId="3421"/>
            <ac:graphicFrameMk id="4" creationId="{C369322E-DB2C-E14E-88D7-AA82F52A4791}"/>
          </ac:graphicFrameMkLst>
        </pc:graphicFrameChg>
      </pc:sldChg>
      <pc:sldChg chg="modSp add mod modShow">
        <pc:chgData name="Ulisses Lima Messias" userId="8f637c0ec9cdd908" providerId="LiveId" clId="{300EF7C6-7B4E-473A-B4D5-C30C72F83589}" dt="2022-02-22T10:51:01.672" v="5717" actId="403"/>
        <pc:sldMkLst>
          <pc:docMk/>
          <pc:sldMk cId="19352474" sldId="3422"/>
        </pc:sldMkLst>
        <pc:graphicFrameChg chg="mod">
          <ac:chgData name="Ulisses Lima Messias" userId="8f637c0ec9cdd908" providerId="LiveId" clId="{300EF7C6-7B4E-473A-B4D5-C30C72F83589}" dt="2022-02-22T10:50:20.183" v="5705" actId="207"/>
          <ac:graphicFrameMkLst>
            <pc:docMk/>
            <pc:sldMk cId="19352474" sldId="3422"/>
            <ac:graphicFrameMk id="17" creationId="{D465F28B-EE2C-4337-BE3F-FA03F28F123A}"/>
          </ac:graphicFrameMkLst>
        </pc:graphicFrameChg>
        <pc:graphicFrameChg chg="mod">
          <ac:chgData name="Ulisses Lima Messias" userId="8f637c0ec9cdd908" providerId="LiveId" clId="{300EF7C6-7B4E-473A-B4D5-C30C72F83589}" dt="2022-02-22T10:51:01.672" v="5717" actId="403"/>
          <ac:graphicFrameMkLst>
            <pc:docMk/>
            <pc:sldMk cId="19352474" sldId="3422"/>
            <ac:graphicFrameMk id="18" creationId="{AF6468EC-A95E-4199-83D3-96B5222053B2}"/>
          </ac:graphicFrameMkLst>
        </pc:graphicFrameChg>
        <pc:graphicFrameChg chg="mod">
          <ac:chgData name="Ulisses Lima Messias" userId="8f637c0ec9cdd908" providerId="LiveId" clId="{300EF7C6-7B4E-473A-B4D5-C30C72F83589}" dt="2022-02-22T10:50:54.853" v="5714" actId="207"/>
          <ac:graphicFrameMkLst>
            <pc:docMk/>
            <pc:sldMk cId="19352474" sldId="3422"/>
            <ac:graphicFrameMk id="34" creationId="{63184887-4EB1-41EC-8108-E20F44243921}"/>
          </ac:graphicFrameMkLst>
        </pc:graphicFrame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049134637" sldId="4060"/>
        </pc:sldMkLst>
      </pc:sldChg>
      <pc:sldChg chg="del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601384258" sldId="4088"/>
        </pc:sldMkLst>
        <pc:spChg chg="del">
          <ac:chgData name="Ulisses Lima Messias" userId="8f637c0ec9cdd908" providerId="LiveId" clId="{300EF7C6-7B4E-473A-B4D5-C30C72F83589}" dt="2022-02-07T12:29:49.780" v="277" actId="478"/>
          <ac:spMkLst>
            <pc:docMk/>
            <pc:sldMk cId="3601384258" sldId="4088"/>
            <ac:spMk id="108" creationId="{8B99D1FA-9E4A-4FE6-AC97-A552BCA17D17}"/>
          </ac:spMkLst>
        </pc:spChg>
        <pc:picChg chg="del">
          <ac:chgData name="Ulisses Lima Messias" userId="8f637c0ec9cdd908" providerId="LiveId" clId="{300EF7C6-7B4E-473A-B4D5-C30C72F83589}" dt="2022-02-07T12:29:48.571" v="276" actId="478"/>
          <ac:picMkLst>
            <pc:docMk/>
            <pc:sldMk cId="3601384258" sldId="4088"/>
            <ac:picMk id="109" creationId="{5E6177DE-B549-47BA-9594-256E9BBA1C3D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497628435" sldId="409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01793066" sldId="4095"/>
        </pc:sldMkLst>
      </pc:sldChg>
      <pc:sldChg chg="delSp add mod">
        <pc:chgData name="Ulisses Lima Messias" userId="8f637c0ec9cdd908" providerId="LiveId" clId="{300EF7C6-7B4E-473A-B4D5-C30C72F83589}" dt="2022-02-07T12:08:38.767" v="262" actId="478"/>
        <pc:sldMkLst>
          <pc:docMk/>
          <pc:sldMk cId="23320067" sldId="4096"/>
        </pc:sldMkLst>
        <pc:spChg chg="del">
          <ac:chgData name="Ulisses Lima Messias" userId="8f637c0ec9cdd908" providerId="LiveId" clId="{300EF7C6-7B4E-473A-B4D5-C30C72F83589}" dt="2022-02-07T12:08:38.767" v="262" actId="478"/>
          <ac:spMkLst>
            <pc:docMk/>
            <pc:sldMk cId="23320067" sldId="4096"/>
            <ac:spMk id="41" creationId="{06177353-A627-4455-B0CC-7843DAC2EB60}"/>
          </ac:spMkLst>
        </pc:spChg>
        <pc:picChg chg="del">
          <ac:chgData name="Ulisses Lima Messias" userId="8f637c0ec9cdd908" providerId="LiveId" clId="{300EF7C6-7B4E-473A-B4D5-C30C72F83589}" dt="2022-02-07T12:08:38.006" v="261" actId="478"/>
          <ac:picMkLst>
            <pc:docMk/>
            <pc:sldMk cId="23320067" sldId="4096"/>
            <ac:picMk id="42" creationId="{4CDA60E1-1DD4-4C0C-AA43-6C2BE0BF2F1B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777223402" sldId="4101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563711544" sldId="4102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449027225" sldId="4116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847122053" sldId="4117"/>
        </pc:sldMkLst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4165065417" sldId="4118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3233674" sldId="4152"/>
        </pc:sldMkLst>
      </pc:sldChg>
      <pc:sldChg chg="add">
        <pc:chgData name="Ulisses Lima Messias" userId="8f637c0ec9cdd908" providerId="LiveId" clId="{300EF7C6-7B4E-473A-B4D5-C30C72F83589}" dt="2022-02-07T11:53:32.755" v="24"/>
        <pc:sldMkLst>
          <pc:docMk/>
          <pc:sldMk cId="1573679807" sldId="4153"/>
        </pc:sldMkLst>
      </pc:sldChg>
      <pc:sldChg chg="add">
        <pc:chgData name="Ulisses Lima Messias" userId="8f637c0ec9cdd908" providerId="LiveId" clId="{300EF7C6-7B4E-473A-B4D5-C30C72F83589}" dt="2022-02-07T11:53:24.703" v="23"/>
        <pc:sldMkLst>
          <pc:docMk/>
          <pc:sldMk cId="2831698426" sldId="4154"/>
        </pc:sldMkLst>
      </pc:sldChg>
      <pc:sldChg chg="addSp delSp modSp add mod">
        <pc:chgData name="Ulisses Lima Messias" userId="8f637c0ec9cdd908" providerId="LiveId" clId="{300EF7C6-7B4E-473A-B4D5-C30C72F83589}" dt="2022-02-16T15:26:17.496" v="5554" actId="478"/>
        <pc:sldMkLst>
          <pc:docMk/>
          <pc:sldMk cId="3719105456" sldId="4155"/>
        </pc:sldMkLst>
        <pc:spChg chg="add mod">
          <ac:chgData name="Ulisses Lima Messias" userId="8f637c0ec9cdd908" providerId="LiveId" clId="{300EF7C6-7B4E-473A-B4D5-C30C72F83589}" dt="2022-02-07T11:54:42.703" v="33" actId="113"/>
          <ac:spMkLst>
            <pc:docMk/>
            <pc:sldMk cId="3719105456" sldId="4155"/>
            <ac:spMk id="2" creationId="{E6C50838-1ACB-444E-91D1-CD518EB8A223}"/>
          </ac:spMkLst>
        </pc:spChg>
        <pc:spChg chg="add mod">
          <ac:chgData name="Ulisses Lima Messias" userId="8f637c0ec9cdd908" providerId="LiveId" clId="{300EF7C6-7B4E-473A-B4D5-C30C72F83589}" dt="2022-02-07T11:54:59.578" v="39" actId="20577"/>
          <ac:spMkLst>
            <pc:docMk/>
            <pc:sldMk cId="3719105456" sldId="4155"/>
            <ac:spMk id="46" creationId="{605DF6B2-ADDD-4D5F-B04F-EE23493A7453}"/>
          </ac:spMkLst>
        </pc:spChg>
        <pc:spChg chg="add del">
          <ac:chgData name="Ulisses Lima Messias" userId="8f637c0ec9cdd908" providerId="LiveId" clId="{300EF7C6-7B4E-473A-B4D5-C30C72F83589}" dt="2022-02-16T15:26:16.880" v="5553" actId="478"/>
          <ac:spMkLst>
            <pc:docMk/>
            <pc:sldMk cId="3719105456" sldId="4155"/>
            <ac:spMk id="47" creationId="{50E6E087-121D-4710-9743-829CAC286036}"/>
          </ac:spMkLst>
        </pc:spChg>
        <pc:spChg chg="add del">
          <ac:chgData name="Ulisses Lima Messias" userId="8f637c0ec9cdd908" providerId="LiveId" clId="{300EF7C6-7B4E-473A-B4D5-C30C72F83589}" dt="2022-02-16T15:26:17.496" v="5554" actId="478"/>
          <ac:spMkLst>
            <pc:docMk/>
            <pc:sldMk cId="3719105456" sldId="4155"/>
            <ac:spMk id="48" creationId="{6BE403C2-9E75-4406-8F9F-08115E534511}"/>
          </ac:spMkLst>
        </pc:spChg>
        <pc:spChg chg="mod">
          <ac:chgData name="Ulisses Lima Messias" userId="8f637c0ec9cdd908" providerId="LiveId" clId="{300EF7C6-7B4E-473A-B4D5-C30C72F83589}" dt="2022-02-16T15:26:13.738" v="5552" actId="20577"/>
          <ac:spMkLst>
            <pc:docMk/>
            <pc:sldMk cId="3719105456" sldId="4155"/>
            <ac:spMk id="50" creationId="{C51F6CC6-EA3A-49D6-B6B8-D302E8D2E17C}"/>
          </ac:spMkLst>
        </pc:spChg>
      </pc:sldChg>
      <pc:sldChg chg="addSp modSp add mod">
        <pc:chgData name="Ulisses Lima Messias" userId="8f637c0ec9cdd908" providerId="LiveId" clId="{300EF7C6-7B4E-473A-B4D5-C30C72F83589}" dt="2022-02-07T11:55:25.072" v="58" actId="1038"/>
        <pc:sldMkLst>
          <pc:docMk/>
          <pc:sldMk cId="2306387285" sldId="4156"/>
        </pc:sldMkLst>
        <pc:spChg chg="add mod">
          <ac:chgData name="Ulisses Lima Messias" userId="8f637c0ec9cdd908" providerId="LiveId" clId="{300EF7C6-7B4E-473A-B4D5-C30C72F83589}" dt="2022-02-07T11:55:25.072" v="58" actId="1038"/>
          <ac:spMkLst>
            <pc:docMk/>
            <pc:sldMk cId="2306387285" sldId="4156"/>
            <ac:spMk id="27" creationId="{A07645F0-52CC-4D71-85C5-A8841D024B69}"/>
          </ac:spMkLst>
        </pc:spChg>
      </pc:sldChg>
      <pc:sldChg chg="modSp add mod ord modShow">
        <pc:chgData name="Ulisses Lima Messias" userId="8f637c0ec9cdd908" providerId="LiveId" clId="{300EF7C6-7B4E-473A-B4D5-C30C72F83589}" dt="2022-02-24T19:18:28.926" v="6514" actId="729"/>
        <pc:sldMkLst>
          <pc:docMk/>
          <pc:sldMk cId="693016791" sldId="4157"/>
        </pc:sldMkLst>
        <pc:spChg chg="mod">
          <ac:chgData name="Ulisses Lima Messias" userId="8f637c0ec9cdd908" providerId="LiveId" clId="{300EF7C6-7B4E-473A-B4D5-C30C72F83589}" dt="2022-02-07T18:06:30.471" v="832" actId="207"/>
          <ac:spMkLst>
            <pc:docMk/>
            <pc:sldMk cId="693016791" sldId="4157"/>
            <ac:spMk id="70" creationId="{346B6478-FFFB-8346-971B-7F55ED8675EA}"/>
          </ac:spMkLst>
        </pc:spChg>
        <pc:spChg chg="mod">
          <ac:chgData name="Ulisses Lima Messias" userId="8f637c0ec9cdd908" providerId="LiveId" clId="{300EF7C6-7B4E-473A-B4D5-C30C72F83589}" dt="2022-02-07T18:06:37.323" v="833" actId="207"/>
          <ac:spMkLst>
            <pc:docMk/>
            <pc:sldMk cId="693016791" sldId="4157"/>
            <ac:spMk id="76" creationId="{22A4C532-36D9-4A87-8600-1950E0058C29}"/>
          </ac:spMkLst>
        </pc:spChg>
      </pc:sldChg>
      <pc:sldChg chg="add mod modShow">
        <pc:chgData name="Ulisses Lima Messias" userId="8f637c0ec9cdd908" providerId="LiveId" clId="{300EF7C6-7B4E-473A-B4D5-C30C72F83589}" dt="2022-02-24T18:44:18.837" v="6357" actId="729"/>
        <pc:sldMkLst>
          <pc:docMk/>
          <pc:sldMk cId="1498700170" sldId="4158"/>
        </pc:sldMkLst>
      </pc:sldChg>
      <pc:sldChg chg="modSp add mod modShow">
        <pc:chgData name="Ulisses Lima Messias" userId="8f637c0ec9cdd908" providerId="LiveId" clId="{300EF7C6-7B4E-473A-B4D5-C30C72F83589}" dt="2022-02-24T18:44:18.837" v="6357" actId="729"/>
        <pc:sldMkLst>
          <pc:docMk/>
          <pc:sldMk cId="3750282314" sldId="4159"/>
        </pc:sldMkLst>
        <pc:spChg chg="mod">
          <ac:chgData name="Ulisses Lima Messias" userId="8f637c0ec9cdd908" providerId="LiveId" clId="{300EF7C6-7B4E-473A-B4D5-C30C72F83589}" dt="2022-02-07T18:45:31.519" v="1663" actId="1076"/>
          <ac:spMkLst>
            <pc:docMk/>
            <pc:sldMk cId="3750282314" sldId="4159"/>
            <ac:spMk id="2" creationId="{9202B6D4-3461-413E-8FF6-E3FC43C38308}"/>
          </ac:spMkLst>
        </pc:spChg>
        <pc:graphicFrameChg chg="mod modGraphic">
          <ac:chgData name="Ulisses Lima Messias" userId="8f637c0ec9cdd908" providerId="LiveId" clId="{300EF7C6-7B4E-473A-B4D5-C30C72F83589}" dt="2022-02-08T19:08:54.791" v="2490" actId="207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addSp delSp modSp add mod setBg modAnim modShow">
        <pc:chgData name="Ulisses Lima Messias" userId="8f637c0ec9cdd908" providerId="LiveId" clId="{300EF7C6-7B4E-473A-B4D5-C30C72F83589}" dt="2022-02-24T18:44:18.837" v="6357" actId="729"/>
        <pc:sldMkLst>
          <pc:docMk/>
          <pc:sldMk cId="2917009343" sldId="4160"/>
        </pc:sldMkLst>
        <pc:spChg chg="del">
          <ac:chgData name="Ulisses Lima Messias" userId="8f637c0ec9cdd908" providerId="LiveId" clId="{300EF7C6-7B4E-473A-B4D5-C30C72F83589}" dt="2022-02-07T19:18:39.906" v="1672" actId="478"/>
          <ac:spMkLst>
            <pc:docMk/>
            <pc:sldMk cId="2917009343" sldId="4160"/>
            <ac:spMk id="3" creationId="{8ABC02F2-5FC6-468E-AC04-53833D464CE8}"/>
          </ac:spMkLst>
        </pc:spChg>
        <pc:spChg chg="add del mod">
          <ac:chgData name="Ulisses Lima Messias" userId="8f637c0ec9cdd908" providerId="LiveId" clId="{300EF7C6-7B4E-473A-B4D5-C30C72F83589}" dt="2022-02-07T19:18:43.407" v="1673" actId="478"/>
          <ac:spMkLst>
            <pc:docMk/>
            <pc:sldMk cId="2917009343" sldId="4160"/>
            <ac:spMk id="4" creationId="{E9DF0F87-4847-4CF3-A5D2-ED1D51A243BC}"/>
          </ac:spMkLst>
        </pc:spChg>
        <pc:spChg chg="add mod">
          <ac:chgData name="Ulisses Lima Messias" userId="8f637c0ec9cdd908" providerId="LiveId" clId="{300EF7C6-7B4E-473A-B4D5-C30C72F83589}" dt="2022-02-07T19:19:32.637" v="1692" actId="207"/>
          <ac:spMkLst>
            <pc:docMk/>
            <pc:sldMk cId="2917009343" sldId="4160"/>
            <ac:spMk id="5" creationId="{AC71FE26-4DC7-40C8-BCF2-8082954B530F}"/>
          </ac:spMkLst>
        </pc:spChg>
        <pc:spChg chg="add del mod">
          <ac:chgData name="Ulisses Lima Messias" userId="8f637c0ec9cdd908" providerId="LiveId" clId="{300EF7C6-7B4E-473A-B4D5-C30C72F83589}" dt="2022-02-07T19:21:27.674" v="1722" actId="478"/>
          <ac:spMkLst>
            <pc:docMk/>
            <pc:sldMk cId="2917009343" sldId="4160"/>
            <ac:spMk id="6" creationId="{5761F1AA-3378-4289-A81C-A9A40424E160}"/>
          </ac:spMkLst>
        </pc:spChg>
        <pc:spChg chg="add mod">
          <ac:chgData name="Ulisses Lima Messias" userId="8f637c0ec9cdd908" providerId="LiveId" clId="{300EF7C6-7B4E-473A-B4D5-C30C72F83589}" dt="2022-02-07T19:23:31.797" v="1851" actId="14100"/>
          <ac:spMkLst>
            <pc:docMk/>
            <pc:sldMk cId="2917009343" sldId="4160"/>
            <ac:spMk id="7" creationId="{68D8A8B9-4C41-44E7-8200-E7C8E03EF1C8}"/>
          </ac:spMkLst>
        </pc:spChg>
        <pc:spChg chg="add mod">
          <ac:chgData name="Ulisses Lima Messias" userId="8f637c0ec9cdd908" providerId="LiveId" clId="{300EF7C6-7B4E-473A-B4D5-C30C72F83589}" dt="2022-02-07T19:23:37.430" v="1852" actId="1076"/>
          <ac:spMkLst>
            <pc:docMk/>
            <pc:sldMk cId="2917009343" sldId="4160"/>
            <ac:spMk id="8" creationId="{3F32F161-F365-4755-86A5-F56AA2C1BC40}"/>
          </ac:spMkLst>
        </pc:spChg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59481135" sldId="4161"/>
        </pc:sldMkLst>
        <pc:spChg chg="mod">
          <ac:chgData name="Ulisses Lima Messias" userId="8f637c0ec9cdd908" providerId="LiveId" clId="{300EF7C6-7B4E-473A-B4D5-C30C72F83589}" dt="2022-02-07T20:07:54.117" v="2400" actId="207"/>
          <ac:spMkLst>
            <pc:docMk/>
            <pc:sldMk cId="2559481135" sldId="4161"/>
            <ac:spMk id="76" creationId="{22A4C532-36D9-4A87-8600-1950E0058C29}"/>
          </ac:spMkLst>
        </pc:spChg>
        <pc:spChg chg="mod">
          <ac:chgData name="Ulisses Lima Messias" userId="8f637c0ec9cdd908" providerId="LiveId" clId="{300EF7C6-7B4E-473A-B4D5-C30C72F83589}" dt="2022-02-07T20:07:58.717" v="2401" actId="207"/>
          <ac:spMkLst>
            <pc:docMk/>
            <pc:sldMk cId="2559481135" sldId="4161"/>
            <ac:spMk id="85" creationId="{3B0A94ED-9011-4C35-8A96-B9A1010918A9}"/>
          </ac:spMkLst>
        </pc:spChg>
      </pc:sldChg>
      <pc:sldChg chg="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4214660062" sldId="4162"/>
        </pc:sldMkLst>
        <pc:spChg chg="mod">
          <ac:chgData name="Ulisses Lima Messias" userId="8f637c0ec9cdd908" providerId="LiveId" clId="{300EF7C6-7B4E-473A-B4D5-C30C72F83589}" dt="2022-02-07T20:08:30.370" v="2404" actId="207"/>
          <ac:spMkLst>
            <pc:docMk/>
            <pc:sldMk cId="4214660062" sldId="4162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07T20:08:23.329" v="2403" actId="207"/>
          <ac:spMkLst>
            <pc:docMk/>
            <pc:sldMk cId="4214660062" sldId="4162"/>
            <ac:spMk id="85" creationId="{3B0A94ED-9011-4C35-8A96-B9A1010918A9}"/>
          </ac:spMkLst>
        </pc:spChg>
      </pc:sldChg>
      <pc:sldChg chg="addSp delSp modSp add mod delAnim modShow">
        <pc:chgData name="Ulisses Lima Messias" userId="8f637c0ec9cdd908" providerId="LiveId" clId="{300EF7C6-7B4E-473A-B4D5-C30C72F83589}" dt="2022-02-24T18:44:18.837" v="6357" actId="729"/>
        <pc:sldMkLst>
          <pc:docMk/>
          <pc:sldMk cId="2830394501" sldId="4163"/>
        </pc:sldMkLst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" creationId="{9D3B87E0-232C-4F0D-99DB-D382B9A6BE50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3" creationId="{164EF5BC-10DD-45A7-9BFA-107D89490864}"/>
          </ac:spMkLst>
        </pc:spChg>
        <pc:spChg chg="add mod">
          <ac:chgData name="Ulisses Lima Messias" userId="8f637c0ec9cdd908" providerId="LiveId" clId="{300EF7C6-7B4E-473A-B4D5-C30C72F83589}" dt="2022-02-08T11:48:43.369" v="2473" actId="1076"/>
          <ac:spMkLst>
            <pc:docMk/>
            <pc:sldMk cId="2830394501" sldId="4163"/>
            <ac:spMk id="5" creationId="{E0428868-51A7-44F2-A824-34DB895FAEEC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1" creationId="{690DC9EB-2D45-42F7-990C-01D651B202D7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12" creationId="{A1F3A8B8-44A7-4DEB-B857-3BDBD8414538}"/>
          </ac:spMkLst>
        </pc:spChg>
        <pc:spChg chg="del">
          <ac:chgData name="Ulisses Lima Messias" userId="8f637c0ec9cdd908" providerId="LiveId" clId="{300EF7C6-7B4E-473A-B4D5-C30C72F83589}" dt="2022-02-08T11:48:05.887" v="2428" actId="478"/>
          <ac:spMkLst>
            <pc:docMk/>
            <pc:sldMk cId="2830394501" sldId="4163"/>
            <ac:spMk id="17" creationId="{51B49757-475C-4CEC-BBEA-8DABEF8ECAFD}"/>
          </ac:spMkLst>
        </pc:spChg>
        <pc:spChg chg="del">
          <ac:chgData name="Ulisses Lima Messias" userId="8f637c0ec9cdd908" providerId="LiveId" clId="{300EF7C6-7B4E-473A-B4D5-C30C72F83589}" dt="2022-02-08T11:48:03.195" v="2427" actId="478"/>
          <ac:spMkLst>
            <pc:docMk/>
            <pc:sldMk cId="2830394501" sldId="4163"/>
            <ac:spMk id="20" creationId="{47E3AAF5-9B89-42BB-A6F7-2EF72360D667}"/>
          </ac:spMkLst>
        </pc:spChg>
        <pc:spChg chg="del">
          <ac:chgData name="Ulisses Lima Messias" userId="8f637c0ec9cdd908" providerId="LiveId" clId="{300EF7C6-7B4E-473A-B4D5-C30C72F83589}" dt="2022-02-08T11:47:58.491" v="2425" actId="478"/>
          <ac:spMkLst>
            <pc:docMk/>
            <pc:sldMk cId="2830394501" sldId="4163"/>
            <ac:spMk id="23" creationId="{CFE54EA4-E150-4E19-B8D4-B65B6F9F709D}"/>
          </ac:spMkLst>
        </pc:spChg>
        <pc:grpChg chg="del">
          <ac:chgData name="Ulisses Lima Messias" userId="8f637c0ec9cdd908" providerId="LiveId" clId="{300EF7C6-7B4E-473A-B4D5-C30C72F83589}" dt="2022-02-08T11:48:03.195" v="2427" actId="478"/>
          <ac:grpSpMkLst>
            <pc:docMk/>
            <pc:sldMk cId="2830394501" sldId="4163"/>
            <ac:grpSpMk id="48" creationId="{FAEFCCAB-D3EA-454E-B87D-2B80E9541EFE}"/>
          </ac:grpSpMkLst>
        </pc:grpChg>
        <pc:graphicFrameChg chg="del">
          <ac:chgData name="Ulisses Lima Messias" userId="8f637c0ec9cdd908" providerId="LiveId" clId="{300EF7C6-7B4E-473A-B4D5-C30C72F83589}" dt="2022-02-08T11:48:03.195" v="2427" actId="478"/>
          <ac:graphicFrameMkLst>
            <pc:docMk/>
            <pc:sldMk cId="2830394501" sldId="4163"/>
            <ac:graphicFrameMk id="13" creationId="{B3CADE98-D1BF-42C1-A2B0-05A80DE7509A}"/>
          </ac:graphicFrameMkLst>
        </pc:graphicFrameChg>
        <pc:picChg chg="add mod">
          <ac:chgData name="Ulisses Lima Messias" userId="8f637c0ec9cdd908" providerId="LiveId" clId="{300EF7C6-7B4E-473A-B4D5-C30C72F83589}" dt="2022-02-08T11:48:56.990" v="2475" actId="1076"/>
          <ac:picMkLst>
            <pc:docMk/>
            <pc:sldMk cId="2830394501" sldId="4163"/>
            <ac:picMk id="21" creationId="{6328D756-9658-4890-99F9-5AA8020B2C55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2" creationId="{1B8B28B2-77FF-4CDE-9508-BC9C18FBC020}"/>
          </ac:picMkLst>
        </pc:picChg>
        <pc:picChg chg="del">
          <ac:chgData name="Ulisses Lima Messias" userId="8f637c0ec9cdd908" providerId="LiveId" clId="{300EF7C6-7B4E-473A-B4D5-C30C72F83589}" dt="2022-02-08T11:48:03.195" v="2427" actId="478"/>
          <ac:picMkLst>
            <pc:docMk/>
            <pc:sldMk cId="2830394501" sldId="4163"/>
            <ac:picMk id="33" creationId="{DC817D09-CEDB-474B-8353-BEC72B6CBDC2}"/>
          </ac:picMkLst>
        </pc:picChg>
        <pc:cxnChg chg="del">
          <ac:chgData name="Ulisses Lima Messias" userId="8f637c0ec9cdd908" providerId="LiveId" clId="{300EF7C6-7B4E-473A-B4D5-C30C72F83589}" dt="2022-02-08T11:48:03.195" v="2427" actId="478"/>
          <ac:cxnSpMkLst>
            <pc:docMk/>
            <pc:sldMk cId="2830394501" sldId="4163"/>
            <ac:cxnSpMk id="4" creationId="{44EA2769-F578-43E5-9122-15469DAD855D}"/>
          </ac:cxnSpMkLst>
        </pc:cxnChg>
        <pc:cxnChg chg="del">
          <ac:chgData name="Ulisses Lima Messias" userId="8f637c0ec9cdd908" providerId="LiveId" clId="{300EF7C6-7B4E-473A-B4D5-C30C72F83589}" dt="2022-02-08T11:48:05.887" v="2428" actId="478"/>
          <ac:cxnSpMkLst>
            <pc:docMk/>
            <pc:sldMk cId="2830394501" sldId="4163"/>
            <ac:cxnSpMk id="6" creationId="{C9E3E3EC-B507-4891-86CF-58D6A3FEB692}"/>
          </ac:cxnSpMkLst>
        </pc:cxnChg>
        <pc:cxnChg chg="del">
          <ac:chgData name="Ulisses Lima Messias" userId="8f637c0ec9cdd908" providerId="LiveId" clId="{300EF7C6-7B4E-473A-B4D5-C30C72F83589}" dt="2022-02-08T11:48:00.075" v="2426" actId="478"/>
          <ac:cxnSpMkLst>
            <pc:docMk/>
            <pc:sldMk cId="2830394501" sldId="4163"/>
            <ac:cxnSpMk id="22" creationId="{6F54D8F1-9545-435C-ABF2-FF357BD91297}"/>
          </ac:cxnSpMkLst>
        </pc:cxnChg>
      </pc:sldChg>
      <pc:sldChg chg="addSp delSp modSp mod modShow">
        <pc:chgData name="Ulisses Lima Messias" userId="8f637c0ec9cdd908" providerId="LiveId" clId="{300EF7C6-7B4E-473A-B4D5-C30C72F83589}" dt="2022-02-24T18:44:18.837" v="6357" actId="729"/>
        <pc:sldMkLst>
          <pc:docMk/>
          <pc:sldMk cId="1480689447" sldId="4164"/>
        </pc:sldMkLst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2" creationId="{73B1AFDD-C70B-40DA-83CA-3523931A79BA}"/>
          </ac:spMkLst>
        </pc:spChg>
        <pc:spChg chg="del mod">
          <ac:chgData name="Ulisses Lima Messias" userId="8f637c0ec9cdd908" providerId="LiveId" clId="{300EF7C6-7B4E-473A-B4D5-C30C72F83589}" dt="2022-02-09T15:23:08.560" v="2519" actId="478"/>
          <ac:spMkLst>
            <pc:docMk/>
            <pc:sldMk cId="1480689447" sldId="4164"/>
            <ac:spMk id="6" creationId="{8E85BFA2-A4A2-4D67-9DE4-EBD5EEBB910A}"/>
          </ac:spMkLst>
        </pc:spChg>
        <pc:spChg chg="add mod">
          <ac:chgData name="Ulisses Lima Messias" userId="8f637c0ec9cdd908" providerId="LiveId" clId="{300EF7C6-7B4E-473A-B4D5-C30C72F83589}" dt="2022-02-09T15:24:26.365" v="2542" actId="1076"/>
          <ac:spMkLst>
            <pc:docMk/>
            <pc:sldMk cId="1480689447" sldId="4164"/>
            <ac:spMk id="7" creationId="{0414B873-45EF-4EF3-A6C3-FC92C373CAB6}"/>
          </ac:spMkLst>
        </pc:spChg>
        <pc:spChg chg="add mod">
          <ac:chgData name="Ulisses Lima Messias" userId="8f637c0ec9cdd908" providerId="LiveId" clId="{300EF7C6-7B4E-473A-B4D5-C30C72F83589}" dt="2022-02-09T15:23:50.513" v="2528" actId="2085"/>
          <ac:spMkLst>
            <pc:docMk/>
            <pc:sldMk cId="1480689447" sldId="4164"/>
            <ac:spMk id="8" creationId="{80A5E9C6-5DCD-40D0-88CD-9F32B03323D2}"/>
          </ac:spMkLst>
        </pc:spChg>
        <pc:spChg chg="add mod">
          <ac:chgData name="Ulisses Lima Messias" userId="8f637c0ec9cdd908" providerId="LiveId" clId="{300EF7C6-7B4E-473A-B4D5-C30C72F83589}" dt="2022-02-09T15:24:14.529" v="2541" actId="1076"/>
          <ac:spMkLst>
            <pc:docMk/>
            <pc:sldMk cId="1480689447" sldId="4164"/>
            <ac:spMk id="9" creationId="{D20D6E8D-AF0D-4B49-B50D-A2F4DE5E0E78}"/>
          </ac:spMkLst>
        </pc:spChg>
      </pc:sldChg>
      <pc:sldChg chg="mod modShow">
        <pc:chgData name="Ulisses Lima Messias" userId="8f637c0ec9cdd908" providerId="LiveId" clId="{300EF7C6-7B4E-473A-B4D5-C30C72F83589}" dt="2022-02-24T18:44:18.837" v="6357" actId="729"/>
        <pc:sldMkLst>
          <pc:docMk/>
          <pc:sldMk cId="837525275" sldId="4166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941407783" sldId="4167"/>
        </pc:sldMkLst>
        <pc:spChg chg="mod">
          <ac:chgData name="Ulisses Lima Messias" userId="8f637c0ec9cdd908" providerId="LiveId" clId="{300EF7C6-7B4E-473A-B4D5-C30C72F83589}" dt="2022-02-10T11:30:36.164" v="2898" actId="1036"/>
          <ac:spMkLst>
            <pc:docMk/>
            <pc:sldMk cId="1941407783" sldId="4167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11:30:38.870" v="2900" actId="1036"/>
          <ac:spMkLst>
            <pc:docMk/>
            <pc:sldMk cId="1941407783" sldId="4167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11:31:27.440" v="2909" actId="1035"/>
          <ac:spMkLst>
            <pc:docMk/>
            <pc:sldMk cId="1941407783" sldId="4167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11:31:20.250" v="2908" actId="1076"/>
          <ac:spMkLst>
            <pc:docMk/>
            <pc:sldMk cId="1941407783" sldId="4167"/>
            <ac:spMk id="15" creationId="{B31BC0B6-BA1A-4517-89E3-42C727AF6463}"/>
          </ac:spMkLst>
        </pc:spChg>
        <pc:spChg chg="del mod">
          <ac:chgData name="Ulisses Lima Messias" userId="8f637c0ec9cdd908" providerId="LiveId" clId="{300EF7C6-7B4E-473A-B4D5-C30C72F83589}" dt="2022-02-10T11:29:41.232" v="2830" actId="478"/>
          <ac:spMkLst>
            <pc:docMk/>
            <pc:sldMk cId="1941407783" sldId="4167"/>
            <ac:spMk id="16" creationId="{B56E9708-852A-4BE6-A46D-365DAD938084}"/>
          </ac:spMkLst>
        </pc:spChg>
        <pc:graphicFrameChg chg="add mod ord">
          <ac:chgData name="Ulisses Lima Messias" userId="8f637c0ec9cdd908" providerId="LiveId" clId="{300EF7C6-7B4E-473A-B4D5-C30C72F83589}" dt="2022-02-10T11:31:28.628" v="2910" actId="1076"/>
          <ac:graphicFrameMkLst>
            <pc:docMk/>
            <pc:sldMk cId="1941407783" sldId="4167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11:27:28.877" v="2822" actId="478"/>
          <ac:picMkLst>
            <pc:docMk/>
            <pc:sldMk cId="1941407783" sldId="4167"/>
            <ac:picMk id="9" creationId="{A3685D7C-92F7-49D2-8D5A-B82E352DA74A}"/>
          </ac:picMkLst>
        </pc:picChg>
        <pc:picChg chg="add mod">
          <ac:chgData name="Ulisses Lima Messias" userId="8f637c0ec9cdd908" providerId="LiveId" clId="{300EF7C6-7B4E-473A-B4D5-C30C72F83589}" dt="2022-02-10T11:54:03.843" v="2934" actId="1076"/>
          <ac:picMkLst>
            <pc:docMk/>
            <pc:sldMk cId="1941407783" sldId="4167"/>
            <ac:picMk id="13" creationId="{D864A5A4-2079-4E77-ACD4-7DA47651CE29}"/>
          </ac:picMkLst>
        </pc:picChg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3775759497" sldId="4168"/>
        </pc:sldMkLst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2" creationId="{33930D9F-216A-AF46-8251-15A6E652BC41}"/>
          </ac:spMkLst>
        </pc:spChg>
        <pc:spChg chg="add mod">
          <ac:chgData name="Ulisses Lima Messias" userId="8f637c0ec9cdd908" providerId="LiveId" clId="{300EF7C6-7B4E-473A-B4D5-C30C72F83589}" dt="2022-02-10T19:07:12.620" v="3099" actId="2085"/>
          <ac:spMkLst>
            <pc:docMk/>
            <pc:sldMk cId="3775759497" sldId="4168"/>
            <ac:spMk id="3" creationId="{C02F396D-1600-4074-9A7F-C558EB743A8D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4" creationId="{0C8CAF75-CB80-FC4D-9E66-E2E5EC28C2F9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5" creationId="{3D055666-285B-8143-8E8F-551E97333585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6" creationId="{9BA87ED0-B5E4-604F-B237-ACD9342AB1AB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7" creationId="{E4FE88DF-328D-9944-B493-25D86472453B}"/>
          </ac:spMkLst>
        </pc:spChg>
        <pc:spChg chg="add mod">
          <ac:chgData name="Ulisses Lima Messias" userId="8f637c0ec9cdd908" providerId="LiveId" clId="{300EF7C6-7B4E-473A-B4D5-C30C72F83589}" dt="2022-02-10T19:25:59.155" v="3678" actId="1076"/>
          <ac:spMkLst>
            <pc:docMk/>
            <pc:sldMk cId="3775759497" sldId="4168"/>
            <ac:spMk id="8" creationId="{40D7688A-A299-426B-8457-6FFEC4190293}"/>
          </ac:spMkLst>
        </pc:spChg>
        <pc:spChg chg="mod">
          <ac:chgData name="Ulisses Lima Messias" userId="8f637c0ec9cdd908" providerId="LiveId" clId="{300EF7C6-7B4E-473A-B4D5-C30C72F83589}" dt="2022-02-10T19:34:15.722" v="3829" actId="20577"/>
          <ac:spMkLst>
            <pc:docMk/>
            <pc:sldMk cId="3775759497" sldId="4168"/>
            <ac:spMk id="9" creationId="{3573D9AD-5E5C-744C-8A83-4FBCB28693CA}"/>
          </ac:spMkLst>
        </pc:spChg>
        <pc:spChg chg="del">
          <ac:chgData name="Ulisses Lima Messias" userId="8f637c0ec9cdd908" providerId="LiveId" clId="{300EF7C6-7B4E-473A-B4D5-C30C72F83589}" dt="2022-02-10T19:07:38.110" v="3126" actId="478"/>
          <ac:spMkLst>
            <pc:docMk/>
            <pc:sldMk cId="3775759497" sldId="4168"/>
            <ac:spMk id="10" creationId="{4FF1DC1E-115F-7148-98F7-FAB2E0FFCA9F}"/>
          </ac:spMkLst>
        </pc:spChg>
        <pc:spChg chg="mod">
          <ac:chgData name="Ulisses Lima Messias" userId="8f637c0ec9cdd908" providerId="LiveId" clId="{300EF7C6-7B4E-473A-B4D5-C30C72F83589}" dt="2022-02-10T19:11:02.120" v="3317" actId="1036"/>
          <ac:spMkLst>
            <pc:docMk/>
            <pc:sldMk cId="3775759497" sldId="4168"/>
            <ac:spMk id="12" creationId="{52DFF0AE-DE26-D441-BFF6-6C97A9ECFE93}"/>
          </ac:spMkLst>
        </pc:spChg>
        <pc:spChg chg="mod">
          <ac:chgData name="Ulisses Lima Messias" userId="8f637c0ec9cdd908" providerId="LiveId" clId="{300EF7C6-7B4E-473A-B4D5-C30C72F83589}" dt="2022-02-10T19:10:57.446" v="3301" actId="1035"/>
          <ac:spMkLst>
            <pc:docMk/>
            <pc:sldMk cId="3775759497" sldId="4168"/>
            <ac:spMk id="13" creationId="{385A1607-A816-C64F-949A-31625CFBDB14}"/>
          </ac:spMkLst>
        </pc:spChg>
        <pc:spChg chg="add 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14" creationId="{5B6B7D19-8B58-9F46-8E79-79381D84470A}"/>
          </ac:spMkLst>
        </pc:spChg>
        <pc:spChg chg="del">
          <ac:chgData name="Ulisses Lima Messias" userId="8f637c0ec9cdd908" providerId="LiveId" clId="{300EF7C6-7B4E-473A-B4D5-C30C72F83589}" dt="2022-02-10T19:08:43.142" v="3193" actId="478"/>
          <ac:spMkLst>
            <pc:docMk/>
            <pc:sldMk cId="3775759497" sldId="4168"/>
            <ac:spMk id="17" creationId="{19DB13B8-E002-334D-A019-EEB03FEA6A09}"/>
          </ac:spMkLst>
        </pc:spChg>
        <pc:spChg chg="del">
          <ac:chgData name="Ulisses Lima Messias" userId="8f637c0ec9cdd908" providerId="LiveId" clId="{300EF7C6-7B4E-473A-B4D5-C30C72F83589}" dt="2022-02-10T19:08:45.111" v="3194" actId="478"/>
          <ac:spMkLst>
            <pc:docMk/>
            <pc:sldMk cId="3775759497" sldId="4168"/>
            <ac:spMk id="18" creationId="{0F9948BC-1F17-EA4E-8FE9-9046FEFF55BC}"/>
          </ac:spMkLst>
        </pc:spChg>
        <pc:spChg chg="del">
          <ac:chgData name="Ulisses Lima Messias" userId="8f637c0ec9cdd908" providerId="LiveId" clId="{300EF7C6-7B4E-473A-B4D5-C30C72F83589}" dt="2022-02-10T19:08:50.118" v="3197" actId="478"/>
          <ac:spMkLst>
            <pc:docMk/>
            <pc:sldMk cId="3775759497" sldId="4168"/>
            <ac:spMk id="19" creationId="{2BE05418-0BE8-B643-A4FC-E9A7A3733999}"/>
          </ac:spMkLst>
        </pc:spChg>
        <pc:spChg chg="del">
          <ac:chgData name="Ulisses Lima Messias" userId="8f637c0ec9cdd908" providerId="LiveId" clId="{300EF7C6-7B4E-473A-B4D5-C30C72F83589}" dt="2022-02-10T19:08:42.214" v="3192" actId="478"/>
          <ac:spMkLst>
            <pc:docMk/>
            <pc:sldMk cId="3775759497" sldId="4168"/>
            <ac:spMk id="20" creationId="{C2686298-AD6C-904B-82AF-8C0BD36585F7}"/>
          </ac:spMkLst>
        </pc:spChg>
        <pc:spChg chg="mod">
          <ac:chgData name="Ulisses Lima Messias" userId="8f637c0ec9cdd908" providerId="LiveId" clId="{300EF7C6-7B4E-473A-B4D5-C30C72F83589}" dt="2022-02-10T19:10:20.174" v="3274" actId="20577"/>
          <ac:spMkLst>
            <pc:docMk/>
            <pc:sldMk cId="3775759497" sldId="4168"/>
            <ac:spMk id="21" creationId="{6E9B6CCD-DFE5-B743-88EE-C9582BD85ECC}"/>
          </ac:spMkLst>
        </pc:spChg>
        <pc:spChg chg="mod">
          <ac:chgData name="Ulisses Lima Messias" userId="8f637c0ec9cdd908" providerId="LiveId" clId="{300EF7C6-7B4E-473A-B4D5-C30C72F83589}" dt="2022-02-10T19:09:19.813" v="3215" actId="1076"/>
          <ac:spMkLst>
            <pc:docMk/>
            <pc:sldMk cId="3775759497" sldId="4168"/>
            <ac:spMk id="22" creationId="{8E4FC9ED-D844-0F46-AC44-BB541F1B1AE5}"/>
          </ac:spMkLst>
        </pc:spChg>
        <pc:spChg chg="del mod">
          <ac:chgData name="Ulisses Lima Messias" userId="8f637c0ec9cdd908" providerId="LiveId" clId="{300EF7C6-7B4E-473A-B4D5-C30C72F83589}" dt="2022-02-10T19:11:05.174" v="3318" actId="478"/>
          <ac:spMkLst>
            <pc:docMk/>
            <pc:sldMk cId="3775759497" sldId="4168"/>
            <ac:spMk id="25" creationId="{8C3DB52D-B4E5-5C42-9880-06956E7B2833}"/>
          </ac:spMkLst>
        </pc:spChg>
        <pc:spChg chg="mod">
          <ac:chgData name="Ulisses Lima Messias" userId="8f637c0ec9cdd908" providerId="LiveId" clId="{300EF7C6-7B4E-473A-B4D5-C30C72F83589}" dt="2022-02-10T19:11:11.823" v="3319" actId="1076"/>
          <ac:spMkLst>
            <pc:docMk/>
            <pc:sldMk cId="3775759497" sldId="4168"/>
            <ac:spMk id="26" creationId="{20B9F73C-8445-2E45-B807-679BF77E1523}"/>
          </ac:spMkLst>
        </pc:spChg>
        <pc:spChg chg="del mod">
          <ac:chgData name="Ulisses Lima Messias" userId="8f637c0ec9cdd908" providerId="LiveId" clId="{300EF7C6-7B4E-473A-B4D5-C30C72F83589}" dt="2022-02-10T19:12:01.630" v="3378" actId="478"/>
          <ac:spMkLst>
            <pc:docMk/>
            <pc:sldMk cId="3775759497" sldId="4168"/>
            <ac:spMk id="28" creationId="{C0C17BDB-F411-A640-A307-9472EDEE284C}"/>
          </ac:spMkLst>
        </pc:spChg>
        <pc:spChg chg="mod">
          <ac:chgData name="Ulisses Lima Messias" userId="8f637c0ec9cdd908" providerId="LiveId" clId="{300EF7C6-7B4E-473A-B4D5-C30C72F83589}" dt="2022-02-10T19:11:58.486" v="3377" actId="1035"/>
          <ac:spMkLst>
            <pc:docMk/>
            <pc:sldMk cId="3775759497" sldId="4168"/>
            <ac:spMk id="29" creationId="{88E49076-C27D-784C-B1D8-3740EA9D24CA}"/>
          </ac:spMkLst>
        </pc:spChg>
        <pc:spChg chg="del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1" creationId="{90E5C04A-A2B6-C441-AEFE-B717E27417D7}"/>
          </ac:spMkLst>
        </pc:spChg>
        <pc:spChg chg="del mod">
          <ac:chgData name="Ulisses Lima Messias" userId="8f637c0ec9cdd908" providerId="LiveId" clId="{300EF7C6-7B4E-473A-B4D5-C30C72F83589}" dt="2022-02-10T19:10:51.390" v="3275" actId="478"/>
          <ac:spMkLst>
            <pc:docMk/>
            <pc:sldMk cId="3775759497" sldId="4168"/>
            <ac:spMk id="32" creationId="{186C1F65-780C-DF4E-BD24-A39F54735B99}"/>
          </ac:spMkLst>
        </pc:spChg>
        <pc:spChg chg="add mod">
          <ac:chgData name="Ulisses Lima Messias" userId="8f637c0ec9cdd908" providerId="LiveId" clId="{300EF7C6-7B4E-473A-B4D5-C30C72F83589}" dt="2022-02-10T19:11:47.357" v="3362" actId="20577"/>
          <ac:spMkLst>
            <pc:docMk/>
            <pc:sldMk cId="3775759497" sldId="4168"/>
            <ac:spMk id="33" creationId="{AADDFAF7-069A-4978-A748-B325C9A72EAC}"/>
          </ac:spMkLst>
        </pc:spChg>
        <pc:spChg chg="mod">
          <ac:chgData name="Ulisses Lima Messias" userId="8f637c0ec9cdd908" providerId="LiveId" clId="{300EF7C6-7B4E-473A-B4D5-C30C72F83589}" dt="2022-02-10T19:25:30.841" v="3632" actId="1076"/>
          <ac:spMkLst>
            <pc:docMk/>
            <pc:sldMk cId="3775759497" sldId="4168"/>
            <ac:spMk id="34" creationId="{DCEA1A84-A9DD-DF4A-86D6-516BA09CA093}"/>
          </ac:spMkLst>
        </pc:spChg>
        <pc:spChg chg="add mod">
          <ac:chgData name="Ulisses Lima Messias" userId="8f637c0ec9cdd908" providerId="LiveId" clId="{300EF7C6-7B4E-473A-B4D5-C30C72F83589}" dt="2022-02-10T19:34:41.643" v="3844" actId="20577"/>
          <ac:spMkLst>
            <pc:docMk/>
            <pc:sldMk cId="3775759497" sldId="4168"/>
            <ac:spMk id="35" creationId="{39C4FDFC-DBF9-4A4D-A296-671A88E0EDC0}"/>
          </ac:spMkLst>
        </pc:spChg>
        <pc:grpChg chg="mod">
          <ac:chgData name="Ulisses Lima Messias" userId="8f637c0ec9cdd908" providerId="LiveId" clId="{300EF7C6-7B4E-473A-B4D5-C30C72F83589}" dt="2022-02-10T19:25:30.841" v="3632" actId="1076"/>
          <ac:grpSpMkLst>
            <pc:docMk/>
            <pc:sldMk cId="3775759497" sldId="4168"/>
            <ac:grpSpMk id="46" creationId="{EFF256BB-881C-904E-86DC-2831153B2106}"/>
          </ac:grpSpMkLst>
        </pc:grpChg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0388654" sldId="4169"/>
        </pc:sldMkLst>
        <pc:spChg chg="mod ord">
          <ac:chgData name="Ulisses Lima Messias" userId="8f637c0ec9cdd908" providerId="LiveId" clId="{300EF7C6-7B4E-473A-B4D5-C30C72F83589}" dt="2022-02-11T10:11:17.954" v="4969" actId="1076"/>
          <ac:spMkLst>
            <pc:docMk/>
            <pc:sldMk cId="720388654" sldId="4169"/>
            <ac:spMk id="2" creationId="{DE7BD3E6-48DD-534F-BA74-2BA8BA004B3F}"/>
          </ac:spMkLst>
        </pc:spChg>
        <pc:spChg chg="del">
          <ac:chgData name="Ulisses Lima Messias" userId="8f637c0ec9cdd908" providerId="LiveId" clId="{300EF7C6-7B4E-473A-B4D5-C30C72F83589}" dt="2022-02-10T19:37:19.243" v="3881" actId="478"/>
          <ac:spMkLst>
            <pc:docMk/>
            <pc:sldMk cId="720388654" sldId="4169"/>
            <ac:spMk id="3" creationId="{513371BA-3DAC-5042-A425-EBCD8BEA1688}"/>
          </ac:spMkLst>
        </pc:spChg>
        <pc:spChg chg="mod">
          <ac:chgData name="Ulisses Lima Messias" userId="8f637c0ec9cdd908" providerId="LiveId" clId="{300EF7C6-7B4E-473A-B4D5-C30C72F83589}" dt="2022-02-10T19:39:17.860" v="4115" actId="20577"/>
          <ac:spMkLst>
            <pc:docMk/>
            <pc:sldMk cId="720388654" sldId="4169"/>
            <ac:spMk id="6" creationId="{CF459E45-DBA4-1B43-BD1F-149F815A0F8E}"/>
          </ac:spMkLst>
        </pc:spChg>
        <pc:spChg chg="mod">
          <ac:chgData name="Ulisses Lima Messias" userId="8f637c0ec9cdd908" providerId="LiveId" clId="{300EF7C6-7B4E-473A-B4D5-C30C72F83589}" dt="2022-02-10T19:39:29.739" v="4130" actId="20577"/>
          <ac:spMkLst>
            <pc:docMk/>
            <pc:sldMk cId="720388654" sldId="4169"/>
            <ac:spMk id="7" creationId="{D790254A-C19A-1448-9092-72322FBC6982}"/>
          </ac:spMkLst>
        </pc:spChg>
        <pc:spChg chg="del">
          <ac:chgData name="Ulisses Lima Messias" userId="8f637c0ec9cdd908" providerId="LiveId" clId="{300EF7C6-7B4E-473A-B4D5-C30C72F83589}" dt="2022-02-10T19:37:41.483" v="3884" actId="478"/>
          <ac:spMkLst>
            <pc:docMk/>
            <pc:sldMk cId="720388654" sldId="4169"/>
            <ac:spMk id="8" creationId="{D806F47C-8717-E14A-873F-EAB4254144ED}"/>
          </ac:spMkLst>
        </pc:spChg>
        <pc:spChg chg="mod">
          <ac:chgData name="Ulisses Lima Messias" userId="8f637c0ec9cdd908" providerId="LiveId" clId="{300EF7C6-7B4E-473A-B4D5-C30C72F83589}" dt="2022-02-10T19:38:18.203" v="3986" actId="1038"/>
          <ac:spMkLst>
            <pc:docMk/>
            <pc:sldMk cId="720388654" sldId="4169"/>
            <ac:spMk id="43" creationId="{9F849145-843D-6249-A087-091104276C2B}"/>
          </ac:spMkLst>
        </pc:spChg>
        <pc:spChg chg="mod">
          <ac:chgData name="Ulisses Lima Messias" userId="8f637c0ec9cdd908" providerId="LiveId" clId="{300EF7C6-7B4E-473A-B4D5-C30C72F83589}" dt="2022-02-10T19:42:11.667" v="4192" actId="20577"/>
          <ac:spMkLst>
            <pc:docMk/>
            <pc:sldMk cId="720388654" sldId="4169"/>
            <ac:spMk id="55" creationId="{734663B0-76C5-4B4F-A451-FE7673719063}"/>
          </ac:spMkLst>
        </pc:spChg>
        <pc:spChg chg="del">
          <ac:chgData name="Ulisses Lima Messias" userId="8f637c0ec9cdd908" providerId="LiveId" clId="{300EF7C6-7B4E-473A-B4D5-C30C72F83589}" dt="2022-02-10T19:41:57.843" v="4178" actId="478"/>
          <ac:spMkLst>
            <pc:docMk/>
            <pc:sldMk cId="720388654" sldId="4169"/>
            <ac:spMk id="57" creationId="{E3C7C793-B6BB-8C46-8330-F381B85D9F3B}"/>
          </ac:spMkLst>
        </pc:spChg>
        <pc:spChg chg="del mod">
          <ac:chgData name="Ulisses Lima Messias" userId="8f637c0ec9cdd908" providerId="LiveId" clId="{300EF7C6-7B4E-473A-B4D5-C30C72F83589}" dt="2022-02-10T19:41:55.115" v="4177" actId="478"/>
          <ac:spMkLst>
            <pc:docMk/>
            <pc:sldMk cId="720388654" sldId="4169"/>
            <ac:spMk id="59" creationId="{607DC7B0-7881-504A-B380-0E70B729381F}"/>
          </ac:spMkLst>
        </pc:spChg>
        <pc:spChg chg="del mod">
          <ac:chgData name="Ulisses Lima Messias" userId="8f637c0ec9cdd908" providerId="LiveId" clId="{300EF7C6-7B4E-473A-B4D5-C30C72F83589}" dt="2022-02-10T19:42:00.595" v="4179" actId="478"/>
          <ac:spMkLst>
            <pc:docMk/>
            <pc:sldMk cId="720388654" sldId="4169"/>
            <ac:spMk id="61" creationId="{C3A46D8A-9BE3-FF40-9B5D-4C7358DBA31A}"/>
          </ac:spMkLst>
        </pc:spChg>
        <pc:spChg chg="del">
          <ac:chgData name="Ulisses Lima Messias" userId="8f637c0ec9cdd908" providerId="LiveId" clId="{300EF7C6-7B4E-473A-B4D5-C30C72F83589}" dt="2022-02-10T19:42:03.939" v="4180" actId="478"/>
          <ac:spMkLst>
            <pc:docMk/>
            <pc:sldMk cId="720388654" sldId="4169"/>
            <ac:spMk id="63" creationId="{A09654B4-4403-8845-B8E9-A13422CC9452}"/>
          </ac:spMkLst>
        </pc:spChg>
        <pc:spChg chg="del">
          <ac:chgData name="Ulisses Lima Messias" userId="8f637c0ec9cdd908" providerId="LiveId" clId="{300EF7C6-7B4E-473A-B4D5-C30C72F83589}" dt="2022-02-10T19:37:43.274" v="3886" actId="478"/>
          <ac:spMkLst>
            <pc:docMk/>
            <pc:sldMk cId="720388654" sldId="4169"/>
            <ac:spMk id="65" creationId="{EB6850E6-7DBA-6B4B-8790-6EDEC8ED5CAD}"/>
          </ac:spMkLst>
        </pc:spChg>
        <pc:spChg chg="mod">
          <ac:chgData name="Ulisses Lima Messias" userId="8f637c0ec9cdd908" providerId="LiveId" clId="{300EF7C6-7B4E-473A-B4D5-C30C72F83589}" dt="2022-02-10T19:38:32.268" v="4004" actId="1037"/>
          <ac:spMkLst>
            <pc:docMk/>
            <pc:sldMk cId="720388654" sldId="4169"/>
            <ac:spMk id="67" creationId="{4C581B85-2741-48A2-A339-15265517C553}"/>
          </ac:spMkLst>
        </pc:spChg>
        <pc:spChg chg="mod">
          <ac:chgData name="Ulisses Lima Messias" userId="8f637c0ec9cdd908" providerId="LiveId" clId="{300EF7C6-7B4E-473A-B4D5-C30C72F83589}" dt="2022-02-10T19:38:42.275" v="4015" actId="1037"/>
          <ac:spMkLst>
            <pc:docMk/>
            <pc:sldMk cId="720388654" sldId="4169"/>
            <ac:spMk id="68" creationId="{4B5B3E8C-E1BF-47A5-9EAC-B2C1151E8820}"/>
          </ac:spMkLst>
        </pc:spChg>
        <pc:spChg chg="mod">
          <ac:chgData name="Ulisses Lima Messias" userId="8f637c0ec9cdd908" providerId="LiveId" clId="{300EF7C6-7B4E-473A-B4D5-C30C72F83589}" dt="2022-02-10T19:38:47.619" v="4021" actId="1037"/>
          <ac:spMkLst>
            <pc:docMk/>
            <pc:sldMk cId="720388654" sldId="4169"/>
            <ac:spMk id="69" creationId="{17E3D73A-5FA2-4968-9D87-B61064288D0E}"/>
          </ac:spMkLst>
        </pc:spChg>
        <pc:spChg chg="add mod">
          <ac:chgData name="Ulisses Lima Messias" userId="8f637c0ec9cdd908" providerId="LiveId" clId="{300EF7C6-7B4E-473A-B4D5-C30C72F83589}" dt="2022-02-10T19:37:26.987" v="3882"/>
          <ac:spMkLst>
            <pc:docMk/>
            <pc:sldMk cId="720388654" sldId="4169"/>
            <ac:spMk id="70" creationId="{D86599E7-381A-42F3-8D32-887857C46784}"/>
          </ac:spMkLst>
        </pc:spChg>
        <pc:spChg chg="add mod">
          <ac:chgData name="Ulisses Lima Messias" userId="8f637c0ec9cdd908" providerId="LiveId" clId="{300EF7C6-7B4E-473A-B4D5-C30C72F83589}" dt="2022-02-10T19:40:47.713" v="4144" actId="1076"/>
          <ac:spMkLst>
            <pc:docMk/>
            <pc:sldMk cId="720388654" sldId="4169"/>
            <ac:spMk id="73" creationId="{BB5C70DC-4E74-49A0-8C67-87EEBE15D5E0}"/>
          </ac:spMkLst>
        </pc:spChg>
        <pc:spChg chg="add mod">
          <ac:chgData name="Ulisses Lima Messias" userId="8f637c0ec9cdd908" providerId="LiveId" clId="{300EF7C6-7B4E-473A-B4D5-C30C72F83589}" dt="2022-02-10T19:40:55.173" v="4146" actId="1076"/>
          <ac:spMkLst>
            <pc:docMk/>
            <pc:sldMk cId="720388654" sldId="4169"/>
            <ac:spMk id="74" creationId="{5E8F05B5-5D5F-4460-B9FA-92678E0B8126}"/>
          </ac:spMkLst>
        </pc:spChg>
        <pc:spChg chg="mod">
          <ac:chgData name="Ulisses Lima Messias" userId="8f637c0ec9cdd908" providerId="LiveId" clId="{300EF7C6-7B4E-473A-B4D5-C30C72F83589}" dt="2022-02-10T19:40:08.434" v="4137" actId="20577"/>
          <ac:spMkLst>
            <pc:docMk/>
            <pc:sldMk cId="720388654" sldId="4169"/>
            <ac:spMk id="76" creationId="{19062975-0928-1C4B-857A-E18A3455C48B}"/>
          </ac:spMkLst>
        </pc:spChg>
        <pc:spChg chg="del">
          <ac:chgData name="Ulisses Lima Messias" userId="8f637c0ec9cdd908" providerId="LiveId" clId="{300EF7C6-7B4E-473A-B4D5-C30C72F83589}" dt="2022-02-10T19:40:12.851" v="4138" actId="478"/>
          <ac:spMkLst>
            <pc:docMk/>
            <pc:sldMk cId="720388654" sldId="4169"/>
            <ac:spMk id="78" creationId="{17D95AE3-B142-BB48-B465-6A664DA17042}"/>
          </ac:spMkLst>
        </pc:spChg>
        <pc:spChg chg="del">
          <ac:chgData name="Ulisses Lima Messias" userId="8f637c0ec9cdd908" providerId="LiveId" clId="{300EF7C6-7B4E-473A-B4D5-C30C72F83589}" dt="2022-02-10T19:40:23.946" v="4139" actId="478"/>
          <ac:spMkLst>
            <pc:docMk/>
            <pc:sldMk cId="720388654" sldId="4169"/>
            <ac:spMk id="80" creationId="{D9F5BB8D-9C33-FD45-B9B8-6A62917A22F7}"/>
          </ac:spMkLst>
        </pc:spChg>
        <pc:spChg chg="del">
          <ac:chgData name="Ulisses Lima Messias" userId="8f637c0ec9cdd908" providerId="LiveId" clId="{300EF7C6-7B4E-473A-B4D5-C30C72F83589}" dt="2022-02-10T19:40:28.075" v="4140" actId="478"/>
          <ac:spMkLst>
            <pc:docMk/>
            <pc:sldMk cId="720388654" sldId="4169"/>
            <ac:spMk id="82" creationId="{046A5162-455F-F445-A703-902B1C75BC12}"/>
          </ac:spMkLst>
        </pc:spChg>
        <pc:spChg chg="del">
          <ac:chgData name="Ulisses Lima Messias" userId="8f637c0ec9cdd908" providerId="LiveId" clId="{300EF7C6-7B4E-473A-B4D5-C30C72F83589}" dt="2022-02-10T19:40:34.651" v="4141" actId="478"/>
          <ac:spMkLst>
            <pc:docMk/>
            <pc:sldMk cId="720388654" sldId="4169"/>
            <ac:spMk id="84" creationId="{3EC17F06-1D5E-9D48-BC86-D51DDE082593}"/>
          </ac:spMkLst>
        </pc:spChg>
        <pc:spChg chg="del">
          <ac:chgData name="Ulisses Lima Messias" userId="8f637c0ec9cdd908" providerId="LiveId" clId="{300EF7C6-7B4E-473A-B4D5-C30C72F83589}" dt="2022-02-10T19:40:38.379" v="4142" actId="478"/>
          <ac:spMkLst>
            <pc:docMk/>
            <pc:sldMk cId="720388654" sldId="4169"/>
            <ac:spMk id="86" creationId="{865010AA-701E-9846-96E9-B6F9F9AFF282}"/>
          </ac:spMkLst>
        </pc:spChg>
        <pc:spChg chg="del">
          <ac:chgData name="Ulisses Lima Messias" userId="8f637c0ec9cdd908" providerId="LiveId" clId="{300EF7C6-7B4E-473A-B4D5-C30C72F83589}" dt="2022-02-10T19:39:33.954" v="4131" actId="478"/>
          <ac:spMkLst>
            <pc:docMk/>
            <pc:sldMk cId="720388654" sldId="4169"/>
            <ac:spMk id="87" creationId="{16DFAAC5-9355-F24E-8294-64D5DFDEFC31}"/>
          </ac:spMkLst>
        </pc:spChg>
        <pc:spChg chg="del">
          <ac:chgData name="Ulisses Lima Messias" userId="8f637c0ec9cdd908" providerId="LiveId" clId="{300EF7C6-7B4E-473A-B4D5-C30C72F83589}" dt="2022-02-10T19:37:44.540" v="3887" actId="478"/>
          <ac:spMkLst>
            <pc:docMk/>
            <pc:sldMk cId="720388654" sldId="4169"/>
            <ac:spMk id="88" creationId="{92D4CAF8-EBD7-0243-98DA-B62DE891E6DE}"/>
          </ac:spMkLst>
        </pc:spChg>
        <pc:spChg chg="add mod">
          <ac:chgData name="Ulisses Lima Messias" userId="8f637c0ec9cdd908" providerId="LiveId" clId="{300EF7C6-7B4E-473A-B4D5-C30C72F83589}" dt="2022-02-10T19:41:02.400" v="4148" actId="1076"/>
          <ac:spMkLst>
            <pc:docMk/>
            <pc:sldMk cId="720388654" sldId="4169"/>
            <ac:spMk id="89" creationId="{502E2829-7C05-4E7E-BD8F-13E368AD76F7}"/>
          </ac:spMkLst>
        </pc:spChg>
        <pc:spChg chg="add mod">
          <ac:chgData name="Ulisses Lima Messias" userId="8f637c0ec9cdd908" providerId="LiveId" clId="{300EF7C6-7B4E-473A-B4D5-C30C72F83589}" dt="2022-02-10T19:41:10.317" v="4150" actId="1076"/>
          <ac:spMkLst>
            <pc:docMk/>
            <pc:sldMk cId="720388654" sldId="4169"/>
            <ac:spMk id="92" creationId="{4524189C-C78D-4A84-9F77-E83A3AF66890}"/>
          </ac:spMkLst>
        </pc:spChg>
        <pc:spChg chg="add mod">
          <ac:chgData name="Ulisses Lima Messias" userId="8f637c0ec9cdd908" providerId="LiveId" clId="{300EF7C6-7B4E-473A-B4D5-C30C72F83589}" dt="2022-02-10T19:41:18.014" v="4156" actId="1036"/>
          <ac:spMkLst>
            <pc:docMk/>
            <pc:sldMk cId="720388654" sldId="4169"/>
            <ac:spMk id="93" creationId="{A6E2C115-84F6-42CB-AC83-DABE47F5C10D}"/>
          </ac:spMkLst>
        </pc:spChg>
        <pc:spChg chg="add mod">
          <ac:chgData name="Ulisses Lima Messias" userId="8f637c0ec9cdd908" providerId="LiveId" clId="{300EF7C6-7B4E-473A-B4D5-C30C72F83589}" dt="2022-02-10T19:42:34.221" v="4197" actId="1076"/>
          <ac:spMkLst>
            <pc:docMk/>
            <pc:sldMk cId="720388654" sldId="4169"/>
            <ac:spMk id="94" creationId="{08323CF7-8D28-47C9-A970-7A23F584F219}"/>
          </ac:spMkLst>
        </pc:spChg>
        <pc:spChg chg="add mod">
          <ac:chgData name="Ulisses Lima Messias" userId="8f637c0ec9cdd908" providerId="LiveId" clId="{300EF7C6-7B4E-473A-B4D5-C30C72F83589}" dt="2022-02-10T19:42:29.861" v="4196" actId="1076"/>
          <ac:spMkLst>
            <pc:docMk/>
            <pc:sldMk cId="720388654" sldId="4169"/>
            <ac:spMk id="95" creationId="{9CF15EEB-A586-4B2F-A07E-85B1888CACEF}"/>
          </ac:spMkLst>
        </pc:spChg>
        <pc:spChg chg="add mod">
          <ac:chgData name="Ulisses Lima Messias" userId="8f637c0ec9cdd908" providerId="LiveId" clId="{300EF7C6-7B4E-473A-B4D5-C30C72F83589}" dt="2022-02-10T19:42:46.259" v="4201" actId="1035"/>
          <ac:spMkLst>
            <pc:docMk/>
            <pc:sldMk cId="720388654" sldId="4169"/>
            <ac:spMk id="96" creationId="{F1612A72-BBF0-4654-A1B1-79C417D6CEC1}"/>
          </ac:spMkLst>
        </pc:spChg>
        <pc:spChg chg="add mod">
          <ac:chgData name="Ulisses Lima Messias" userId="8f637c0ec9cdd908" providerId="LiveId" clId="{300EF7C6-7B4E-473A-B4D5-C30C72F83589}" dt="2022-02-10T19:42:54.482" v="4205" actId="1038"/>
          <ac:spMkLst>
            <pc:docMk/>
            <pc:sldMk cId="720388654" sldId="4169"/>
            <ac:spMk id="97" creationId="{010520D7-AF5E-428D-8826-CC53FB482876}"/>
          </ac:spMkLst>
        </pc:spChg>
        <pc:cxnChg chg="del">
          <ac:chgData name="Ulisses Lima Messias" userId="8f637c0ec9cdd908" providerId="LiveId" clId="{300EF7C6-7B4E-473A-B4D5-C30C72F83589}" dt="2022-02-10T19:37:42.444" v="3885" actId="478"/>
          <ac:cxnSpMkLst>
            <pc:docMk/>
            <pc:sldMk cId="720388654" sldId="4169"/>
            <ac:cxnSpMk id="25" creationId="{4C4BF4F3-426E-7341-BD38-987DF1C27F19}"/>
          </ac:cxnSpMkLst>
        </pc:cxnChg>
        <pc:cxnChg chg="del">
          <ac:chgData name="Ulisses Lima Messias" userId="8f637c0ec9cdd908" providerId="LiveId" clId="{300EF7C6-7B4E-473A-B4D5-C30C72F83589}" dt="2022-02-10T19:37:39.739" v="3883" actId="478"/>
          <ac:cxnSpMkLst>
            <pc:docMk/>
            <pc:sldMk cId="720388654" sldId="4169"/>
            <ac:cxnSpMk id="32" creationId="{0DEC84AD-E6FE-E64E-9423-1AA911118AC4}"/>
          </ac:cxnSpMkLst>
        </pc:cxnChg>
        <pc:cxnChg chg="mod">
          <ac:chgData name="Ulisses Lima Messias" userId="8f637c0ec9cdd908" providerId="LiveId" clId="{300EF7C6-7B4E-473A-B4D5-C30C72F83589}" dt="2022-02-10T19:38:11.923" v="3974" actId="1037"/>
          <ac:cxnSpMkLst>
            <pc:docMk/>
            <pc:sldMk cId="720388654" sldId="4169"/>
            <ac:cxnSpMk id="36" creationId="{87E8CCE9-4087-9A46-BBF6-D69674300511}"/>
          </ac:cxnSpMkLst>
        </pc:cxnChg>
        <pc:cxnChg chg="add mod">
          <ac:chgData name="Ulisses Lima Messias" userId="8f637c0ec9cdd908" providerId="LiveId" clId="{300EF7C6-7B4E-473A-B4D5-C30C72F83589}" dt="2022-02-10T19:38:27.419" v="3998" actId="1037"/>
          <ac:cxnSpMkLst>
            <pc:docMk/>
            <pc:sldMk cId="720388654" sldId="4169"/>
            <ac:cxnSpMk id="71" creationId="{AD4B3090-1A6E-489E-993C-1CC4F4B78882}"/>
          </ac:cxnSpMkLst>
        </pc:cxnChg>
        <pc:cxnChg chg="add mod">
          <ac:chgData name="Ulisses Lima Messias" userId="8f637c0ec9cdd908" providerId="LiveId" clId="{300EF7C6-7B4E-473A-B4D5-C30C72F83589}" dt="2022-02-10T19:39:03.908" v="4094" actId="1038"/>
          <ac:cxnSpMkLst>
            <pc:docMk/>
            <pc:sldMk cId="720388654" sldId="4169"/>
            <ac:cxnSpMk id="72" creationId="{F9D8D770-BED8-4AC5-85D3-16D09F850A95}"/>
          </ac:cxnSpMkLst>
        </pc:cxnChg>
        <pc:cxnChg chg="mod">
          <ac:chgData name="Ulisses Lima Messias" userId="8f637c0ec9cdd908" providerId="LiveId" clId="{300EF7C6-7B4E-473A-B4D5-C30C72F83589}" dt="2022-02-10T19:38:23.451" v="3994" actId="1037"/>
          <ac:cxnSpMkLst>
            <pc:docMk/>
            <pc:sldMk cId="720388654" sldId="4169"/>
            <ac:cxnSpMk id="90" creationId="{A6E0820C-307D-1347-94EC-8133CEBB5578}"/>
          </ac:cxnSpMkLst>
        </pc:cxnChg>
        <pc:cxnChg chg="mod">
          <ac:chgData name="Ulisses Lima Messias" userId="8f637c0ec9cdd908" providerId="LiveId" clId="{300EF7C6-7B4E-473A-B4D5-C30C72F83589}" dt="2022-02-10T19:38:55.307" v="4051" actId="1037"/>
          <ac:cxnSpMkLst>
            <pc:docMk/>
            <pc:sldMk cId="720388654" sldId="4169"/>
            <ac:cxnSpMk id="91" creationId="{8C98DB9C-74CC-5042-B8CB-E524F4298B3D}"/>
          </ac:cxnSpMkLst>
        </pc:cxnChg>
      </pc:sldChg>
      <pc:sldChg chg="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664684161" sldId="4170"/>
        </pc:sldMkLst>
      </pc:sldChg>
      <pc:sldChg chg="addSp 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2515519996" sldId="4171"/>
        </pc:sldMkLst>
        <pc:spChg chg="add del mod">
          <ac:chgData name="Ulisses Lima Messias" userId="8f637c0ec9cdd908" providerId="LiveId" clId="{300EF7C6-7B4E-473A-B4D5-C30C72F83589}" dt="2022-02-11T17:54:56.963" v="5283" actId="478"/>
          <ac:spMkLst>
            <pc:docMk/>
            <pc:sldMk cId="2515519996" sldId="4171"/>
            <ac:spMk id="2" creationId="{5A05F513-2DFF-4C70-9E97-219A8C7F645C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4" creationId="{1A75C20D-7E0B-4DB8-942E-039D52A2E6CB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" creationId="{279F4985-16AA-1B4B-B392-9BEA76D950F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5" creationId="{CD62C025-BBCC-44AC-A1B0-BB12CFB462D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6" creationId="{9DB0D33A-1A77-0444-B11F-CF56CF4F214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6" creationId="{F6EC76CB-81A6-4284-8D17-038F257B6376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7" creationId="{C5B396FB-1465-4AB0-A2FD-A5D9B36D91DF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" creationId="{DBA50763-0359-CF42-800D-CFCA11CFA87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8" creationId="{78B1360E-7C8F-4DEA-B114-CACF4156699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9" creationId="{2F9B1290-DEFC-654F-A604-B47E4A60FFBE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9" creationId="{BB38A10A-C117-49DC-927C-EE0A1C93560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0" creationId="{BCF33327-A320-446B-BD21-99C5B5F8544E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10" creationId="{BFC30D86-1000-498A-9CCC-FE6127C697A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1" creationId="{E1942ED4-708A-4CBF-BA7D-6D726D8BA4A9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2" creationId="{9524C9CA-9E4B-4882-8B78-52559B84C21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3" creationId="{7C8FC72E-3706-456C-8348-6240DACEEA78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4" creationId="{EBA944DF-0FCA-4CE9-9BD0-641DC071E89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5" creationId="{59263E30-6CDC-4414-B544-3A40EB35319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6" creationId="{B01C798F-8A8D-41DA-BEF6-0A6E664B1B42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7" creationId="{0BD4C651-04F8-4F71-BBBE-81A5F4181465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18" creationId="{306E5E9A-8143-4402-82A7-6E738D196A16}"/>
          </ac:spMkLst>
        </pc:spChg>
        <pc:spChg chg="add mod">
          <ac:chgData name="Ulisses Lima Messias" userId="8f637c0ec9cdd908" providerId="LiveId" clId="{300EF7C6-7B4E-473A-B4D5-C30C72F83589}" dt="2022-02-11T18:00:26.579" v="5477" actId="1076"/>
          <ac:spMkLst>
            <pc:docMk/>
            <pc:sldMk cId="2515519996" sldId="4171"/>
            <ac:spMk id="19" creationId="{7FDB86B9-4531-468E-9486-B6301BC86064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0" creationId="{2AC6CB50-4925-4C87-8220-773DA400E6C1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1" creationId="{3ECE577A-78A1-4CDC-921B-8A7459D7B75D}"/>
          </ac:spMkLst>
        </pc:spChg>
        <pc:spChg chg="add del mod">
          <ac:chgData name="Ulisses Lima Messias" userId="8f637c0ec9cdd908" providerId="LiveId" clId="{300EF7C6-7B4E-473A-B4D5-C30C72F83589}" dt="2022-02-11T17:44:46.519" v="5111"/>
          <ac:spMkLst>
            <pc:docMk/>
            <pc:sldMk cId="2515519996" sldId="4171"/>
            <ac:spMk id="22" creationId="{62210F7B-1926-4F83-8FEC-8CBAC45282C4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3" creationId="{FEAF6B28-CD1C-4B8A-9AC4-472B4B524FA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4" creationId="{B89F7BFA-3897-41F4-8D6E-2CA531C9D6D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5" creationId="{CAD44C16-1B57-46AF-94EE-8FCF82F1D02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6" creationId="{112FEB79-45A6-41A9-83A5-E8A98A783808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7" creationId="{A821DB49-2D51-4F64-A00E-E9A8E9CB36CE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8" creationId="{E6396B4B-4E02-40F2-9B2A-A2018372806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29" creationId="{926DE8AD-8F02-4C5C-90D1-0FF6BFADDB2C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0" creationId="{E4E47202-AEEE-41E8-A24C-50211887183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1" creationId="{DCDB1E57-22A9-4EBA-9D17-B6D3AC6B296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2" creationId="{6C93E412-A48D-4B59-A175-4C51567469E5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3" creationId="{4624F7A0-0B16-4502-A521-801B524747E9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3" creationId="{CD218623-C752-42BD-B324-FE660EEE2097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34" creationId="{44BFDC94-0A79-49F5-8EDD-8FCDD566BAAA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4" creationId="{EDF0F6B4-7883-497F-9C90-E93AB0890C90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5" creationId="{9AF66DD0-0402-4372-BD43-C88AE77491A5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6" creationId="{5EC4BD8A-9BC9-4986-9A93-60E466773C43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7" creationId="{4796BE61-35F8-47EA-B20D-E372EA227ACB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8" creationId="{B3E00D7E-DA54-422F-A5E1-CD2CBCE3D177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39" creationId="{7BAA7688-1E81-4918-8089-6C3E00EFB5EF}"/>
          </ac:spMkLst>
        </pc:spChg>
        <pc:spChg chg="add del mod">
          <ac:chgData name="Ulisses Lima Messias" userId="8f637c0ec9cdd908" providerId="LiveId" clId="{300EF7C6-7B4E-473A-B4D5-C30C72F83589}" dt="2022-02-11T17:45:05.557" v="5129"/>
          <ac:spMkLst>
            <pc:docMk/>
            <pc:sldMk cId="2515519996" sldId="4171"/>
            <ac:spMk id="40" creationId="{914F169E-5FED-42ED-BB9F-9937FD88D30F}"/>
          </ac:spMkLst>
        </pc:spChg>
        <pc:spChg chg="add mod">
          <ac:chgData name="Ulisses Lima Messias" userId="8f637c0ec9cdd908" providerId="LiveId" clId="{300EF7C6-7B4E-473A-B4D5-C30C72F83589}" dt="2022-02-11T18:00:24.897" v="5476" actId="1076"/>
          <ac:spMkLst>
            <pc:docMk/>
            <pc:sldMk cId="2515519996" sldId="4171"/>
            <ac:spMk id="41" creationId="{6685B45C-56AB-4359-8844-7040FE191EFD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3" creationId="{A7B90CE9-980F-404D-9548-461CCDE1F76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44" creationId="{A44058A3-2E48-4537-A2CF-A7BBE54583C1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6" creationId="{0C46FBCE-181A-B049-9F49-47E2862D16D0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57" creationId="{6B9B99EA-006E-CC41-A80F-31F0144A98C3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1" creationId="{10E829E6-6BAF-E84C-A925-947F617153DC}"/>
          </ac:spMkLst>
        </pc:spChg>
        <pc:spChg chg="del">
          <ac:chgData name="Ulisses Lima Messias" userId="8f637c0ec9cdd908" providerId="LiveId" clId="{300EF7C6-7B4E-473A-B4D5-C30C72F83589}" dt="2022-02-10T19:58:29.233" v="4340" actId="478"/>
          <ac:spMkLst>
            <pc:docMk/>
            <pc:sldMk cId="2515519996" sldId="4171"/>
            <ac:spMk id="72" creationId="{9E71C485-5020-8B42-A2B3-FBF2D9A7A9E3}"/>
          </ac:spMkLst>
        </pc:sp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37" creationId="{1F85A6D7-0ABB-430E-ADC2-1FFC393EF474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0" creationId="{33525633-DF54-4467-9D9E-9162D86FCAFF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41" creationId="{09E60555-F1AF-41F2-A131-869BDBC87A0C}"/>
          </ac:graphicFrameMkLst>
        </pc:graphicFrameChg>
        <pc:graphicFrameChg chg="del">
          <ac:chgData name="Ulisses Lima Messias" userId="8f637c0ec9cdd908" providerId="LiveId" clId="{300EF7C6-7B4E-473A-B4D5-C30C72F83589}" dt="2022-02-10T19:58:29.233" v="4340" actId="478"/>
          <ac:graphicFrameMkLst>
            <pc:docMk/>
            <pc:sldMk cId="2515519996" sldId="4171"/>
            <ac:graphicFrameMk id="58" creationId="{7B715BC6-B931-5B43-A7DE-693C6018E749}"/>
          </ac:graphicFrameMkLst>
        </pc:graphicFrameChg>
        <pc:picChg chg="add del">
          <ac:chgData name="Ulisses Lima Messias" userId="8f637c0ec9cdd908" providerId="LiveId" clId="{300EF7C6-7B4E-473A-B4D5-C30C72F83589}" dt="2022-02-11T17:44:52.132" v="5113"/>
          <ac:picMkLst>
            <pc:docMk/>
            <pc:sldMk cId="2515519996" sldId="4171"/>
            <ac:picMk id="3" creationId="{3AFD067E-A6A2-4299-8B79-927F89ACC33A}"/>
          </ac:picMkLst>
        </pc:picChg>
        <pc:picChg chg="mod">
          <ac:chgData name="Ulisses Lima Messias" userId="8f637c0ec9cdd908" providerId="LiveId" clId="{300EF7C6-7B4E-473A-B4D5-C30C72F83589}" dt="2022-02-11T18:00:28.090" v="5478" actId="1076"/>
          <ac:picMkLst>
            <pc:docMk/>
            <pc:sldMk cId="2515519996" sldId="4171"/>
            <ac:picMk id="42" creationId="{685E9525-F9CB-4B45-AFCE-62ED19D7F2B1}"/>
          </ac:picMkLst>
        </pc:picChg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88142478" sldId="4172"/>
        </pc:sldMkLst>
      </pc:sldChg>
      <pc:sldChg chg="addSp delSp modSp add mod ord modAnim modShow">
        <pc:chgData name="Ulisses Lima Messias" userId="8f637c0ec9cdd908" providerId="LiveId" clId="{300EF7C6-7B4E-473A-B4D5-C30C72F83589}" dt="2022-02-15T19:23:09.052" v="5545" actId="729"/>
        <pc:sldMkLst>
          <pc:docMk/>
          <pc:sldMk cId="4052744566" sldId="4173"/>
        </pc:sldMkLst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2" creationId="{8FC253D0-071B-4F52-95C6-18F6F40446EB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4" creationId="{C88A17DE-199C-4D4F-A5B6-6271826DAF9E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0" creationId="{80F3FD8E-BA5C-4DE0-BC49-410767CA0349}"/>
          </ac:spMkLst>
        </pc:spChg>
        <pc:spChg chg="mod">
          <ac:chgData name="Ulisses Lima Messias" userId="8f637c0ec9cdd908" providerId="LiveId" clId="{300EF7C6-7B4E-473A-B4D5-C30C72F83589}" dt="2022-02-10T20:04:55.160" v="4525" actId="1038"/>
          <ac:spMkLst>
            <pc:docMk/>
            <pc:sldMk cId="4052744566" sldId="417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10T20:05:01.101" v="4527" actId="1076"/>
          <ac:spMkLst>
            <pc:docMk/>
            <pc:sldMk cId="4052744566" sldId="4173"/>
            <ac:spMk id="15" creationId="{B31BC0B6-BA1A-4517-89E3-42C727AF6463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10T20:05:14.073" v="4565" actId="1037"/>
          <ac:spMkLst>
            <pc:docMk/>
            <pc:sldMk cId="4052744566" sldId="4173"/>
            <ac:spMk id="18" creationId="{65A668C8-1BF8-454A-BCD4-7464AB80FB7E}"/>
          </ac:spMkLst>
        </pc:spChg>
        <pc:spChg chg="add mod">
          <ac:chgData name="Ulisses Lima Messias" userId="8f637c0ec9cdd908" providerId="LiveId" clId="{300EF7C6-7B4E-473A-B4D5-C30C72F83589}" dt="2022-02-10T20:05:38.345" v="4582" actId="113"/>
          <ac:spMkLst>
            <pc:docMk/>
            <pc:sldMk cId="4052744566" sldId="4173"/>
            <ac:spMk id="19" creationId="{5EDECEEB-89F9-4B70-ADE0-1A49B31BC61A}"/>
          </ac:spMkLst>
        </pc:spChg>
        <pc:graphicFrameChg chg="mod">
          <ac:chgData name="Ulisses Lima Messias" userId="8f637c0ec9cdd908" providerId="LiveId" clId="{300EF7C6-7B4E-473A-B4D5-C30C72F83589}" dt="2022-02-10T20:04:55.160" v="4525" actId="1038"/>
          <ac:graphicFrameMkLst>
            <pc:docMk/>
            <pc:sldMk cId="4052744566" sldId="4173"/>
            <ac:graphicFrameMk id="12" creationId="{EF45453D-9CE4-4177-8F51-7F5CDE06F76C}"/>
          </ac:graphicFrameMkLst>
        </pc:graphicFrameChg>
        <pc:picChg chg="del">
          <ac:chgData name="Ulisses Lima Messias" userId="8f637c0ec9cdd908" providerId="LiveId" clId="{300EF7C6-7B4E-473A-B4D5-C30C72F83589}" dt="2022-02-10T20:03:56.505" v="4466" actId="478"/>
          <ac:picMkLst>
            <pc:docMk/>
            <pc:sldMk cId="4052744566" sldId="4173"/>
            <ac:picMk id="13" creationId="{D864A5A4-2079-4E77-ACD4-7DA47651CE29}"/>
          </ac:picMkLst>
        </pc:picChg>
        <pc:picChg chg="add mod">
          <ac:chgData name="Ulisses Lima Messias" userId="8f637c0ec9cdd908" providerId="LiveId" clId="{300EF7C6-7B4E-473A-B4D5-C30C72F83589}" dt="2022-02-10T20:04:58.679" v="4526" actId="1076"/>
          <ac:picMkLst>
            <pc:docMk/>
            <pc:sldMk cId="4052744566" sldId="4173"/>
            <ac:picMk id="14" creationId="{B7ABD3CA-C1B8-405A-A82E-68D0A3F1482E}"/>
          </ac:picMkLst>
        </pc:picChg>
        <pc:picChg chg="add mod">
          <ac:chgData name="Ulisses Lima Messias" userId="8f637c0ec9cdd908" providerId="LiveId" clId="{300EF7C6-7B4E-473A-B4D5-C30C72F83589}" dt="2022-02-10T20:05:27.435" v="4567" actId="1076"/>
          <ac:picMkLst>
            <pc:docMk/>
            <pc:sldMk cId="4052744566" sldId="4173"/>
            <ac:picMk id="16" creationId="{AB559B64-C087-40A6-ACC7-20CB7857EA2C}"/>
          </ac:picMkLst>
        </pc:picChg>
      </pc:sldChg>
      <pc:sldChg chg="add del">
        <pc:chgData name="Ulisses Lima Messias" userId="8f637c0ec9cdd908" providerId="LiveId" clId="{300EF7C6-7B4E-473A-B4D5-C30C72F83589}" dt="2022-02-10T20:10:25.424" v="4620" actId="47"/>
        <pc:sldMkLst>
          <pc:docMk/>
          <pc:sldMk cId="943427925" sldId="4174"/>
        </pc:sldMkLst>
      </pc:sldChg>
      <pc:sldChg chg="add del setBg">
        <pc:chgData name="Ulisses Lima Messias" userId="8f637c0ec9cdd908" providerId="LiveId" clId="{300EF7C6-7B4E-473A-B4D5-C30C72F83589}" dt="2022-02-10T20:04:39.321" v="4475"/>
        <pc:sldMkLst>
          <pc:docMk/>
          <pc:sldMk cId="1330152089" sldId="4174"/>
        </pc:sldMkLst>
      </pc:sldChg>
      <pc:sldChg chg="add del setBg">
        <pc:chgData name="Ulisses Lima Messias" userId="8f637c0ec9cdd908" providerId="LiveId" clId="{300EF7C6-7B4E-473A-B4D5-C30C72F83589}" dt="2022-02-10T20:04:31.498" v="4473"/>
        <pc:sldMkLst>
          <pc:docMk/>
          <pc:sldMk cId="3832665343" sldId="4174"/>
        </pc:sldMkLst>
      </pc:sldChg>
      <pc:sldChg chg="add mod modShow">
        <pc:chgData name="Ulisses Lima Messias" userId="8f637c0ec9cdd908" providerId="LiveId" clId="{300EF7C6-7B4E-473A-B4D5-C30C72F83589}" dt="2022-02-15T19:23:09.052" v="5545" actId="729"/>
        <pc:sldMkLst>
          <pc:docMk/>
          <pc:sldMk cId="3945830491" sldId="4192"/>
        </pc:sldMkLst>
      </pc:sldChg>
      <pc:sldChg chg="add del">
        <pc:chgData name="Ulisses Lima Messias" userId="8f637c0ec9cdd908" providerId="LiveId" clId="{300EF7C6-7B4E-473A-B4D5-C30C72F83589}" dt="2022-02-10T20:25:37.303" v="4813" actId="2890"/>
        <pc:sldMkLst>
          <pc:docMk/>
          <pc:sldMk cId="962744512" sldId="4193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29831621" sldId="4193"/>
        </pc:sldMkLst>
        <pc:spChg chg="mod">
          <ac:chgData name="Ulisses Lima Messias" userId="8f637c0ec9cdd908" providerId="LiveId" clId="{300EF7C6-7B4E-473A-B4D5-C30C72F83589}" dt="2022-02-10T20:25:55.966" v="4853" actId="20577"/>
          <ac:spMkLst>
            <pc:docMk/>
            <pc:sldMk cId="2529831621" sldId="4193"/>
            <ac:spMk id="2" creationId="{92016E7C-E395-4580-BCFF-F73CF55A3D9A}"/>
          </ac:spMkLst>
        </pc:spChg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1654384317" sldId="4194"/>
        </pc:sldMkLst>
        <pc:spChg chg="mod">
          <ac:chgData name="Ulisses Lima Messias" userId="8f637c0ec9cdd908" providerId="LiveId" clId="{300EF7C6-7B4E-473A-B4D5-C30C72F83589}" dt="2022-02-10T20:27:13.222" v="4855" actId="20577"/>
          <ac:spMkLst>
            <pc:docMk/>
            <pc:sldMk cId="1654384317" sldId="4194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0.381" v="5511" actId="478"/>
          <ac:spMkLst>
            <pc:docMk/>
            <pc:sldMk cId="1654384317" sldId="4194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0.901" v="5514" actId="478"/>
          <ac:spMkLst>
            <pc:docMk/>
            <pc:sldMk cId="1654384317" sldId="4194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2" creationId="{44D9BFD4-3D9A-4041-9A0C-BE5DB1F59A2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7" creationId="{22A9BD54-E2B1-45E8-8A42-724391A32972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3" creationId="{526FDC9A-19C5-47FE-AC30-E1D8B02E8B7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8" creationId="{B2616177-FA1A-4D22-B75A-E0F0FB11AEB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69" creationId="{455E8F3A-4879-44E1-B6A0-2D8CFF08532B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3" creationId="{80FF8B38-8AD8-44FA-9FAF-1AA80416E21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0.381" v="5511" actId="478"/>
          <ac:graphicFrameMkLst>
            <pc:docMk/>
            <pc:sldMk cId="1654384317" sldId="4194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59.743" v="5528" actId="1076"/>
          <ac:picMkLst>
            <pc:docMk/>
            <pc:sldMk cId="1654384317" sldId="4194"/>
            <ac:picMk id="3" creationId="{70C0F21B-75EF-4954-8AA9-894A8AF20236}"/>
          </ac:picMkLst>
        </pc:picChg>
        <pc:picChg chg="del">
          <ac:chgData name="Ulisses Lima Messias" userId="8f637c0ec9cdd908" providerId="LiveId" clId="{300EF7C6-7B4E-473A-B4D5-C30C72F83589}" dt="2022-02-11T18:03:49.513" v="5513" actId="478"/>
          <ac:picMkLst>
            <pc:docMk/>
            <pc:sldMk cId="1654384317" sldId="4194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524252362" sldId="4194"/>
        </pc:sldMkLst>
      </pc:sldChg>
      <pc:sldChg chg="delSp modSp add mod modShow">
        <pc:chgData name="Ulisses Lima Messias" userId="8f637c0ec9cdd908" providerId="LiveId" clId="{300EF7C6-7B4E-473A-B4D5-C30C72F83589}" dt="2022-02-15T19:23:09.052" v="5545" actId="729"/>
        <pc:sldMkLst>
          <pc:docMk/>
          <pc:sldMk cId="728747834" sldId="4195"/>
        </pc:sldMkLst>
        <pc:spChg chg="mod">
          <ac:chgData name="Ulisses Lima Messias" userId="8f637c0ec9cdd908" providerId="LiveId" clId="{300EF7C6-7B4E-473A-B4D5-C30C72F83589}" dt="2022-02-10T20:27:31.693" v="4862" actId="6549"/>
          <ac:spMkLst>
            <pc:docMk/>
            <pc:sldMk cId="728747834" sldId="4195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3:45.803" v="5512" actId="478"/>
          <ac:spMkLst>
            <pc:docMk/>
            <pc:sldMk cId="728747834" sldId="4195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3:56.651" v="5516" actId="478"/>
          <ac:spMkLst>
            <pc:docMk/>
            <pc:sldMk cId="728747834" sldId="4195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2" creationId="{6C9C2984-4C15-4E0D-A937-6A6114A762F2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5" creationId="{B4AACFE2-57FB-42F6-99C4-F69CC14B0C7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5" creationId="{4278EFB5-CC15-4504-B60C-45B7005D647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8" creationId="{5CC158A2-9680-4783-B623-56CDE906D7C1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1" creationId="{1DB6EF62-0316-4E5C-A2E8-C52A27930DA7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5" creationId="{8E734E62-5072-420D-BAB1-121C002B2B79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6" creationId="{FE6AAF54-C8D9-4459-B2DB-2532E52CA1EB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3:45.803" v="5512" actId="478"/>
          <ac:graphicFrameMkLst>
            <pc:docMk/>
            <pc:sldMk cId="728747834" sldId="4195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6:25.997" v="5530" actId="1076"/>
          <ac:picMkLst>
            <pc:docMk/>
            <pc:sldMk cId="728747834" sldId="4195"/>
            <ac:picMk id="3" creationId="{DD0DFD5A-EA76-4EE5-874B-7181A8FA0389}"/>
          </ac:picMkLst>
        </pc:picChg>
        <pc:picChg chg="del">
          <ac:chgData name="Ulisses Lima Messias" userId="8f637c0ec9cdd908" providerId="LiveId" clId="{300EF7C6-7B4E-473A-B4D5-C30C72F83589}" dt="2022-02-11T18:03:53.604" v="5515" actId="478"/>
          <ac:picMkLst>
            <pc:docMk/>
            <pc:sldMk cId="728747834" sldId="4195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363106447" sldId="4195"/>
        </pc:sldMkLst>
      </pc:sldChg>
      <pc:sldChg chg="delSp 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26706181" sldId="4196"/>
        </pc:sldMkLst>
        <pc:spChg chg="mod">
          <ac:chgData name="Ulisses Lima Messias" userId="8f637c0ec9cdd908" providerId="LiveId" clId="{300EF7C6-7B4E-473A-B4D5-C30C72F83589}" dt="2022-02-10T20:27:52.878" v="4869" actId="6549"/>
          <ac:spMkLst>
            <pc:docMk/>
            <pc:sldMk cId="226706181" sldId="4196"/>
            <ac:spMk id="2" creationId="{EF68A997-7FD1-AE4D-95E2-2EF0F41CACD3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6" creationId="{E24D1099-D22E-4425-B396-2BB495C56619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" creationId="{54EB2FF8-82C6-4CE6-B778-4B2CC3738061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78" creationId="{0450E4C3-2E62-4ED1-99A3-2B049A03F256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1" creationId="{D48C2F6F-5E58-4ECF-B372-441C98E1734E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3" creationId="{9CCEE01C-0A6D-4E79-92EB-81C755B42B5A}"/>
          </ac:spMkLst>
        </pc:spChg>
        <pc:spChg chg="del">
          <ac:chgData name="Ulisses Lima Messias" userId="8f637c0ec9cdd908" providerId="LiveId" clId="{300EF7C6-7B4E-473A-B4D5-C30C72F83589}" dt="2022-02-11T18:04:04.340" v="5519" actId="478"/>
          <ac:spMkLst>
            <pc:docMk/>
            <pc:sldMk cId="226706181" sldId="4196"/>
            <ac:spMk id="85" creationId="{EC8CFB4A-7BB3-473F-8E09-6A0AE10FC599}"/>
          </ac:spMkLst>
        </pc:spChg>
        <pc:spChg chg="del">
          <ac:chgData name="Ulisses Lima Messias" userId="8f637c0ec9cdd908" providerId="LiveId" clId="{300EF7C6-7B4E-473A-B4D5-C30C72F83589}" dt="2022-02-11T18:04:01.209" v="5518" actId="478"/>
          <ac:spMkLst>
            <pc:docMk/>
            <pc:sldMk cId="226706181" sldId="4196"/>
            <ac:spMk id="87" creationId="{21299331-261E-4615-9E95-520CEDD60203}"/>
          </ac:spMkLst>
        </pc:spChg>
        <pc:graphicFrameChg chg="del">
          <ac:chgData name="Ulisses Lima Messias" userId="8f637c0ec9cdd908" providerId="LiveId" clId="{300EF7C6-7B4E-473A-B4D5-C30C72F83589}" dt="2022-02-11T18:04:07.563" v="5520" actId="478"/>
          <ac:graphicFrameMkLst>
            <pc:docMk/>
            <pc:sldMk cId="226706181" sldId="4196"/>
            <ac:graphicFrameMk id="4" creationId="{3ABE7506-3EC1-9347-BEF6-56F033917D16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39" creationId="{F8814090-12A2-424C-8DB4-AC2390EA0A9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0" creationId="{40C4CE8D-49D2-4D47-9A1B-EA96484B79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1" creationId="{BF250711-1DF5-4999-9444-7F53B9DB59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3" creationId="{0FBC4774-77DB-42BE-85DD-3864047345F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4" creationId="{522F0846-ABC8-4EE6-B997-57ED1DBC9D5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6" creationId="{8D0A9E70-831E-4DAD-9ACC-6C7875C5719B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7" creationId="{B2677CDB-3E32-4078-9ADD-82D0781DA987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48" creationId="{F6B218AB-06C3-4C12-9BB3-16EFD9C52E8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0" creationId="{24FE3D3C-FF31-452A-9ADC-C46FABF887E1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1" creationId="{5B15100E-AE49-4209-ABC1-2B76267DEC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2" creationId="{49FEED7D-1429-4D2D-83F0-5520BF8C3940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3" creationId="{F8ADC1FD-5224-4794-BB20-D4F8D4B5725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4" creationId="{E7C2E7BB-2849-4456-8E5C-552A05234D6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6" creationId="{1CCB6002-7D68-4AA9-8CC3-A9CD4569E6E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59" creationId="{DD5A2A63-1704-4A01-801C-C9781DFB740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67" creationId="{869FBFA2-1D3E-427B-8B56-BFE893A1B1D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0" creationId="{7161E1D3-A5BA-4150-B865-068448B2FF1E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1" creationId="{D8126795-6345-4733-AF4B-92FBCD260CE4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2" creationId="{9EB4C13A-5ABF-4223-ACB4-C2E2B58D9C5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4" creationId="{38FD4835-FC8C-4487-9979-765BFE4B4948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5" creationId="{E18E51B6-D3D1-4EAE-B47C-8C517D9D91EA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7" creationId="{ADCBADD1-0639-493C-AACB-844D9BC721AC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79" creationId="{0335D4D3-2E59-43BD-AD31-5EC3D96BDBB5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0" creationId="{13BF8401-6A37-44FC-9FA2-1A84F287E8FF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2" creationId="{39F96372-E881-470F-99C8-2E89CC9AFDC3}"/>
          </ac:graphicFrameMkLst>
        </pc:graphicFrameChg>
        <pc:graphicFrameChg chg="del">
          <ac:chgData name="Ulisses Lima Messias" userId="8f637c0ec9cdd908" providerId="LiveId" clId="{300EF7C6-7B4E-473A-B4D5-C30C72F83589}" dt="2022-02-11T18:04:04.340" v="5519" actId="478"/>
          <ac:graphicFrameMkLst>
            <pc:docMk/>
            <pc:sldMk cId="226706181" sldId="4196"/>
            <ac:graphicFrameMk id="84" creationId="{E03AAA28-49CD-454D-BE44-63A9048A24CD}"/>
          </ac:graphicFrameMkLst>
        </pc:graphicFrameChg>
        <pc:picChg chg="mod">
          <ac:chgData name="Ulisses Lima Messias" userId="8f637c0ec9cdd908" providerId="LiveId" clId="{300EF7C6-7B4E-473A-B4D5-C30C72F83589}" dt="2022-02-11T18:05:25.055" v="5522" actId="1076"/>
          <ac:picMkLst>
            <pc:docMk/>
            <pc:sldMk cId="226706181" sldId="4196"/>
            <ac:picMk id="3" creationId="{8C041D8A-EC70-4752-AA62-633207A2A517}"/>
          </ac:picMkLst>
        </pc:picChg>
        <pc:picChg chg="del">
          <ac:chgData name="Ulisses Lima Messias" userId="8f637c0ec9cdd908" providerId="LiveId" clId="{300EF7C6-7B4E-473A-B4D5-C30C72F83589}" dt="2022-02-11T18:03:59.765" v="5517" actId="478"/>
          <ac:picMkLst>
            <pc:docMk/>
            <pc:sldMk cId="226706181" sldId="4196"/>
            <ac:picMk id="88" creationId="{25358DB9-D705-4CBF-B766-4C81BF83EFB4}"/>
          </ac:picMkLst>
        </pc:pic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3929911299" sldId="4196"/>
        </pc:sldMkLst>
      </pc:sldChg>
      <pc:sldChg chg="modSp add mod ord modShow">
        <pc:chgData name="Ulisses Lima Messias" userId="8f637c0ec9cdd908" providerId="LiveId" clId="{300EF7C6-7B4E-473A-B4D5-C30C72F83589}" dt="2022-02-15T19:23:09.052" v="5545" actId="729"/>
        <pc:sldMkLst>
          <pc:docMk/>
          <pc:sldMk cId="2577664702" sldId="4197"/>
        </pc:sldMkLst>
        <pc:spChg chg="mod">
          <ac:chgData name="Ulisses Lima Messias" userId="8f637c0ec9cdd908" providerId="LiveId" clId="{300EF7C6-7B4E-473A-B4D5-C30C72F83589}" dt="2022-02-10T20:29:30.640" v="4886" actId="207"/>
          <ac:spMkLst>
            <pc:docMk/>
            <pc:sldMk cId="2577664702" sldId="4197"/>
            <ac:spMk id="77" creationId="{0E380D67-D5E2-47F3-93C7-B31CE2A6F608}"/>
          </ac:spMkLst>
        </pc:spChg>
        <pc:spChg chg="mod">
          <ac:chgData name="Ulisses Lima Messias" userId="8f637c0ec9cdd908" providerId="LiveId" clId="{300EF7C6-7B4E-473A-B4D5-C30C72F83589}" dt="2022-02-10T20:29:35.534" v="4887" actId="207"/>
          <ac:spMkLst>
            <pc:docMk/>
            <pc:sldMk cId="2577664702" sldId="4197"/>
            <ac:spMk id="86" creationId="{85630EBE-0DB4-42E9-A502-9449787151E8}"/>
          </ac:spMkLst>
        </pc:spChg>
      </pc:sldChg>
      <pc:sldChg chg="add del replId">
        <pc:chgData name="Ulisses Lima Messias" userId="8f637c0ec9cdd908" providerId="LiveId" clId="{300EF7C6-7B4E-473A-B4D5-C30C72F83589}" dt="2022-02-10T20:25:37.303" v="4813" actId="2890"/>
        <pc:sldMkLst>
          <pc:docMk/>
          <pc:sldMk cId="2991921537" sldId="4197"/>
        </pc:sldMkLst>
      </pc:sldChg>
      <pc:sldChg chg="add del">
        <pc:chgData name="Ulisses Lima Messias" userId="8f637c0ec9cdd908" providerId="LiveId" clId="{300EF7C6-7B4E-473A-B4D5-C30C72F83589}" dt="2022-02-10T20:31:52.016" v="4889" actId="2696"/>
        <pc:sldMkLst>
          <pc:docMk/>
          <pc:sldMk cId="1437618602" sldId="4198"/>
        </pc:sldMkLst>
      </pc:sldChg>
      <pc:sldChg chg="addSp delSp modSp add mod modShow">
        <pc:chgData name="Ulisses Lima Messias" userId="8f637c0ec9cdd908" providerId="LiveId" clId="{300EF7C6-7B4E-473A-B4D5-C30C72F83589}" dt="2022-02-24T22:20:43.145" v="6517" actId="478"/>
        <pc:sldMkLst>
          <pc:docMk/>
          <pc:sldMk cId="2352739939" sldId="4198"/>
        </pc:sldMkLst>
        <pc:spChg chg="add mod">
          <ac:chgData name="Ulisses Lima Messias" userId="8f637c0ec9cdd908" providerId="LiveId" clId="{300EF7C6-7B4E-473A-B4D5-C30C72F83589}" dt="2022-02-10T20:34:32.707" v="4908" actId="1076"/>
          <ac:spMkLst>
            <pc:docMk/>
            <pc:sldMk cId="2352739939" sldId="4198"/>
            <ac:spMk id="5" creationId="{14F6B4F0-8F4D-4AD4-B088-F8E6DA287ADC}"/>
          </ac:spMkLst>
        </pc:spChg>
        <pc:spChg chg="add mod">
          <ac:chgData name="Ulisses Lima Messias" userId="8f637c0ec9cdd908" providerId="LiveId" clId="{300EF7C6-7B4E-473A-B4D5-C30C72F83589}" dt="2022-02-10T20:34:49.303" v="4913" actId="207"/>
          <ac:spMkLst>
            <pc:docMk/>
            <pc:sldMk cId="2352739939" sldId="4198"/>
            <ac:spMk id="66" creationId="{A364AB1D-4D4F-4522-A8A0-3D97DD18CFEA}"/>
          </ac:spMkLst>
        </pc:spChg>
        <pc:spChg chg="add mod">
          <ac:chgData name="Ulisses Lima Messias" userId="8f637c0ec9cdd908" providerId="LiveId" clId="{300EF7C6-7B4E-473A-B4D5-C30C72F83589}" dt="2022-02-10T20:34:57.466" v="4915" actId="1076"/>
          <ac:spMkLst>
            <pc:docMk/>
            <pc:sldMk cId="2352739939" sldId="4198"/>
            <ac:spMk id="68" creationId="{32C47826-DC31-48E8-924B-CE6F9A0C60AE}"/>
          </ac:spMkLst>
        </pc:spChg>
        <pc:spChg chg="add mod">
          <ac:chgData name="Ulisses Lima Messias" userId="8f637c0ec9cdd908" providerId="LiveId" clId="{300EF7C6-7B4E-473A-B4D5-C30C72F83589}" dt="2022-02-10T20:35:14.575" v="4919" actId="207"/>
          <ac:spMkLst>
            <pc:docMk/>
            <pc:sldMk cId="2352739939" sldId="4198"/>
            <ac:spMk id="70" creationId="{FA582330-A594-470A-9B3C-7D70261BE9F0}"/>
          </ac:spMkLst>
        </pc:spChg>
        <pc:spChg chg="add mod">
          <ac:chgData name="Ulisses Lima Messias" userId="8f637c0ec9cdd908" providerId="LiveId" clId="{300EF7C6-7B4E-473A-B4D5-C30C72F83589}" dt="2022-02-10T20:35:24.919" v="4922" actId="1076"/>
          <ac:spMkLst>
            <pc:docMk/>
            <pc:sldMk cId="2352739939" sldId="4198"/>
            <ac:spMk id="78" creationId="{F9C9BCF1-7D13-45BA-A703-4A2E51C2CF36}"/>
          </ac:spMkLst>
        </pc:spChg>
        <pc:spChg chg="add mod">
          <ac:chgData name="Ulisses Lima Messias" userId="8f637c0ec9cdd908" providerId="LiveId" clId="{300EF7C6-7B4E-473A-B4D5-C30C72F83589}" dt="2022-02-10T20:35:31.034" v="4924" actId="1076"/>
          <ac:spMkLst>
            <pc:docMk/>
            <pc:sldMk cId="2352739939" sldId="4198"/>
            <ac:spMk id="79" creationId="{5A15B207-117F-4C79-B300-761A6E9820B0}"/>
          </ac:spMkLst>
        </pc:spChg>
        <pc:spChg chg="add mod">
          <ac:chgData name="Ulisses Lima Messias" userId="8f637c0ec9cdd908" providerId="LiveId" clId="{300EF7C6-7B4E-473A-B4D5-C30C72F83589}" dt="2022-02-11T18:07:22.123" v="5541" actId="1076"/>
          <ac:spMkLst>
            <pc:docMk/>
            <pc:sldMk cId="2352739939" sldId="4198"/>
            <ac:spMk id="80" creationId="{6B1F1AB7-8D7A-4712-8D26-959FA3A1942E}"/>
          </ac:spMkLst>
        </pc:spChg>
        <pc:picChg chg="del mod">
          <ac:chgData name="Ulisses Lima Messias" userId="8f637c0ec9cdd908" providerId="LiveId" clId="{300EF7C6-7B4E-473A-B4D5-C30C72F83589}" dt="2022-02-10T20:33:16.988" v="4903" actId="478"/>
          <ac:picMkLst>
            <pc:docMk/>
            <pc:sldMk cId="2352739939" sldId="4198"/>
            <ac:picMk id="3" creationId="{49979131-8E8E-4F49-9ECE-38299BD688B8}"/>
          </ac:picMkLst>
        </pc:picChg>
        <pc:picChg chg="add del">
          <ac:chgData name="Ulisses Lima Messias" userId="8f637c0ec9cdd908" providerId="LiveId" clId="{300EF7C6-7B4E-473A-B4D5-C30C72F83589}" dt="2022-02-24T22:20:43.145" v="6517" actId="478"/>
          <ac:picMkLst>
            <pc:docMk/>
            <pc:sldMk cId="2352739939" sldId="4198"/>
            <ac:picMk id="6" creationId="{9E32B40C-3EED-4932-AB5D-B4058979F498}"/>
          </ac:picMkLst>
        </pc:picChg>
      </pc:sldChg>
      <pc:sldChg chg="addSp delSp modSp add del mod delAnim modAnim">
        <pc:chgData name="Ulisses Lima Messias" userId="8f637c0ec9cdd908" providerId="LiveId" clId="{300EF7C6-7B4E-473A-B4D5-C30C72F83589}" dt="2022-02-24T18:56:45.055" v="6440" actId="47"/>
        <pc:sldMkLst>
          <pc:docMk/>
          <pc:sldMk cId="3837909697" sldId="4199"/>
        </pc:sldMkLst>
        <pc:spChg chg="mod">
          <ac:chgData name="Ulisses Lima Messias" userId="8f637c0ec9cdd908" providerId="LiveId" clId="{300EF7C6-7B4E-473A-B4D5-C30C72F83589}" dt="2022-02-22T11:16:41.805" v="5865" actId="692"/>
          <ac:spMkLst>
            <pc:docMk/>
            <pc:sldMk cId="3837909697" sldId="4199"/>
            <ac:spMk id="2" creationId="{37747534-46FC-478E-8502-5FEED3A9D92B}"/>
          </ac:spMkLst>
        </pc:spChg>
        <pc:spChg chg="add mod">
          <ac:chgData name="Ulisses Lima Messias" userId="8f637c0ec9cdd908" providerId="LiveId" clId="{300EF7C6-7B4E-473A-B4D5-C30C72F83589}" dt="2022-02-22T11:24:18.263" v="5961" actId="1038"/>
          <ac:spMkLst>
            <pc:docMk/>
            <pc:sldMk cId="3837909697" sldId="4199"/>
            <ac:spMk id="3" creationId="{29FB9A26-A7B6-4A1E-8C91-614656A6D28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" creationId="{D3F3EBB1-0A15-42F5-8EB1-FDCB8721B9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" creationId="{01D73EF8-511B-4C3D-92CD-0945C5C941A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" creationId="{ABC30B7D-3C89-41B7-9357-B4991B8CD26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" creationId="{B5AB5B81-5CBA-45E8-A004-E3751DE4DF1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" creationId="{57FB5483-D00D-4777-B8F9-8AA9D9411F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5" creationId="{493E64B5-0E65-4A61-ABE3-0994D15149E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6" creationId="{18EF536C-4512-436F-9106-B5F1300383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7" creationId="{E6D091DD-ABF5-4B05-8A22-47EE111AA41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8" creationId="{1882CA7D-9582-4DE7-8BD7-7100C2594F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9" creationId="{1FB0CBA5-B67B-4B97-B925-E47C46AC70E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0" creationId="{BC4BC206-7376-463B-84C9-2351AE453E6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1" creationId="{00D074D0-6178-4504-A8D1-9679C363A77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3" creationId="{B6011F9D-9FBE-442F-A953-BD3462E3EA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5" creationId="{66451E3C-BA7B-43C7-958D-2CD6AD79384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6" creationId="{395CD63E-ABC5-43A8-AAD2-AA6C45FAE8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7" creationId="{A161C0CF-B155-4EC0-AE85-FD52005045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8" creationId="{E59C0821-4354-401B-97B3-2BD9492D051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29" creationId="{03D5EF35-DE8D-4A1E-8DA5-9EAE350CA19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0" creationId="{DE7C7EDD-6BFA-420B-BB76-CD820CCBF6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1" creationId="{922947EF-ACC7-48F2-B10E-18D6B3CA4B0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3" creationId="{9B317B95-0D9F-4B1B-9939-1FE950579B6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4" creationId="{CC6CB5BE-C41E-4EAF-8110-17FA4362CB0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5" creationId="{CDD41299-86AB-468C-BC50-657D71EC5C3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6" creationId="{E617138E-AEB5-4676-9E99-4C2F5DE1DF14}"/>
          </ac:spMkLst>
        </pc:spChg>
        <pc:spChg chg="del 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8" creationId="{FE008158-3806-4C07-8783-329F2E68B9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39" creationId="{E31F911C-773B-497C-B9FD-75263A01F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0" creationId="{75D9E6FD-BD7B-4848-AA45-418F9884937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1" creationId="{E82D3368-EE92-4252-9F44-E344EE3D627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2" creationId="{BF525BE9-9BA8-4505-8958-EC1CCC90C8BB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3" creationId="{1E72D9A5-5DB5-4E1A-9678-B9B1906C2AA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4" creationId="{ECE209F1-4F4B-4825-8820-F57721B5F36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5" creationId="{B401823D-9B07-4030-BFA0-70F437544FF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6" creationId="{2CF9CCD6-A1E4-4F94-AFBE-DF7905F1EF5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7" creationId="{AAAEC0BF-535A-4214-94FD-B34367684F9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8" creationId="{B664E09E-0344-419A-AC06-A8BC73F91A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49" creationId="{3C49706A-20AB-4CFA-B9A8-479DF1FD81E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0" creationId="{6D642F09-8907-4920-9255-D9DC5D80E4D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1" creationId="{BF19A729-F451-4E74-B1BF-A4666550A29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2" creationId="{126C6A70-43A2-4110-A9E1-37DCF2142E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3" creationId="{0B22F4A8-3BD5-42E0-A4C3-4A96D10502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4" creationId="{66C8B904-A3CA-4162-BE37-1874E1BC509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5" creationId="{42AC5F6C-231C-4EC9-B614-1AE6EFCE4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6" creationId="{DE497BE2-57F8-4DEA-8072-AC1F85922E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7" creationId="{97FD6452-077F-42B2-BEE9-5124955257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8" creationId="{51132C6A-A1D0-4B9E-85E9-7BC3FB3CA64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59" creationId="{FF695ECF-78B8-4761-AB0F-D4A13EB8ACC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0" creationId="{CC88DC7B-6086-4357-8AD9-A6C442FFB2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1" creationId="{8FB213EA-874E-45E3-A635-DB05FC1EA1B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2" creationId="{CE8C3CFD-9BF5-4370-9B8C-1D50AC409EB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3" creationId="{56F5CDA6-377D-4467-98DA-98FEDA4864D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4" creationId="{8358ACD4-355C-42DB-A5D6-6D8FAD136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5" creationId="{B287164F-EBD2-438D-929E-82780998A18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6" creationId="{EC5A3AFF-C0D9-4F9F-9BA0-D447D9543D6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7" creationId="{BD25464B-E46B-4A2B-A587-B58851AF2CA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8" creationId="{FC040105-AA2E-43B6-8585-C9A42B34D2D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69" creationId="{6D557BF0-6C12-4B40-B6AD-DF1E9AE1BD0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0" creationId="{04BF7DCD-590B-406C-B4D4-7FE7A0D678F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1" creationId="{7350FBA5-C667-4135-8793-7B1A5326C17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2" creationId="{0C1AB941-8D5D-46F4-A892-BCAFF8A39FA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3" creationId="{8B5B0C1F-0E21-45CB-8EAD-2355786C72F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4" creationId="{9715BB17-11BC-45C4-9EF2-0D360D2571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5" creationId="{4747FAF3-2F01-4070-919D-BA3C174604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6" creationId="{A5B84AF1-7FEE-4D6D-AEDF-B21934C71C4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7" creationId="{E71053EB-542A-4E93-AA22-BD58CC930E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8" creationId="{61E2F402-67C3-4A65-8CB0-7567FB661F7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79" creationId="{797C6146-FB52-47E5-9B5C-20B946C4E5F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0" creationId="{DACF0283-41BC-4004-BF67-2DF2323639C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1" creationId="{3BDCE3A3-A1AE-4480-9C9F-6DEB78C4AC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2" creationId="{4EFFAA06-DDFD-436E-A045-249059DA8B8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3" creationId="{F817EDA5-4C75-45FC-9953-ACCFA836162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4" creationId="{3BE23A60-BB2F-433A-8B82-99076CFEE53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5" creationId="{D6B6E56F-D384-4F38-BC81-37A3ADAB9D5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6" creationId="{21D62419-AE74-4D42-8754-AF2E356A099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7" creationId="{3E4C3F3E-CFE3-4BB9-A257-951D6886049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8" creationId="{F05DF758-A33E-4F5C-BA84-0D49A758D75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89" creationId="{35640D1E-2933-4961-AE68-447F9D8B7E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0" creationId="{783C8C1F-4E31-4543-BAF2-3CCFB533E07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1" creationId="{98DCC0B7-700C-45E7-AC55-8E7883CD961C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2" creationId="{9227D9D0-3679-449F-892E-8CF95113B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3" creationId="{2B0BC010-23CD-4FA0-AD43-0DE69B91830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4" creationId="{B332B743-5546-4C80-9E78-1E6A8C399FC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5" creationId="{F9ED5369-4937-4F0B-BF85-F22FAAD11130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6" creationId="{438E00D3-C31B-4720-85AF-180F8167F42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7" creationId="{F86482BD-DE34-45D6-8B66-01CE605A1D4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8" creationId="{0BEE9F97-5815-4B99-8EFB-C23524B7AF7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99" creationId="{A21C2B20-240A-44C6-A8FD-8E030D6E66E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0" creationId="{A32A2C02-0BDB-45CA-B625-45A5CD43E12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1" creationId="{2A29B127-A149-4F81-A730-37D1B9F74E3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2" creationId="{66DDCAE3-E5B5-42E8-A00E-D2456CD108D4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3" creationId="{152D0A3E-4E43-4D2A-A91E-9992BEE8DB3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4" creationId="{96DAFA77-9692-4A22-AEE6-D88B13D1AA9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5" creationId="{D3A7D21F-7B6C-43FE-8749-9ACF2BA13D6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6" creationId="{4A9718B1-7D55-4078-BCD6-531EF94B94C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7" creationId="{7AB1E130-3E33-477E-BDC0-18046BD57D0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8" creationId="{28658EDF-9071-44C9-893E-198D2AB7A9A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09" creationId="{CECEBD23-500A-4444-A860-1F125C3F1A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0" creationId="{170D82B6-30AB-4F61-A563-57E8BCA0B20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1" creationId="{01318647-615F-4B5C-ACAE-5F49CCE6075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2" creationId="{A6EC82E0-116D-422B-B969-1CF92745D0D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3" creationId="{12CFDCC0-2BAD-481C-A6B9-E30188040CC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4" creationId="{A556EC09-F8E2-45EE-A649-47662B7B9D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5" creationId="{F8F34815-F653-4197-B8C7-A2E30F8B791A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6" creationId="{DFFC7429-05D6-4C06-BF03-E958EAD8FAB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7" creationId="{D16B3ADD-A707-4D4F-A29A-3AE8F2358518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8" creationId="{F263D506-41A5-4374-9B61-B36DF10AC5B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19" creationId="{37ED5A0C-849C-4620-93B1-707D2C708BE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0" creationId="{87452B66-547B-43A7-A42B-1A870C4ACD1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1" creationId="{53E808C5-7AA4-4C55-B967-0E86D79869F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2" creationId="{5ADA0D6B-D61B-4DE9-81EF-C11DB28C42D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3" creationId="{AE696243-E3C9-4646-8888-CAB360D99ED1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4" creationId="{92B1D689-1743-41F4-8BC3-E03840709557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5" creationId="{8D366183-8228-4480-9606-0C769CCD6B6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6" creationId="{BAB1DE58-447E-4C2E-AFC1-9DF661CAAC9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8" creationId="{72954B59-74ED-4273-B88F-9037772F62DF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29" creationId="{3EE5BF23-4020-466C-8219-F82E9F37F22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0" creationId="{54770A18-4C31-418D-B44D-11F1F1CEECB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1" creationId="{01BCB43C-8E8E-4C0E-BC3B-941A97B079E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2" creationId="{EC29F573-D24E-4230-A7F6-C9F2CF4C8C0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3" creationId="{643AFF01-4FAD-4529-AC64-469F060C461E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4" creationId="{91B84BCB-272C-4866-B8FA-C87A43E2FD5D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5" creationId="{A003B3C1-F063-4E84-9A17-13D06DC6C37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6" creationId="{565A2F1B-BDC8-400C-8F6A-0C4B4CF068C3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7" creationId="{1458656B-66A4-4A8F-9817-2266836F2656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8" creationId="{01F4B5F3-E424-41B7-84FD-4B32BA7683E2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39" creationId="{471A0C7B-C95F-4220-99A2-41D4FD037919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0" creationId="{AD62C7C7-FAA5-4695-AC74-6605F122C025}"/>
          </ac:spMkLst>
        </pc:spChg>
        <pc:spChg chg="mod">
          <ac:chgData name="Ulisses Lima Messias" userId="8f637c0ec9cdd908" providerId="LiveId" clId="{300EF7C6-7B4E-473A-B4D5-C30C72F83589}" dt="2022-02-22T18:45:34.120" v="6355" actId="478"/>
          <ac:spMkLst>
            <pc:docMk/>
            <pc:sldMk cId="3837909697" sldId="4199"/>
            <ac:spMk id="141" creationId="{4ED1436A-7BE3-43CD-AF30-673F052ED3B0}"/>
          </ac:spMkLst>
        </pc:spChg>
        <pc:spChg chg="del mod">
          <ac:chgData name="Ulisses Lima Messias" userId="8f637c0ec9cdd908" providerId="LiveId" clId="{300EF7C6-7B4E-473A-B4D5-C30C72F83589}" dt="2022-02-22T18:39:21.131" v="6263" actId="478"/>
          <ac:spMkLst>
            <pc:docMk/>
            <pc:sldMk cId="3837909697" sldId="4199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5:25.874" v="5853" actId="478"/>
          <ac:spMkLst>
            <pc:docMk/>
            <pc:sldMk cId="3837909697" sldId="4199"/>
            <ac:spMk id="144" creationId="{6EF1DC13-5844-481D-B583-13480D92D6F7}"/>
          </ac:spMkLst>
        </pc:spChg>
        <pc:spChg chg="add mod">
          <ac:chgData name="Ulisses Lima Messias" userId="8f637c0ec9cdd908" providerId="LiveId" clId="{300EF7C6-7B4E-473A-B4D5-C30C72F83589}" dt="2022-02-22T11:21:58.974" v="5916" actId="692"/>
          <ac:spMkLst>
            <pc:docMk/>
            <pc:sldMk cId="3837909697" sldId="4199"/>
            <ac:spMk id="145" creationId="{A0436B80-2372-4A37-99F8-95509F505B54}"/>
          </ac:spMkLst>
        </pc:spChg>
        <pc:spChg chg="add mod">
          <ac:chgData name="Ulisses Lima Messias" userId="8f637c0ec9cdd908" providerId="LiveId" clId="{300EF7C6-7B4E-473A-B4D5-C30C72F83589}" dt="2022-02-22T11:22:25.684" v="5950" actId="1076"/>
          <ac:spMkLst>
            <pc:docMk/>
            <pc:sldMk cId="3837909697" sldId="4199"/>
            <ac:spMk id="146" creationId="{148555E4-2AC0-407B-B789-5722028999E0}"/>
          </ac:spMkLst>
        </pc:spChg>
        <pc:spChg chg="add mod">
          <ac:chgData name="Ulisses Lima Messias" userId="8f637c0ec9cdd908" providerId="LiveId" clId="{300EF7C6-7B4E-473A-B4D5-C30C72F83589}" dt="2022-02-22T18:45:34.626" v="6356"/>
          <ac:spMkLst>
            <pc:docMk/>
            <pc:sldMk cId="3837909697" sldId="4199"/>
            <ac:spMk id="147" creationId="{F72A1BEF-BD77-421B-BB1F-71BE85ED18E1}"/>
          </ac:spMkLst>
        </pc:spChg>
        <pc:grpChg chg="mod">
          <ac:chgData name="Ulisses Lima Messias" userId="8f637c0ec9cdd908" providerId="LiveId" clId="{300EF7C6-7B4E-473A-B4D5-C30C72F83589}" dt="2022-02-22T18:45:34.120" v="6355" actId="478"/>
          <ac:grpSpMkLst>
            <pc:docMk/>
            <pc:sldMk cId="3837909697" sldId="4199"/>
            <ac:grpSpMk id="6" creationId="{5F3C4F55-1B4E-4EE7-844C-A117D50DA2DC}"/>
          </ac:grpSpMkLst>
        </pc:grpChg>
        <pc:cxnChg chg="mod">
          <ac:chgData name="Ulisses Lima Messias" userId="8f637c0ec9cdd908" providerId="LiveId" clId="{300EF7C6-7B4E-473A-B4D5-C30C72F83589}" dt="2022-02-22T11:17:45.446" v="5887" actId="1076"/>
          <ac:cxnSpMkLst>
            <pc:docMk/>
            <pc:sldMk cId="3837909697" sldId="4199"/>
            <ac:cxnSpMk id="22" creationId="{6F54D8F1-9545-435C-ABF2-FF357BD91297}"/>
          </ac:cxnSpMkLst>
        </pc:cxnChg>
      </pc:sldChg>
      <pc:sldChg chg="delSp add del mod">
        <pc:chgData name="Ulisses Lima Messias" userId="8f637c0ec9cdd908" providerId="LiveId" clId="{300EF7C6-7B4E-473A-B4D5-C30C72F83589}" dt="2022-02-11T10:19:33.130" v="5007" actId="47"/>
        <pc:sldMkLst>
          <pc:docMk/>
          <pc:sldMk cId="4011952153" sldId="4199"/>
        </pc:sldMkLst>
        <pc:spChg chg="del">
          <ac:chgData name="Ulisses Lima Messias" userId="8f637c0ec9cdd908" providerId="LiveId" clId="{300EF7C6-7B4E-473A-B4D5-C30C72F83589}" dt="2022-02-11T10:19:18.370" v="5006" actId="478"/>
          <ac:spMkLst>
            <pc:docMk/>
            <pc:sldMk cId="4011952153" sldId="4199"/>
            <ac:spMk id="70" creationId="{D86599E7-381A-42F3-8D32-887857C46784}"/>
          </ac:spMkLst>
        </pc:spChg>
      </pc:sldChg>
      <pc:sldChg chg="addSp delSp modSp add del mod delAnim modAnim">
        <pc:chgData name="Ulisses Lima Messias" userId="8f637c0ec9cdd908" providerId="LiveId" clId="{300EF7C6-7B4E-473A-B4D5-C30C72F83589}" dt="2022-02-24T18:56:46.225" v="6441" actId="47"/>
        <pc:sldMkLst>
          <pc:docMk/>
          <pc:sldMk cId="3394071493" sldId="4200"/>
        </pc:sldMkLst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2" creationId="{37747534-46FC-478E-8502-5FEED3A9D92B}"/>
          </ac:spMkLst>
        </pc:spChg>
        <pc:spChg chg="del">
          <ac:chgData name="Ulisses Lima Messias" userId="8f637c0ec9cdd908" providerId="LiveId" clId="{300EF7C6-7B4E-473A-B4D5-C30C72F83589}" dt="2022-02-22T18:35:49.474" v="6194" actId="478"/>
          <ac:spMkLst>
            <pc:docMk/>
            <pc:sldMk cId="3394071493" sldId="4200"/>
            <ac:spMk id="3" creationId="{18B24CA2-B4D6-4280-8949-121377F6E274}"/>
          </ac:spMkLst>
        </pc:spChg>
        <pc:spChg chg="mod">
          <ac:chgData name="Ulisses Lima Messias" userId="8f637c0ec9cdd908" providerId="LiveId" clId="{300EF7C6-7B4E-473A-B4D5-C30C72F83589}" dt="2022-02-22T10:58:18.137" v="5807" actId="20577"/>
          <ac:spMkLst>
            <pc:docMk/>
            <pc:sldMk cId="3394071493" sldId="4200"/>
            <ac:spMk id="59" creationId="{FF695ECF-78B8-4761-AB0F-D4A13EB8ACCC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2" creationId="{BA800B3F-7A9E-4438-8156-2E2E678AD903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3" creationId="{E2109B35-D6C9-4F6E-8044-62D604FDE0D2}"/>
          </ac:spMkLst>
        </pc:spChg>
        <pc:spChg chg="del">
          <ac:chgData name="Ulisses Lima Messias" userId="8f637c0ec9cdd908" providerId="LiveId" clId="{300EF7C6-7B4E-473A-B4D5-C30C72F83589}" dt="2022-02-22T11:17:39.679" v="5885" actId="478"/>
          <ac:spMkLst>
            <pc:docMk/>
            <pc:sldMk cId="3394071493" sldId="4200"/>
            <ac:spMk id="144" creationId="{6EF1DC13-5844-481D-B583-13480D92D6F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5" creationId="{44D7C146-06E7-4D2D-A96E-611C250D0C0C}"/>
          </ac:spMkLst>
        </pc:spChg>
        <pc:spChg chg="add del 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8.782" v="6353" actId="478"/>
          <ac:spMkLst>
            <pc:docMk/>
            <pc:sldMk cId="3394071493" sldId="4200"/>
            <ac:spMk id="274" creationId="{E66EF661-FD99-4D53-A185-CD81D8BDF4F1}"/>
          </ac:spMkLst>
        </pc:spChg>
        <pc:spChg chg="add mod">
          <ac:chgData name="Ulisses Lima Messias" userId="8f637c0ec9cdd908" providerId="LiveId" clId="{300EF7C6-7B4E-473A-B4D5-C30C72F83589}" dt="2022-02-22T11:17:53.758" v="5888"/>
          <ac:spMkLst>
            <pc:docMk/>
            <pc:sldMk cId="3394071493" sldId="4200"/>
            <ac:spMk id="275" creationId="{59ABBA96-BF49-4180-9E4A-9F2C02C9C46F}"/>
          </ac:spMkLst>
        </pc:spChg>
        <pc:spChg chg="add mod">
          <ac:chgData name="Ulisses Lima Messias" userId="8f637c0ec9cdd908" providerId="LiveId" clId="{300EF7C6-7B4E-473A-B4D5-C30C72F83589}" dt="2022-02-22T11:40:42.447" v="6064" actId="692"/>
          <ac:spMkLst>
            <pc:docMk/>
            <pc:sldMk cId="3394071493" sldId="4200"/>
            <ac:spMk id="276" creationId="{E355F14D-D7B6-41AE-B957-5FAD8B82B3FD}"/>
          </ac:spMkLst>
        </pc:spChg>
        <pc:spChg chg="add mod">
          <ac:chgData name="Ulisses Lima Messias" userId="8f637c0ec9cdd908" providerId="LiveId" clId="{300EF7C6-7B4E-473A-B4D5-C30C72F83589}" dt="2022-02-22T11:40:34.433" v="6063" actId="1076"/>
          <ac:spMkLst>
            <pc:docMk/>
            <pc:sldMk cId="3394071493" sldId="4200"/>
            <ac:spMk id="277" creationId="{CAC008F0-4940-414D-B45D-068EAEFC6E30}"/>
          </ac:spMkLst>
        </pc:spChg>
        <pc:spChg chg="add mod">
          <ac:chgData name="Ulisses Lima Messias" userId="8f637c0ec9cdd908" providerId="LiveId" clId="{300EF7C6-7B4E-473A-B4D5-C30C72F83589}" dt="2022-02-22T11:45:05.802" v="6103" actId="1036"/>
          <ac:spMkLst>
            <pc:docMk/>
            <pc:sldMk cId="3394071493" sldId="4200"/>
            <ac:spMk id="278" creationId="{FCD91835-9969-4954-89DF-772352D448B9}"/>
          </ac:spMkLst>
        </pc:spChg>
        <pc:spChg chg="add mod">
          <ac:chgData name="Ulisses Lima Messias" userId="8f637c0ec9cdd908" providerId="LiveId" clId="{300EF7C6-7B4E-473A-B4D5-C30C72F83589}" dt="2022-02-22T18:45:29.242" v="6354"/>
          <ac:spMkLst>
            <pc:docMk/>
            <pc:sldMk cId="3394071493" sldId="4200"/>
            <ac:spMk id="279" creationId="{127E97B3-FD7C-4573-A29B-FEBB576C2DBE}"/>
          </ac:spMkLst>
        </pc:spChg>
        <pc:grpChg chg="del">
          <ac:chgData name="Ulisses Lima Messias" userId="8f637c0ec9cdd908" providerId="LiveId" clId="{300EF7C6-7B4E-473A-B4D5-C30C72F83589}" dt="2022-02-22T11:17:39.679" v="5885" actId="478"/>
          <ac:grpSpMkLst>
            <pc:docMk/>
            <pc:sldMk cId="3394071493" sldId="4200"/>
            <ac:grpSpMk id="6" creationId="{5F3C4F55-1B4E-4EE7-844C-A117D50DA2DC}"/>
          </ac:grpSpMkLst>
        </pc:grpChg>
        <pc:grpChg chg="add mod">
          <ac:chgData name="Ulisses Lima Messias" userId="8f637c0ec9cdd908" providerId="LiveId" clId="{300EF7C6-7B4E-473A-B4D5-C30C72F83589}" dt="2022-02-22T18:45:28.782" v="6353" actId="478"/>
          <ac:grpSpMkLst>
            <pc:docMk/>
            <pc:sldMk cId="3394071493" sldId="4200"/>
            <ac:grpSpMk id="147" creationId="{0202F748-5C72-4A52-8119-085E3F6CC128}"/>
          </ac:grpSpMkLst>
        </pc:grpChg>
        <pc:picChg chg="del">
          <ac:chgData name="Ulisses Lima Messias" userId="8f637c0ec9cdd908" providerId="LiveId" clId="{300EF7C6-7B4E-473A-B4D5-C30C72F83589}" dt="2022-02-22T11:17:39.679" v="5885" actId="478"/>
          <ac:picMkLst>
            <pc:docMk/>
            <pc:sldMk cId="3394071493" sldId="4200"/>
            <ac:picMk id="32" creationId="{1B8B28B2-77FF-4CDE-9508-BC9C18FBC020}"/>
          </ac:picMkLst>
        </pc:picChg>
        <pc:picChg chg="add mod">
          <ac:chgData name="Ulisses Lima Messias" userId="8f637c0ec9cdd908" providerId="LiveId" clId="{300EF7C6-7B4E-473A-B4D5-C30C72F83589}" dt="2022-02-22T11:17:53.758" v="5888"/>
          <ac:picMkLst>
            <pc:docMk/>
            <pc:sldMk cId="3394071493" sldId="4200"/>
            <ac:picMk id="145" creationId="{D88FE2A1-4401-4F24-9785-8DF3491FCCFF}"/>
          </ac:picMkLst>
        </pc:picChg>
        <pc:picChg chg="del">
          <ac:chgData name="Ulisses Lima Messias" userId="8f637c0ec9cdd908" providerId="LiveId" clId="{300EF7C6-7B4E-473A-B4D5-C30C72F83589}" dt="2022-02-22T18:35:46.066" v="6193" actId="478"/>
          <ac:picMkLst>
            <pc:docMk/>
            <pc:sldMk cId="3394071493" sldId="4200"/>
            <ac:picMk id="146" creationId="{441C2455-A191-4E9E-B9B9-E9F95F04D176}"/>
          </ac:picMkLst>
        </pc:picChg>
      </pc:sldChg>
      <pc:sldChg chg="addSp delSp modSp add del mod ord">
        <pc:chgData name="Ulisses Lima Messias" userId="8f637c0ec9cdd908" providerId="LiveId" clId="{300EF7C6-7B4E-473A-B4D5-C30C72F83589}" dt="2022-02-24T18:57:35.186" v="6447" actId="47"/>
        <pc:sldMkLst>
          <pc:docMk/>
          <pc:sldMk cId="2023041967" sldId="4201"/>
        </pc:sldMkLst>
        <pc:spChg chg="mod">
          <ac:chgData name="Ulisses Lima Messias" userId="8f637c0ec9cdd908" providerId="LiveId" clId="{300EF7C6-7B4E-473A-B4D5-C30C72F83589}" dt="2022-02-22T18:35:41.267" v="6192" actId="6549"/>
          <ac:spMkLst>
            <pc:docMk/>
            <pc:sldMk cId="2023041967" sldId="4201"/>
            <ac:spMk id="24" creationId="{0FA9FC5E-2F18-49F0-ACFB-07624FD4D9BC}"/>
          </ac:spMkLst>
        </pc:spChg>
        <pc:spChg chg="add mod">
          <ac:chgData name="Ulisses Lima Messias" userId="8f637c0ec9cdd908" providerId="LiveId" clId="{300EF7C6-7B4E-473A-B4D5-C30C72F83589}" dt="2022-02-22T18:43:30.217" v="6299" actId="1076"/>
          <ac:spMkLst>
            <pc:docMk/>
            <pc:sldMk cId="2023041967" sldId="4201"/>
            <ac:spMk id="139" creationId="{2E236CCE-9731-457C-9517-52C4E659E9F5}"/>
          </ac:spMkLst>
        </pc:spChg>
        <pc:spChg chg="add mod">
          <ac:chgData name="Ulisses Lima Messias" userId="8f637c0ec9cdd908" providerId="LiveId" clId="{300EF7C6-7B4E-473A-B4D5-C30C72F83589}" dt="2022-02-22T18:43:49.772" v="6329" actId="20577"/>
          <ac:spMkLst>
            <pc:docMk/>
            <pc:sldMk cId="2023041967" sldId="4201"/>
            <ac:spMk id="140" creationId="{97FDBD7F-D5A1-4C1C-BF6A-2213BE01F9AC}"/>
          </ac:spMkLst>
        </pc:spChg>
        <pc:spChg chg="add mod">
          <ac:chgData name="Ulisses Lima Messias" userId="8f637c0ec9cdd908" providerId="LiveId" clId="{300EF7C6-7B4E-473A-B4D5-C30C72F83589}" dt="2022-02-22T18:45:24.464" v="6352"/>
          <ac:spMkLst>
            <pc:docMk/>
            <pc:sldMk cId="2023041967" sldId="4201"/>
            <ac:spMk id="141" creationId="{B66E945B-FD14-42DA-B925-705E6C8FC34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1" creationId="{96BAA407-FA84-4CDA-B5A7-4BC6CC528630}"/>
          </ac:spMkLst>
        </pc:spChg>
        <pc:spChg chg="del 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24.064" v="6351" actId="478"/>
          <ac:spMkLst>
            <pc:docMk/>
            <pc:sldMk cId="2023041967" sldId="4201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36:21.795" v="6206" actId="478"/>
          <ac:spMkLst>
            <pc:docMk/>
            <pc:sldMk cId="2023041967" sldId="4201"/>
            <ac:spMk id="278" creationId="{FCD91835-9969-4954-89DF-772352D448B9}"/>
          </ac:spMkLst>
        </pc:spChg>
        <pc:grpChg chg="mod">
          <ac:chgData name="Ulisses Lima Messias" userId="8f637c0ec9cdd908" providerId="LiveId" clId="{300EF7C6-7B4E-473A-B4D5-C30C72F83589}" dt="2022-02-22T18:45:24.064" v="6351" actId="478"/>
          <ac:grpSpMkLst>
            <pc:docMk/>
            <pc:sldMk cId="2023041967" sldId="4201"/>
            <ac:grpSpMk id="147" creationId="{0202F748-5C72-4A52-8119-085E3F6CC128}"/>
          </ac:grpSpMkLst>
        </pc:grpChg>
      </pc:sldChg>
      <pc:sldChg chg="delSp modSp add mod">
        <pc:chgData name="Ulisses Lima Messias" userId="8f637c0ec9cdd908" providerId="LiveId" clId="{300EF7C6-7B4E-473A-B4D5-C30C72F83589}" dt="2022-02-22T18:45:17.399" v="6350" actId="1038"/>
        <pc:sldMkLst>
          <pc:docMk/>
          <pc:sldMk cId="521015880" sldId="4202"/>
        </pc:sldMkLst>
        <pc:spChg chg="mod">
          <ac:chgData name="Ulisses Lima Messias" userId="8f637c0ec9cdd908" providerId="LiveId" clId="{300EF7C6-7B4E-473A-B4D5-C30C72F83589}" dt="2022-02-22T18:44:35.414" v="6332" actId="6549"/>
          <ac:spMkLst>
            <pc:docMk/>
            <pc:sldMk cId="521015880" sldId="4202"/>
            <ac:spMk id="24" creationId="{0FA9FC5E-2F18-49F0-ACFB-07624FD4D9BC}"/>
          </ac:spMkLst>
        </pc:spChg>
        <pc:spChg chg="del">
          <ac:chgData name="Ulisses Lima Messias" userId="8f637c0ec9cdd908" providerId="LiveId" clId="{300EF7C6-7B4E-473A-B4D5-C30C72F83589}" dt="2022-02-22T18:44:43.198" v="6334" actId="478"/>
          <ac:spMkLst>
            <pc:docMk/>
            <pc:sldMk cId="521015880" sldId="4202"/>
            <ac:spMk id="139" creationId="{2E236CCE-9731-457C-9517-52C4E659E9F5}"/>
          </ac:spMkLst>
        </pc:spChg>
        <pc:spChg chg="del">
          <ac:chgData name="Ulisses Lima Messias" userId="8f637c0ec9cdd908" providerId="LiveId" clId="{300EF7C6-7B4E-473A-B4D5-C30C72F83589}" dt="2022-02-22T18:44:52.915" v="6336" actId="478"/>
          <ac:spMkLst>
            <pc:docMk/>
            <pc:sldMk cId="521015880" sldId="4202"/>
            <ac:spMk id="140" creationId="{97FDBD7F-D5A1-4C1C-BF6A-2213BE01F9A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8" creationId="{8EDE0383-1B7F-494B-9787-BD3B661FF7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49" creationId="{6E6AA630-4041-45DD-A0F2-F45ED9F80F2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0" creationId="{0501E5D5-6FBA-415D-91AE-369E6989A46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1" creationId="{17DA8541-2E36-4CB2-A8E0-799CCA99F6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2" creationId="{D52E10AD-457F-4472-A57D-A3DB2906B36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3" creationId="{38E7F06C-2959-4622-948D-AE15D8296EA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4" creationId="{38E2B9D5-4C86-478C-B803-2C2AB123AFD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5" creationId="{2A1900C7-204F-4244-B800-B0A1E20796A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6" creationId="{6775882A-F51E-4364-A210-0452955CFE4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7" creationId="{A1C4141C-2141-484B-AD2D-6DE7F2A481E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8" creationId="{3CF1BDDD-BB04-432C-BD99-C85364D5AD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59" creationId="{882A13A8-04E5-43CA-BA74-80F061D64AD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0" creationId="{9F263ABA-4C64-4418-9DF3-D994700F241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1" creationId="{5C5078A8-9E8F-4046-B1AB-C71DD8C55E6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2" creationId="{DF69D9CA-8271-4AD0-913E-80C1DA3F5B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3" creationId="{992A24C5-C486-4F8B-A55F-C7D8711903B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4" creationId="{4A978F13-682C-492C-8E3B-E1C3F322485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5" creationId="{5ADA0E32-B16A-4D27-942A-ACE95146964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6" creationId="{2BE6DE01-AEEE-494A-ADBF-A284A430AA3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7" creationId="{4679B7BD-7873-48CD-A0E9-5625C8D875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8" creationId="{AFAA9995-A7BD-4A81-BD8D-D1BF0B5C89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69" creationId="{4F84D395-BDDA-418A-9E40-6FF5412B960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0" creationId="{4C77CEC0-38FE-4307-9E4C-B93C622BA5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1" creationId="{96BAA407-FA84-4CDA-B5A7-4BC6CC52863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2" creationId="{B27FB73A-A35D-4E6D-955F-D5D086D114B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3" creationId="{B48F7CDD-68DC-42F5-9E4B-1BD6211D0F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4" creationId="{F2EC9F5B-4E86-4E5C-99EE-49EEE01132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5" creationId="{34CDB2C9-4ACB-4149-9E91-4DF9ED5458B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6" creationId="{D80019DE-DAC4-4F76-BBB0-91BCA24CC21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7" creationId="{6E36A1A1-25C3-4DEC-8397-DB64D26236B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8" creationId="{8EA37959-A133-478F-980D-9B484201F85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79" creationId="{149E361B-65A9-4DC1-A44C-84C1B57F34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0" creationId="{1D302D9C-D378-4746-BEA0-ABF8FD6771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1" creationId="{930D36D4-3680-4513-A6E5-2DCF085E8FB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2" creationId="{8D32070B-9EBE-4F6E-853C-EBAB775AE64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3" creationId="{1C709937-AD6A-44A3-A60C-376F48323BE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4" creationId="{9B8E5E1E-3488-45C2-9B67-DD3335D1643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5" creationId="{A3348C34-1EB0-4663-9A0F-A1451B904D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6" creationId="{94A754C6-8FC1-4A14-A2DF-7A8E31DB0A4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7" creationId="{2EA0D884-F834-4931-83BB-1C865040F9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8" creationId="{6CD85A95-7E97-4CBF-A9E9-7B9783099E3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89" creationId="{0CC056D8-352A-4A06-B070-8FC3E21600F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0" creationId="{BB7D0E04-168B-406C-B88B-DBA269AB4B1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1" creationId="{EB785C02-5ED4-4BC5-B78E-B4E223E3A19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2" creationId="{88B63DC3-24E4-488F-B5BD-7C90C6D1CF4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3" creationId="{2379D341-A7DB-4C1B-A240-7BAB637AB42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4" creationId="{6D5FA0AE-3F2F-48E3-ACEF-B5C949151A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5" creationId="{40C48FAE-BA43-4614-BBDE-DB48DFFA69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6" creationId="{8BC38C4A-0452-4C0A-A499-DC54A9B4FCC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7" creationId="{AAC5149E-BC2E-46F1-BFB3-821A620BCB9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8" creationId="{AD535D03-132B-4017-95F3-2C6FC1DD5AB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199" creationId="{40C7ACF5-4333-4CFF-A93D-225D49F9607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0" creationId="{EE2ECC58-5EC6-44FB-913C-CF487C45B45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1" creationId="{2756DB31-0231-4A44-9351-87D1959E04E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2" creationId="{93B8EFD2-6C52-4666-AB44-BD7862E8EDA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3" creationId="{76BBF40C-505A-49DD-8742-4834834917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4" creationId="{C7550A68-4AD2-4F98-9B14-ED27A05F7C1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5" creationId="{183B37DC-4E43-4B3E-800A-C12829CD005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6" creationId="{DE2422A1-9C46-4463-8F38-3AB641ABE87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7" creationId="{6C792623-6E22-4806-8EAA-6F3430D3CF8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8" creationId="{A842329E-53FF-4B4E-B027-B81FB9FF19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09" creationId="{412B4EE2-4A89-4BD5-915A-26B939598AB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0" creationId="{5D07038C-9FD2-45D2-81EC-04436A162DA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1" creationId="{B98F46AE-DC90-45D5-AE59-72EA8F4042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2" creationId="{D6FC2DE2-3C0B-41FD-9D6E-DCB0A702E0C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3" creationId="{C90F446B-EC39-4186-BD42-C2DDB541982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4" creationId="{13FC1D58-817E-4681-8A7B-02A3F87F41A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5" creationId="{44D7C146-06E7-4D2D-A96E-611C250D0C0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6" creationId="{ADFA8C52-4174-4F0D-9A16-667F66C8360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7" creationId="{310C782D-42D3-450E-A38D-F955259FDF6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8" creationId="{02481DF6-F23C-4BB5-AA9F-6C3ECC0F278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19" creationId="{1877CFA2-7BD7-40D3-945C-964A74D323B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0" creationId="{1A34171F-65B1-4960-85A6-58FE48FEDB9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1" creationId="{A0076701-5C69-4C53-BEF1-7E773BA3F56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2" creationId="{F9E0F3A1-6483-4A69-A91C-36EF955F62D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3" creationId="{4CF24042-554D-49DF-B612-997A35883EB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4" creationId="{82B309AB-9633-4AAF-9567-4B593829DFD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5" creationId="{04822D24-B242-430A-B29D-7B3FB1881104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6" creationId="{AFEBD111-ABA7-46BE-B3D0-F41670EB72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7" creationId="{3FABD355-72D4-4101-BBEA-74A6E88055A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8" creationId="{0BB963C3-F315-4318-9738-38042AFC4D1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29" creationId="{66C05231-60C3-40A0-B3EB-197D08F6555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0" creationId="{8DE3CFDB-497F-4A34-A2E6-7B81A998973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1" creationId="{4405B8C0-2F5F-4364-95CB-1D45904976A6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2" creationId="{7E9C41BB-D478-4810-967B-A99B5F8B5C4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3" creationId="{92B4A72B-5444-42F8-9AFE-4D3BA9E7BB2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4" creationId="{8AB0F10B-EE62-428E-84F5-B3B648128209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5" creationId="{A6F54677-CE41-4291-AD2A-6ED743E812F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6" creationId="{68490E56-40A5-4F9B-AC96-BC72189C07B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7" creationId="{AB8D63DB-A862-4759-BFFF-6A83CC15695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8" creationId="{E0A1DF11-AC0B-45D0-8C69-7187711F872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39" creationId="{56F17876-7298-4EB8-8DDB-A805833A4C6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0" creationId="{8F456CD7-B20B-47A8-952E-B1D293B0720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1" creationId="{252A2273-5854-4B55-A727-29846B72D18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2" creationId="{98671BF5-C63E-4629-AA3B-486A94D525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3" creationId="{6FA68F04-985C-4ACF-ACF9-423DC44A98A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4" creationId="{20162CE3-4277-4B51-9538-C73FE0A14D7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5" creationId="{65FBCF3F-7868-4463-974D-7E94D3F5DA2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6" creationId="{FD60F436-BCE9-47B2-8A6C-8ED9D68E6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7" creationId="{418E44F2-D323-4350-BCBB-C85C9203C3CB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8" creationId="{864F006C-92FA-42D8-A1CF-23FC3844248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49" creationId="{FA6C6FCA-6054-40AD-BFF7-D85B014D4B2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0" creationId="{804CB454-7125-4218-A4CE-C3775DC2729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1" creationId="{FA141F4D-B1EF-470C-97B9-F3456830E003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2" creationId="{88A4DF72-379D-45F0-9BFE-5B96EEDBA097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3" creationId="{2F90A900-6CCC-4E29-B850-B57B0B5D9B8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4" creationId="{31AD1807-F886-4DEC-A3C4-19E4C7CEF7E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5" creationId="{31B08B6C-7ABA-4447-B066-AF9B8772771C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6" creationId="{4CCF65CA-A0A7-4E2D-A98A-0A0DC03D456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7" creationId="{89EB0006-7071-4E45-9E88-33CF9385F0F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8" creationId="{492431D4-BD3C-45FB-8E4E-496279C2B01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59" creationId="{E294E73D-5D66-40A1-BCF8-C8442930919F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0" creationId="{279C1072-9A28-4BAB-9761-6852696E0010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1" creationId="{50FAE430-F8B3-4D22-BBBB-09111330269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2" creationId="{14D9F165-C603-4E6F-9578-CDD8F6A8FCE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3" creationId="{9D786732-43CC-47CC-A00E-178E24D02BED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4" creationId="{E6785359-BC06-4103-B12A-C49F2319169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5" creationId="{07F42ACB-BE8A-41EE-BE92-46B424A4B475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6" creationId="{F70E4284-49B0-41BC-A750-F5BB26337C92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7" creationId="{F3CEFF40-5369-485B-8EE6-869469B25AA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8" creationId="{92C8D535-C96B-4EB4-A52F-E60B394A3E4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69" creationId="{439305D0-9A59-4303-B7F8-DB66A7EDE96E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0" creationId="{9EDB40BC-5535-461D-B61A-219AD082315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1" creationId="{6D77D420-0524-4B97-AE39-2B6A80D7D9C8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2" creationId="{E2DDAC3E-D204-4F50-AFDF-C7A9CE068BEA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3" creationId="{E63AEB2B-3277-467F-9B59-D50C370B86F1}"/>
          </ac:spMkLst>
        </pc:spChg>
        <pc:spChg chg="mod">
          <ac:chgData name="Ulisses Lima Messias" userId="8f637c0ec9cdd908" providerId="LiveId" clId="{300EF7C6-7B4E-473A-B4D5-C30C72F83589}" dt="2022-02-22T18:45:17.399" v="6350" actId="1038"/>
          <ac:spMkLst>
            <pc:docMk/>
            <pc:sldMk cId="521015880" sldId="4202"/>
            <ac:spMk id="274" creationId="{E66EF661-FD99-4D53-A185-CD81D8BDF4F1}"/>
          </ac:spMkLst>
        </pc:spChg>
        <pc:spChg chg="del">
          <ac:chgData name="Ulisses Lima Messias" userId="8f637c0ec9cdd908" providerId="LiveId" clId="{300EF7C6-7B4E-473A-B4D5-C30C72F83589}" dt="2022-02-22T18:44:40.328" v="6333" actId="478"/>
          <ac:spMkLst>
            <pc:docMk/>
            <pc:sldMk cId="521015880" sldId="4202"/>
            <ac:spMk id="276" creationId="{E355F14D-D7B6-41AE-B957-5FAD8B82B3FD}"/>
          </ac:spMkLst>
        </pc:spChg>
        <pc:spChg chg="del">
          <ac:chgData name="Ulisses Lima Messias" userId="8f637c0ec9cdd908" providerId="LiveId" clId="{300EF7C6-7B4E-473A-B4D5-C30C72F83589}" dt="2022-02-22T18:44:49.595" v="6335" actId="478"/>
          <ac:spMkLst>
            <pc:docMk/>
            <pc:sldMk cId="521015880" sldId="4202"/>
            <ac:spMk id="277" creationId="{CAC008F0-4940-414D-B45D-068EAEFC6E30}"/>
          </ac:spMkLst>
        </pc:spChg>
        <pc:grpChg chg="mod">
          <ac:chgData name="Ulisses Lima Messias" userId="8f637c0ec9cdd908" providerId="LiveId" clId="{300EF7C6-7B4E-473A-B4D5-C30C72F83589}" dt="2022-02-22T18:45:17.399" v="6350" actId="1038"/>
          <ac:grpSpMkLst>
            <pc:docMk/>
            <pc:sldMk cId="521015880" sldId="4202"/>
            <ac:grpSpMk id="147" creationId="{0202F748-5C72-4A52-8119-085E3F6CC128}"/>
          </ac:grpSpMkLst>
        </pc:grpChg>
      </pc:sldChg>
      <pc:sldChg chg="addSp delSp modSp add mod modAnim">
        <pc:chgData name="Ulisses Lima Messias" userId="8f637c0ec9cdd908" providerId="LiveId" clId="{300EF7C6-7B4E-473A-B4D5-C30C72F83589}" dt="2022-02-24T18:50:12.254" v="6404"/>
        <pc:sldMkLst>
          <pc:docMk/>
          <pc:sldMk cId="346564049" sldId="4203"/>
        </pc:sldMkLst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2" creationId="{8FC253D0-071B-4F52-95C6-18F6F40446EB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4" creationId="{C88A17DE-199C-4D4F-A5B6-6271826DAF9E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0" creationId="{80F3FD8E-BA5C-4DE0-BC49-410767CA0349}"/>
          </ac:spMkLst>
        </pc:spChg>
        <pc:spChg chg="del">
          <ac:chgData name="Ulisses Lima Messias" userId="8f637c0ec9cdd908" providerId="LiveId" clId="{300EF7C6-7B4E-473A-B4D5-C30C72F83589}" dt="2022-02-24T18:44:42.391" v="6375" actId="478"/>
          <ac:spMkLst>
            <pc:docMk/>
            <pc:sldMk cId="346564049" sldId="4203"/>
            <ac:spMk id="11" creationId="{C461B7E0-145C-4D3A-B31D-21ACCA3E8A80}"/>
          </ac:spMkLst>
        </pc:spChg>
        <pc:spChg chg="mod">
          <ac:chgData name="Ulisses Lima Messias" userId="8f637c0ec9cdd908" providerId="LiveId" clId="{300EF7C6-7B4E-473A-B4D5-C30C72F83589}" dt="2022-02-24T18:44:36.061" v="6373" actId="20577"/>
          <ac:spMkLst>
            <pc:docMk/>
            <pc:sldMk cId="346564049" sldId="4203"/>
            <ac:spMk id="15" creationId="{B31BC0B6-BA1A-4517-89E3-42C727AF6463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7" creationId="{EF8A2FF3-DD1C-4133-B326-C8943D8C0F59}"/>
          </ac:spMkLst>
        </pc:spChg>
        <pc:spChg chg="del">
          <ac:chgData name="Ulisses Lima Messias" userId="8f637c0ec9cdd908" providerId="LiveId" clId="{300EF7C6-7B4E-473A-B4D5-C30C72F83589}" dt="2022-02-24T18:44:45.271" v="6376" actId="478"/>
          <ac:spMkLst>
            <pc:docMk/>
            <pc:sldMk cId="346564049" sldId="4203"/>
            <ac:spMk id="18" creationId="{65A668C8-1BF8-454A-BCD4-7464AB80FB7E}"/>
          </ac:spMkLst>
        </pc:spChg>
        <pc:graphicFrameChg chg="del">
          <ac:chgData name="Ulisses Lima Messias" userId="8f637c0ec9cdd908" providerId="LiveId" clId="{300EF7C6-7B4E-473A-B4D5-C30C72F83589}" dt="2022-02-24T18:44:39.421" v="6374" actId="478"/>
          <ac:graphicFrameMkLst>
            <pc:docMk/>
            <pc:sldMk cId="346564049" sldId="4203"/>
            <ac:graphicFrameMk id="12" creationId="{EF45453D-9CE4-4177-8F51-7F5CDE06F76C}"/>
          </ac:graphicFrameMkLst>
        </pc:graphicFrameChg>
        <pc:graphicFrameChg chg="add mod">
          <ac:chgData name="Ulisses Lima Messias" userId="8f637c0ec9cdd908" providerId="LiveId" clId="{300EF7C6-7B4E-473A-B4D5-C30C72F83589}" dt="2022-02-24T18:45:50.639" v="6398"/>
          <ac:graphicFrameMkLst>
            <pc:docMk/>
            <pc:sldMk cId="346564049" sldId="4203"/>
            <ac:graphicFrameMk id="14" creationId="{4E8176F8-79FB-4C1D-BBA1-30D6E2CC0FB7}"/>
          </ac:graphicFrameMkLst>
        </pc:graphicFrameChg>
        <pc:graphicFrameChg chg="add mod">
          <ac:chgData name="Ulisses Lima Messias" userId="8f637c0ec9cdd908" providerId="LiveId" clId="{300EF7C6-7B4E-473A-B4D5-C30C72F83589}" dt="2022-02-24T18:49:09.205" v="6400"/>
          <ac:graphicFrameMkLst>
            <pc:docMk/>
            <pc:sldMk cId="346564049" sldId="4203"/>
            <ac:graphicFrameMk id="16" creationId="{01268184-B6B2-48C0-BC11-AF5AB1BDA817}"/>
          </ac:graphicFrameMkLst>
        </pc:graphicFrameChg>
        <pc:picChg chg="mod">
          <ac:chgData name="Ulisses Lima Messias" userId="8f637c0ec9cdd908" providerId="LiveId" clId="{300EF7C6-7B4E-473A-B4D5-C30C72F83589}" dt="2022-02-24T18:50:06.440" v="6403" actId="1076"/>
          <ac:picMkLst>
            <pc:docMk/>
            <pc:sldMk cId="346564049" sldId="4203"/>
            <ac:picMk id="3" creationId="{888F9E7F-011D-4A72-AD88-A74956B01892}"/>
          </ac:picMkLst>
        </pc:picChg>
        <pc:picChg chg="del">
          <ac:chgData name="Ulisses Lima Messias" userId="8f637c0ec9cdd908" providerId="LiveId" clId="{300EF7C6-7B4E-473A-B4D5-C30C72F83589}" dt="2022-02-24T18:44:45.271" v="6376" actId="478"/>
          <ac:picMkLst>
            <pc:docMk/>
            <pc:sldMk cId="346564049" sldId="4203"/>
            <ac:picMk id="13" creationId="{D864A5A4-2079-4E77-ACD4-7DA47651CE29}"/>
          </ac:picMkLst>
        </pc:picChg>
      </pc:sldChg>
      <pc:sldChg chg="addSp modSp add mod modAnim">
        <pc:chgData name="Ulisses Lima Messias" userId="8f637c0ec9cdd908" providerId="LiveId" clId="{300EF7C6-7B4E-473A-B4D5-C30C72F83589}" dt="2022-02-24T18:54:36.679" v="6438"/>
        <pc:sldMkLst>
          <pc:docMk/>
          <pc:sldMk cId="1862954351" sldId="4204"/>
        </pc:sldMkLst>
        <pc:spChg chg="add mod">
          <ac:chgData name="Ulisses Lima Messias" userId="8f637c0ec9cdd908" providerId="LiveId" clId="{300EF7C6-7B4E-473A-B4D5-C30C72F83589}" dt="2022-02-24T18:54:34.358" v="6437" actId="13926"/>
          <ac:spMkLst>
            <pc:docMk/>
            <pc:sldMk cId="1862954351" sldId="4204"/>
            <ac:spMk id="2" creationId="{F1040D68-75DE-4E37-B6D0-4A98533D7D04}"/>
          </ac:spMkLst>
        </pc:spChg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221503722" sldId="4205"/>
        </pc:sldMkLst>
      </pc:sldChg>
      <pc:sldChg chg="add">
        <pc:chgData name="Ulisses Lima Messias" userId="8f637c0ec9cdd908" providerId="LiveId" clId="{300EF7C6-7B4E-473A-B4D5-C30C72F83589}" dt="2022-02-24T18:56:33.809" v="6439"/>
        <pc:sldMkLst>
          <pc:docMk/>
          <pc:sldMk cId="1216878552" sldId="4206"/>
        </pc:sldMkLst>
      </pc:sldChg>
      <pc:sldChg chg="delSp add mod delAnim">
        <pc:chgData name="Ulisses Lima Messias" userId="8f637c0ec9cdd908" providerId="LiveId" clId="{300EF7C6-7B4E-473A-B4D5-C30C72F83589}" dt="2022-02-24T18:56:51.739" v="6443" actId="478"/>
        <pc:sldMkLst>
          <pc:docMk/>
          <pc:sldMk cId="2732397235" sldId="4207"/>
        </pc:sldMkLst>
        <pc:spChg chg="del">
          <ac:chgData name="Ulisses Lima Messias" userId="8f637c0ec9cdd908" providerId="LiveId" clId="{300EF7C6-7B4E-473A-B4D5-C30C72F83589}" dt="2022-02-24T18:56:51.739" v="6443" actId="478"/>
          <ac:spMkLst>
            <pc:docMk/>
            <pc:sldMk cId="2732397235" sldId="4207"/>
            <ac:spMk id="3" creationId="{18B24CA2-B4D6-4280-8949-121377F6E274}"/>
          </ac:spMkLst>
        </pc:spChg>
        <pc:picChg chg="del">
          <ac:chgData name="Ulisses Lima Messias" userId="8f637c0ec9cdd908" providerId="LiveId" clId="{300EF7C6-7B4E-473A-B4D5-C30C72F83589}" dt="2022-02-24T18:56:49.873" v="6442" actId="478"/>
          <ac:picMkLst>
            <pc:docMk/>
            <pc:sldMk cId="2732397235" sldId="4207"/>
            <ac:picMk id="146" creationId="{441C2455-A191-4E9E-B9B9-E9F95F04D176}"/>
          </ac:picMkLst>
        </pc:picChg>
      </pc:sldChg>
      <pc:sldChg chg="addSp modSp add mod">
        <pc:chgData name="Ulisses Lima Messias" userId="8f637c0ec9cdd908" providerId="LiveId" clId="{300EF7C6-7B4E-473A-B4D5-C30C72F83589}" dt="2022-02-24T18:59:01.213" v="6513" actId="1038"/>
        <pc:sldMkLst>
          <pc:docMk/>
          <pc:sldMk cId="3698693759" sldId="4208"/>
        </pc:sldMkLst>
        <pc:spChg chg="add mod">
          <ac:chgData name="Ulisses Lima Messias" userId="8f637c0ec9cdd908" providerId="LiveId" clId="{300EF7C6-7B4E-473A-B4D5-C30C72F83589}" dt="2022-02-24T18:58:35.335" v="6485" actId="113"/>
          <ac:spMkLst>
            <pc:docMk/>
            <pc:sldMk cId="3698693759" sldId="4208"/>
            <ac:spMk id="3" creationId="{708C063E-706A-43E0-B13F-E22A56114C0A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4" creationId="{C88A17DE-199C-4D4F-A5B6-6271826DAF9E}"/>
          </ac:spMkLst>
        </pc:spChg>
        <pc:spChg chg="add mod">
          <ac:chgData name="Ulisses Lima Messias" userId="8f637c0ec9cdd908" providerId="LiveId" clId="{300EF7C6-7B4E-473A-B4D5-C30C72F83589}" dt="2022-02-24T18:58:47.032" v="6490" actId="5793"/>
          <ac:spMkLst>
            <pc:docMk/>
            <pc:sldMk cId="3698693759" sldId="4208"/>
            <ac:spMk id="5" creationId="{55D28B3C-05FC-4987-B167-54EBA41E81E0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7" creationId="{EF8A2FF3-DD1C-4133-B326-C8943D8C0F59}"/>
          </ac:spMkLst>
        </pc:spChg>
        <pc:spChg chg="mod">
          <ac:chgData name="Ulisses Lima Messias" userId="8f637c0ec9cdd908" providerId="LiveId" clId="{300EF7C6-7B4E-473A-B4D5-C30C72F83589}" dt="2022-02-24T18:59:01.213" v="6513" actId="1038"/>
          <ac:spMkLst>
            <pc:docMk/>
            <pc:sldMk cId="3698693759" sldId="4208"/>
            <ac:spMk id="18" creationId="{65A668C8-1BF8-454A-BCD4-7464AB80FB7E}"/>
          </ac:spMkLst>
        </pc:spChg>
      </pc:sldChg>
      <pc:sldMasterChg chg="del delSldLayout">
        <pc:chgData name="Ulisses Lima Messias" userId="8f637c0ec9cdd908" providerId="LiveId" clId="{300EF7C6-7B4E-473A-B4D5-C30C72F83589}" dt="2022-02-11T10:07:43.728" v="4929" actId="2696"/>
        <pc:sldMasterMkLst>
          <pc:docMk/>
          <pc:sldMasterMk cId="3816899024" sldId="2147483708"/>
        </pc:sldMasterMkLst>
        <pc:sldLayoutChg chg="del">
          <pc:chgData name="Ulisses Lima Messias" userId="8f637c0ec9cdd908" providerId="LiveId" clId="{300EF7C6-7B4E-473A-B4D5-C30C72F83589}" dt="2022-02-11T10:07:43.612" v="4927" actId="2696"/>
          <pc:sldLayoutMkLst>
            <pc:docMk/>
            <pc:sldMasterMk cId="3816899024" sldId="2147483708"/>
            <pc:sldLayoutMk cId="3364867520" sldId="2147483709"/>
          </pc:sldLayoutMkLst>
        </pc:sldLayoutChg>
        <pc:sldLayoutChg chg="del">
          <pc:chgData name="Ulisses Lima Messias" userId="8f637c0ec9cdd908" providerId="LiveId" clId="{300EF7C6-7B4E-473A-B4D5-C30C72F83589}" dt="2022-02-11T10:07:43.728" v="4928" actId="2696"/>
          <pc:sldLayoutMkLst>
            <pc:docMk/>
            <pc:sldMasterMk cId="3816899024" sldId="2147483708"/>
            <pc:sldLayoutMk cId="4294545456" sldId="2147483711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6" v="4931" actId="2696"/>
        <pc:sldMasterMkLst>
          <pc:docMk/>
          <pc:sldMasterMk cId="1887254455" sldId="2147483712"/>
        </pc:sldMasterMkLst>
        <pc:sldLayoutChg chg="del">
          <pc:chgData name="Ulisses Lima Messias" userId="8f637c0ec9cdd908" providerId="LiveId" clId="{300EF7C6-7B4E-473A-B4D5-C30C72F83589}" dt="2022-02-11T10:07:43.736" v="4930" actId="2696"/>
          <pc:sldLayoutMkLst>
            <pc:docMk/>
            <pc:sldMasterMk cId="1887254455" sldId="2147483712"/>
            <pc:sldLayoutMk cId="3970870809" sldId="214748371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07:43.738" v="4943" actId="2696"/>
        <pc:sldMasterMkLst>
          <pc:docMk/>
          <pc:sldMasterMk cId="1803394780" sldId="2147483714"/>
        </pc:sldMasterMkLst>
        <pc:sldLayoutChg chg="del">
          <pc:chgData name="Ulisses Lima Messias" userId="8f637c0ec9cdd908" providerId="LiveId" clId="{300EF7C6-7B4E-473A-B4D5-C30C72F83589}" dt="2022-02-11T10:07:43.738" v="4932" actId="2696"/>
          <pc:sldLayoutMkLst>
            <pc:docMk/>
            <pc:sldMasterMk cId="1803394780" sldId="2147483714"/>
            <pc:sldLayoutMk cId="1429221997" sldId="2147483715"/>
          </pc:sldLayoutMkLst>
        </pc:sldLayoutChg>
        <pc:sldLayoutChg chg="del">
          <pc:chgData name="Ulisses Lima Messias" userId="8f637c0ec9cdd908" providerId="LiveId" clId="{300EF7C6-7B4E-473A-B4D5-C30C72F83589}" dt="2022-02-11T10:07:43.738" v="4933" actId="2696"/>
          <pc:sldLayoutMkLst>
            <pc:docMk/>
            <pc:sldMasterMk cId="1803394780" sldId="2147483714"/>
            <pc:sldLayoutMk cId="1229520913" sldId="2147483716"/>
          </pc:sldLayoutMkLst>
        </pc:sldLayoutChg>
        <pc:sldLayoutChg chg="del">
          <pc:chgData name="Ulisses Lima Messias" userId="8f637c0ec9cdd908" providerId="LiveId" clId="{300EF7C6-7B4E-473A-B4D5-C30C72F83589}" dt="2022-02-11T10:07:43.738" v="4934" actId="2696"/>
          <pc:sldLayoutMkLst>
            <pc:docMk/>
            <pc:sldMasterMk cId="1803394780" sldId="2147483714"/>
            <pc:sldLayoutMk cId="4100255040" sldId="2147483717"/>
          </pc:sldLayoutMkLst>
        </pc:sldLayoutChg>
        <pc:sldLayoutChg chg="del">
          <pc:chgData name="Ulisses Lima Messias" userId="8f637c0ec9cdd908" providerId="LiveId" clId="{300EF7C6-7B4E-473A-B4D5-C30C72F83589}" dt="2022-02-11T10:07:43.738" v="4935" actId="2696"/>
          <pc:sldLayoutMkLst>
            <pc:docMk/>
            <pc:sldMasterMk cId="1803394780" sldId="2147483714"/>
            <pc:sldLayoutMk cId="3075176327" sldId="2147483718"/>
          </pc:sldLayoutMkLst>
        </pc:sldLayoutChg>
        <pc:sldLayoutChg chg="del">
          <pc:chgData name="Ulisses Lima Messias" userId="8f637c0ec9cdd908" providerId="LiveId" clId="{300EF7C6-7B4E-473A-B4D5-C30C72F83589}" dt="2022-02-11T10:07:43.738" v="4936" actId="2696"/>
          <pc:sldLayoutMkLst>
            <pc:docMk/>
            <pc:sldMasterMk cId="1803394780" sldId="2147483714"/>
            <pc:sldLayoutMk cId="4269136474" sldId="2147483719"/>
          </pc:sldLayoutMkLst>
        </pc:sldLayoutChg>
        <pc:sldLayoutChg chg="del">
          <pc:chgData name="Ulisses Lima Messias" userId="8f637c0ec9cdd908" providerId="LiveId" clId="{300EF7C6-7B4E-473A-B4D5-C30C72F83589}" dt="2022-02-11T10:07:43.738" v="4937" actId="2696"/>
          <pc:sldLayoutMkLst>
            <pc:docMk/>
            <pc:sldMasterMk cId="1803394780" sldId="2147483714"/>
            <pc:sldLayoutMk cId="1364099258" sldId="2147483720"/>
          </pc:sldLayoutMkLst>
        </pc:sldLayoutChg>
        <pc:sldLayoutChg chg="del">
          <pc:chgData name="Ulisses Lima Messias" userId="8f637c0ec9cdd908" providerId="LiveId" clId="{300EF7C6-7B4E-473A-B4D5-C30C72F83589}" dt="2022-02-11T10:07:43.738" v="4938" actId="2696"/>
          <pc:sldLayoutMkLst>
            <pc:docMk/>
            <pc:sldMasterMk cId="1803394780" sldId="2147483714"/>
            <pc:sldLayoutMk cId="4156148257" sldId="2147483721"/>
          </pc:sldLayoutMkLst>
        </pc:sldLayoutChg>
        <pc:sldLayoutChg chg="del">
          <pc:chgData name="Ulisses Lima Messias" userId="8f637c0ec9cdd908" providerId="LiveId" clId="{300EF7C6-7B4E-473A-B4D5-C30C72F83589}" dt="2022-02-11T10:07:43.738" v="4939" actId="2696"/>
          <pc:sldLayoutMkLst>
            <pc:docMk/>
            <pc:sldMasterMk cId="1803394780" sldId="2147483714"/>
            <pc:sldLayoutMk cId="2834748584" sldId="2147483722"/>
          </pc:sldLayoutMkLst>
        </pc:sldLayoutChg>
        <pc:sldLayoutChg chg="del">
          <pc:chgData name="Ulisses Lima Messias" userId="8f637c0ec9cdd908" providerId="LiveId" clId="{300EF7C6-7B4E-473A-B4D5-C30C72F83589}" dt="2022-02-11T10:07:43.738" v="4940" actId="2696"/>
          <pc:sldLayoutMkLst>
            <pc:docMk/>
            <pc:sldMasterMk cId="1803394780" sldId="2147483714"/>
            <pc:sldLayoutMk cId="2762583060" sldId="2147483723"/>
          </pc:sldLayoutMkLst>
        </pc:sldLayoutChg>
        <pc:sldLayoutChg chg="del">
          <pc:chgData name="Ulisses Lima Messias" userId="8f637c0ec9cdd908" providerId="LiveId" clId="{300EF7C6-7B4E-473A-B4D5-C30C72F83589}" dt="2022-02-11T10:07:43.738" v="4941" actId="2696"/>
          <pc:sldLayoutMkLst>
            <pc:docMk/>
            <pc:sldMasterMk cId="1803394780" sldId="2147483714"/>
            <pc:sldLayoutMk cId="1408002650" sldId="2147483724"/>
          </pc:sldLayoutMkLst>
        </pc:sldLayoutChg>
        <pc:sldLayoutChg chg="del">
          <pc:chgData name="Ulisses Lima Messias" userId="8f637c0ec9cdd908" providerId="LiveId" clId="{300EF7C6-7B4E-473A-B4D5-C30C72F83589}" dt="2022-02-11T10:07:43.738" v="4942" actId="2696"/>
          <pc:sldLayoutMkLst>
            <pc:docMk/>
            <pc:sldMasterMk cId="1803394780" sldId="2147483714"/>
            <pc:sldLayoutMk cId="398496880" sldId="2147483725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20:25:11.863" v="4809" actId="47"/>
        <pc:sldMasterMkLst>
          <pc:docMk/>
          <pc:sldMasterMk cId="1463685137" sldId="2147483785"/>
        </pc:sldMasterMkLst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459028627" sldId="2147483786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748812271" sldId="2147483787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381466830" sldId="2147483788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144967438" sldId="2147483789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2090159893" sldId="2147483790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92846381" sldId="2147483791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4116444269" sldId="2147483792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95622716" sldId="2147483793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1936769227" sldId="2147483794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0427036" sldId="2147483795"/>
          </pc:sldLayoutMkLst>
        </pc:sldLayoutChg>
        <pc:sldLayoutChg chg="del">
          <pc:chgData name="Ulisses Lima Messias" userId="8f637c0ec9cdd908" providerId="LiveId" clId="{300EF7C6-7B4E-473A-B4D5-C30C72F83589}" dt="2022-02-10T20:25:11.863" v="4809" actId="47"/>
          <pc:sldLayoutMkLst>
            <pc:docMk/>
            <pc:sldMasterMk cId="1463685137" sldId="2147483785"/>
            <pc:sldLayoutMk cId="3616022130" sldId="2147483796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11:55.509" v="264" actId="47"/>
        <pc:sldMasterMkLst>
          <pc:docMk/>
          <pc:sldMasterMk cId="1403500120" sldId="2147483848"/>
        </pc:sldMasterMkLst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619826282" sldId="2147483849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96707743" sldId="2147483850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025095269" sldId="2147483851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51757675" sldId="2147483852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463187696" sldId="2147483853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583882278" sldId="2147483854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40517279" sldId="2147483855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83908193" sldId="2147483856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1933301633" sldId="2147483857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2384109551" sldId="2147483858"/>
          </pc:sldLayoutMkLst>
        </pc:sldLayoutChg>
        <pc:sldLayoutChg chg="del">
          <pc:chgData name="Ulisses Lima Messias" userId="8f637c0ec9cdd908" providerId="LiveId" clId="{300EF7C6-7B4E-473A-B4D5-C30C72F83589}" dt="2022-02-07T12:11:55.509" v="264" actId="47"/>
          <pc:sldLayoutMkLst>
            <pc:docMk/>
            <pc:sldMasterMk cId="1403500120" sldId="2147483848"/>
            <pc:sldLayoutMk cId="3182275875" sldId="2147483859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2:49:37.565" v="719" actId="47"/>
        <pc:sldMasterMkLst>
          <pc:docMk/>
          <pc:sldMasterMk cId="605025895" sldId="2147483872"/>
        </pc:sldMasterMkLst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707988165" sldId="214748387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42435739" sldId="214748387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074081367" sldId="214748387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879485460" sldId="2147483876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07916645" sldId="2147483877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06290982" sldId="2147483878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847969504" sldId="2147483879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353211905" sldId="2147483880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73326741" sldId="2147483881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504600289" sldId="2147483882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1209662498" sldId="2147483883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2083846912" sldId="2147483884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3822223638" sldId="2147483885"/>
          </pc:sldLayoutMkLst>
        </pc:sldLayoutChg>
        <pc:sldLayoutChg chg="del">
          <pc:chgData name="Ulisses Lima Messias" userId="8f637c0ec9cdd908" providerId="LiveId" clId="{300EF7C6-7B4E-473A-B4D5-C30C72F83589}" dt="2022-02-07T12:49:37.565" v="719" actId="47"/>
          <pc:sldLayoutMkLst>
            <pc:docMk/>
            <pc:sldMasterMk cId="605025895" sldId="2147483872"/>
            <pc:sldLayoutMk cId="985832699" sldId="2147483886"/>
          </pc:sldLayoutMkLst>
        </pc:sldLayoutChg>
      </pc:sldMasterChg>
      <pc:sldMasterChg chg="add del addSldLayout delSldLayout">
        <pc:chgData name="Ulisses Lima Messias" userId="8f637c0ec9cdd908" providerId="LiveId" clId="{300EF7C6-7B4E-473A-B4D5-C30C72F83589}" dt="2022-02-11T10:10:25.364" v="4945" actId="2696"/>
        <pc:sldMasterMkLst>
          <pc:docMk/>
          <pc:sldMasterMk cId="1525184589" sldId="2147483926"/>
        </pc:sldMasterMkLst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2451319534" sldId="2147483927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965689774" sldId="2147483928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441510388" sldId="2147483929"/>
          </pc:sldLayoutMkLst>
        </pc:sldLayoutChg>
        <pc:sldLayoutChg chg="add del">
          <pc:chgData name="Ulisses Lima Messias" userId="8f637c0ec9cdd908" providerId="LiveId" clId="{300EF7C6-7B4E-473A-B4D5-C30C72F83589}" dt="2022-02-11T10:10:25.364" v="4945" actId="2696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07T17:54:20.614" v="783" actId="47"/>
        <pc:sldMasterMkLst>
          <pc:docMk/>
          <pc:sldMasterMk cId="1915093337" sldId="2147483961"/>
        </pc:sldMasterMkLst>
        <pc:sldLayoutChg chg="del">
          <pc:chgData name="Ulisses Lima Messias" userId="8f637c0ec9cdd908" providerId="LiveId" clId="{300EF7C6-7B4E-473A-B4D5-C30C72F83589}" dt="2022-02-07T17:54:20.614" v="783" actId="47"/>
          <pc:sldLayoutMkLst>
            <pc:docMk/>
            <pc:sldMasterMk cId="1915093337" sldId="2147483961"/>
            <pc:sldLayoutMk cId="2350696294" sldId="2147483962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0T19:50:37.993" v="4271" actId="47"/>
        <pc:sldMasterMkLst>
          <pc:docMk/>
          <pc:sldMasterMk cId="2786894477" sldId="2147483972"/>
        </pc:sldMasterMkLst>
        <pc:sldLayoutChg chg="del">
          <pc:chgData name="Ulisses Lima Messias" userId="8f637c0ec9cdd908" providerId="LiveId" clId="{300EF7C6-7B4E-473A-B4D5-C30C72F83589}" dt="2022-02-10T19:50:37.993" v="4271" actId="47"/>
          <pc:sldLayoutMkLst>
            <pc:docMk/>
            <pc:sldMasterMk cId="2786894477" sldId="2147483972"/>
            <pc:sldLayoutMk cId="1202870784" sldId="2147483973"/>
          </pc:sldLayoutMkLst>
        </pc:sldLayoutChg>
      </pc:sldMasterChg>
      <pc:sldMasterChg chg="del delSldLayout">
        <pc:chgData name="Ulisses Lima Messias" userId="8f637c0ec9cdd908" providerId="LiveId" clId="{300EF7C6-7B4E-473A-B4D5-C30C72F83589}" dt="2022-02-11T10:19:33.130" v="5007" actId="47"/>
        <pc:sldMasterMkLst>
          <pc:docMk/>
          <pc:sldMasterMk cId="2471713063" sldId="2147484002"/>
        </pc:sldMasterMkLst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03828509" sldId="214748400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54255209" sldId="214748400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479374095" sldId="214748400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46219235" sldId="214748400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27413504" sldId="2147484007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882741157" sldId="2147484008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668174640" sldId="2147484009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3580733385" sldId="2147484010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72916288" sldId="2147484011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916252204" sldId="2147484012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41593113" sldId="2147484013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813283020" sldId="2147484014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1819517764" sldId="2147484015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525263920" sldId="2147484016"/>
          </pc:sldLayoutMkLst>
        </pc:sldLayoutChg>
        <pc:sldLayoutChg chg="del">
          <pc:chgData name="Ulisses Lima Messias" userId="8f637c0ec9cdd908" providerId="LiveId" clId="{300EF7C6-7B4E-473A-B4D5-C30C72F83589}" dt="2022-02-11T10:19:33.130" v="5007" actId="47"/>
          <pc:sldLayoutMkLst>
            <pc:docMk/>
            <pc:sldMasterMk cId="2471713063" sldId="2147484002"/>
            <pc:sldLayoutMk cId="2347023724" sldId="2147484017"/>
          </pc:sldLayoutMkLst>
        </pc:sldLayoutChg>
      </pc:sldMasterChg>
    </pc:docChg>
  </pc:docChgLst>
  <pc:docChgLst>
    <pc:chgData name="Ulisses Lima Messias" userId="8f637c0ec9cdd908" providerId="LiveId" clId="{FD4D0507-2272-4E2D-8A24-356D13E1E74F}"/>
    <pc:docChg chg="modSld">
      <pc:chgData name="Ulisses Lima Messias" userId="8f637c0ec9cdd908" providerId="LiveId" clId="{FD4D0507-2272-4E2D-8A24-356D13E1E74F}" dt="2021-12-01T15:34:20.629" v="120" actId="1076"/>
      <pc:docMkLst>
        <pc:docMk/>
      </pc:docMkLst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5348389" sldId="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02985598" sldId="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10402258" sldId="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1578889" sldId="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58935591" sldId="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6491844" sldId="2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04770800" sldId="2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19129222" sldId="2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92285649" sldId="3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76944044" sldId="3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4059202" sldId="3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0061705" sldId="3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0235614" sldId="3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54284" sldId="3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18505812" sldId="40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1711249" sldId="4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55350203" sldId="4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55575713" sldId="5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82188021" sldId="5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4333439" sldId="591"/>
        </pc:sldMkLst>
      </pc:sldChg>
      <pc:sldChg chg="modSp mod modShow">
        <pc:chgData name="Ulisses Lima Messias" userId="8f637c0ec9cdd908" providerId="LiveId" clId="{FD4D0507-2272-4E2D-8A24-356D13E1E74F}" dt="2021-11-30T20:04:16.988" v="2" actId="1076"/>
        <pc:sldMkLst>
          <pc:docMk/>
          <pc:sldMk cId="631617250" sldId="594"/>
        </pc:sldMkLst>
        <pc:picChg chg="mod">
          <ac:chgData name="Ulisses Lima Messias" userId="8f637c0ec9cdd908" providerId="LiveId" clId="{FD4D0507-2272-4E2D-8A24-356D13E1E74F}" dt="2021-11-30T20:04:16.988" v="2" actId="1076"/>
          <ac:picMkLst>
            <pc:docMk/>
            <pc:sldMk cId="631617250" sldId="594"/>
            <ac:picMk id="4" creationId="{15E5F734-C768-419B-967A-0E23A3EB3818}"/>
          </ac:picMkLst>
        </pc:pic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9044080" sldId="5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06511" sldId="6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5965472" sldId="7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9185757" sldId="7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43479956" sldId="7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78748398" sldId="7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91773602" sldId="7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6584269" sldId="8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10433178" sldId="8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5440621" sldId="9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23047329" sldId="9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1631866" sldId="9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78452658" sldId="9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8556541" sldId="9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0423574" sldId="9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36515581" sldId="9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0349552" sldId="9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66806904" sldId="9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72032824" sldId="93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52261" sldId="9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97465763" sldId="9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49499515" sldId="9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75414211" sldId="9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63668062" sldId="9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2645876" sldId="9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2076518" sldId="9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2570864" sldId="9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04716659" sldId="10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44529723" sldId="10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89111087" sldId="10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47720744" sldId="10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751312" sldId="1090"/>
        </pc:sldMkLst>
      </pc:sldChg>
      <pc:sldChg chg="modSp mod modShow">
        <pc:chgData name="Ulisses Lima Messias" userId="8f637c0ec9cdd908" providerId="LiveId" clId="{FD4D0507-2272-4E2D-8A24-356D13E1E74F}" dt="2021-11-30T20:33:06.967" v="100" actId="20577"/>
        <pc:sldMkLst>
          <pc:docMk/>
          <pc:sldMk cId="3638844744" sldId="1091"/>
        </pc:sldMkLst>
        <pc:spChg chg="mod">
          <ac:chgData name="Ulisses Lima Messias" userId="8f637c0ec9cdd908" providerId="LiveId" clId="{FD4D0507-2272-4E2D-8A24-356D13E1E74F}" dt="2021-11-30T20:31:50.450" v="30" actId="20577"/>
          <ac:spMkLst>
            <pc:docMk/>
            <pc:sldMk cId="3638844744" sldId="1091"/>
            <ac:spMk id="25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09.543" v="48" actId="20577"/>
          <ac:spMkLst>
            <pc:docMk/>
            <pc:sldMk cId="3638844744" sldId="1091"/>
            <ac:spMk id="43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3:06.967" v="100" actId="20577"/>
          <ac:spMkLst>
            <pc:docMk/>
            <pc:sldMk cId="3638844744" sldId="1091"/>
            <ac:spMk id="44" creationId="{00000000-0000-0000-0000-000000000000}"/>
          </ac:spMkLst>
        </pc:spChg>
        <pc:spChg chg="mod">
          <ac:chgData name="Ulisses Lima Messias" userId="8f637c0ec9cdd908" providerId="LiveId" clId="{FD4D0507-2272-4E2D-8A24-356D13E1E74F}" dt="2021-11-30T20:32:17.285" v="54" actId="20577"/>
          <ac:spMkLst>
            <pc:docMk/>
            <pc:sldMk cId="3638844744" sldId="1091"/>
            <ac:spMk id="47" creationId="{00000000-0000-0000-0000-000000000000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87469231" sldId="11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3905685" sldId="11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61422571" sldId="11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42626057" sldId="11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219532" sldId="11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44044714" sldId="11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39771442" sldId="11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5673114" sldId="11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14691587" sldId="11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2151339" sldId="11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2347455" sldId="11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136960868" sldId="11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29816094" sldId="11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90024494" sldId="121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32290913" sldId="121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69527097" sldId="121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8452455" sldId="121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63692812" sldId="12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11471328" sldId="121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8370230" sldId="121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44187010" sldId="12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66002527" sldId="121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463465369" sldId="122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6407407" sldId="12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6681557" sldId="12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95070005" sldId="12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5766332" sldId="12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80280780" sldId="12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70881544" sldId="123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256357" sldId="124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90394895" sldId="12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5552762" sldId="12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19016127" sldId="12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57655908" sldId="12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84215581" sldId="12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78708358" sldId="12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918409" sldId="12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442967503" sldId="126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12346267" sldId="12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24427686" sldId="12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79260148" sldId="127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88216046" sldId="127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116888833" sldId="127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75482346" sldId="127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00087090" sldId="127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328725512" sldId="127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83843278" sldId="127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17310599" sldId="127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00431857" sldId="128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013298133" sldId="128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9112447" sldId="128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3356165" sldId="128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60565709" sldId="128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0979361" sldId="128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83859670" sldId="128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0069049" sldId="17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03012694" sldId="174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05022751" sldId="174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77337945" sldId="174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842175572" sldId="176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370740227" sldId="1766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877928628" sldId="1768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49085846" sldId="331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4140747038" sldId="3346"/>
        </pc:sldMkLst>
      </pc:sldChg>
      <pc:sldChg chg="modSp mod modShow">
        <pc:chgData name="Ulisses Lima Messias" userId="8f637c0ec9cdd908" providerId="LiveId" clId="{FD4D0507-2272-4E2D-8A24-356D13E1E74F}" dt="2021-12-01T15:34:20.629" v="120" actId="1076"/>
        <pc:sldMkLst>
          <pc:docMk/>
          <pc:sldMk cId="125345545" sldId="3347"/>
        </pc:sldMkLst>
        <pc:spChg chg="mod">
          <ac:chgData name="Ulisses Lima Messias" userId="8f637c0ec9cdd908" providerId="LiveId" clId="{FD4D0507-2272-4E2D-8A24-356D13E1E74F}" dt="2021-12-01T15:24:47.916" v="106" actId="20577"/>
          <ac:spMkLst>
            <pc:docMk/>
            <pc:sldMk cId="125345545" sldId="3347"/>
            <ac:spMk id="32" creationId="{90243C63-CD46-4FE9-AE1D-67AB68461025}"/>
          </ac:spMkLst>
        </pc:spChg>
        <pc:spChg chg="mod">
          <ac:chgData name="Ulisses Lima Messias" userId="8f637c0ec9cdd908" providerId="LiveId" clId="{FD4D0507-2272-4E2D-8A24-356D13E1E74F}" dt="2021-12-01T15:34:20.629" v="120" actId="1076"/>
          <ac:spMkLst>
            <pc:docMk/>
            <pc:sldMk cId="125345545" sldId="3347"/>
            <ac:spMk id="33" creationId="{21A7740B-BAF3-4570-A25B-C5DB8F437D67}"/>
          </ac:spMkLst>
        </pc:spChg>
      </pc:sldChg>
      <pc:sldChg chg="mod modShow">
        <pc:chgData name="Ulisses Lima Messias" userId="8f637c0ec9cdd908" providerId="LiveId" clId="{FD4D0507-2272-4E2D-8A24-356D13E1E74F}" dt="2021-11-30T19:58:46.525" v="1" actId="729"/>
        <pc:sldMkLst>
          <pc:docMk/>
          <pc:sldMk cId="3395658316" sldId="3348"/>
        </pc:sldMkLst>
      </pc:sldChg>
    </pc:docChg>
  </pc:docChgLst>
  <pc:docChgLst>
    <pc:chgData name="Ulisses Lima Messias" userId="8f637c0ec9cdd908" providerId="LiveId" clId="{A2A4257B-8A47-46C6-BD2A-83C52D190728}"/>
    <pc:docChg chg="undo custSel addSld delSld modSld sldOrd">
      <pc:chgData name="Ulisses Lima Messias" userId="8f637c0ec9cdd908" providerId="LiveId" clId="{A2A4257B-8A47-46C6-BD2A-83C52D190728}" dt="2022-08-04T15:11:28.763" v="569" actId="729"/>
      <pc:docMkLst>
        <pc:docMk/>
      </pc:docMkLst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9864837" sldId="325"/>
        </pc:sldMkLst>
      </pc:sldChg>
      <pc:sldChg chg="delSp mod modShow">
        <pc:chgData name="Ulisses Lima Messias" userId="8f637c0ec9cdd908" providerId="LiveId" clId="{A2A4257B-8A47-46C6-BD2A-83C52D190728}" dt="2022-08-04T15:11:28.763" v="569" actId="729"/>
        <pc:sldMkLst>
          <pc:docMk/>
          <pc:sldMk cId="1155714764" sldId="326"/>
        </pc:sldMkLst>
        <pc:spChg chg="del">
          <ac:chgData name="Ulisses Lima Messias" userId="8f637c0ec9cdd908" providerId="LiveId" clId="{A2A4257B-8A47-46C6-BD2A-83C52D190728}" dt="2022-08-01T10:12:34.718" v="14" actId="478"/>
          <ac:spMkLst>
            <pc:docMk/>
            <pc:sldMk cId="1155714764" sldId="326"/>
            <ac:spMk id="17" creationId="{DDF94A12-4F8C-4A48-8220-0F50E54DC8E2}"/>
          </ac:spMkLst>
        </pc:spChg>
        <pc:spChg chg="del">
          <ac:chgData name="Ulisses Lima Messias" userId="8f637c0ec9cdd908" providerId="LiveId" clId="{A2A4257B-8A47-46C6-BD2A-83C52D190728}" dt="2022-08-01T10:12:36.894" v="15" actId="478"/>
          <ac:spMkLst>
            <pc:docMk/>
            <pc:sldMk cId="1155714764" sldId="326"/>
            <ac:spMk id="18" creationId="{759D341A-0D0F-4FE3-A3A4-7D122CA798CE}"/>
          </ac:spMkLst>
        </pc:spChg>
        <pc:spChg chg="del">
          <ac:chgData name="Ulisses Lima Messias" userId="8f637c0ec9cdd908" providerId="LiveId" clId="{A2A4257B-8A47-46C6-BD2A-83C52D190728}" dt="2022-08-01T10:12:38.400" v="16" actId="478"/>
          <ac:spMkLst>
            <pc:docMk/>
            <pc:sldMk cId="1155714764" sldId="326"/>
            <ac:spMk id="19" creationId="{66EE6082-D67B-42B9-980D-9834F13E9D12}"/>
          </ac:spMkLst>
        </pc:spChg>
        <pc:spChg chg="del">
          <ac:chgData name="Ulisses Lima Messias" userId="8f637c0ec9cdd908" providerId="LiveId" clId="{A2A4257B-8A47-46C6-BD2A-83C52D190728}" dt="2022-08-01T10:12:39.904" v="17" actId="478"/>
          <ac:spMkLst>
            <pc:docMk/>
            <pc:sldMk cId="1155714764" sldId="326"/>
            <ac:spMk id="20" creationId="{7A664583-0993-4B93-BEB1-A8EA9FBA9DA4}"/>
          </ac:spMkLst>
        </pc:spChg>
        <pc:spChg chg="del">
          <ac:chgData name="Ulisses Lima Messias" userId="8f637c0ec9cdd908" providerId="LiveId" clId="{A2A4257B-8A47-46C6-BD2A-83C52D190728}" dt="2022-08-01T10:12:41.178" v="18" actId="478"/>
          <ac:spMkLst>
            <pc:docMk/>
            <pc:sldMk cId="1155714764" sldId="326"/>
            <ac:spMk id="21" creationId="{05A026CA-29D5-4B78-82A0-2E2C3CA257A6}"/>
          </ac:spMkLst>
        </pc:spChg>
        <pc:spChg chg="del">
          <ac:chgData name="Ulisses Lima Messias" userId="8f637c0ec9cdd908" providerId="LiveId" clId="{A2A4257B-8A47-46C6-BD2A-83C52D190728}" dt="2022-08-01T10:12:42.559" v="19" actId="478"/>
          <ac:spMkLst>
            <pc:docMk/>
            <pc:sldMk cId="1155714764" sldId="326"/>
            <ac:spMk id="22" creationId="{C7BF1785-240B-40BE-930C-319CECF75C22}"/>
          </ac:spMkLst>
        </pc:spChg>
      </pc:sldChg>
      <pc:sldChg chg="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4189617652" sldId="333"/>
        </pc:sldMkLst>
        <pc:spChg chg="mod">
          <ac:chgData name="Ulisses Lima Messias" userId="8f637c0ec9cdd908" providerId="LiveId" clId="{A2A4257B-8A47-46C6-BD2A-83C52D190728}" dt="2022-08-01T10:10:00.143" v="13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24520715" sldId="1165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524505916" sldId="117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2027657577" sldId="11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27735610" sldId="1176"/>
        </pc:sldMkLst>
      </pc:sldChg>
      <pc:sldChg chg="modSp mod ord modShow">
        <pc:chgData name="Ulisses Lima Messias" userId="8f637c0ec9cdd908" providerId="LiveId" clId="{A2A4257B-8A47-46C6-BD2A-83C52D190728}" dt="2022-08-04T15:11:28.763" v="569" actId="729"/>
        <pc:sldMkLst>
          <pc:docMk/>
          <pc:sldMk cId="2800650609" sldId="1177"/>
        </pc:sldMkLst>
        <pc:spChg chg="mod">
          <ac:chgData name="Ulisses Lima Messias" userId="8f637c0ec9cdd908" providerId="LiveId" clId="{A2A4257B-8A47-46C6-BD2A-83C52D190728}" dt="2022-08-01T10:21:37.233" v="147" actId="20577"/>
          <ac:spMkLst>
            <pc:docMk/>
            <pc:sldMk cId="2800650609" sldId="1177"/>
            <ac:spMk id="8" creationId="{FF856705-8E8F-48CF-883F-48D8A30D49F3}"/>
          </ac:spMkLst>
        </pc:spChg>
        <pc:spChg chg="mod">
          <ac:chgData name="Ulisses Lima Messias" userId="8f637c0ec9cdd908" providerId="LiveId" clId="{A2A4257B-8A47-46C6-BD2A-83C52D190728}" dt="2022-08-01T10:23:10.129" v="564" actId="14100"/>
          <ac:spMkLst>
            <pc:docMk/>
            <pc:sldMk cId="2800650609" sldId="1177"/>
            <ac:spMk id="9" creationId="{960B2599-C8B6-4290-AFE2-1A7210EB5B90}"/>
          </ac:spMkLst>
        </pc:spChg>
        <pc:spChg chg="mod">
          <ac:chgData name="Ulisses Lima Messias" userId="8f637c0ec9cdd908" providerId="LiveId" clId="{A2A4257B-8A47-46C6-BD2A-83C52D190728}" dt="2022-08-01T10:23:06.546" v="563" actId="6549"/>
          <ac:spMkLst>
            <pc:docMk/>
            <pc:sldMk cId="2800650609" sldId="1177"/>
            <ac:spMk id="10" creationId="{2C1FCF78-7B24-4A8C-9C51-8C6C99D8B0E5}"/>
          </ac:spMkLst>
        </pc:sp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43926201" sldId="17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58022870" sldId="17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A2A4257B-8A47-46C6-BD2A-83C52D190728}" dt="2022-08-04T15:11:24.469" v="568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80017509" sldId="3342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1537060565" sldId="3343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769371445" sldId="3344"/>
        </pc:sldMkLst>
      </pc:sldChg>
      <pc:sldChg chg="del mod modShow">
        <pc:chgData name="Ulisses Lima Messias" userId="8f637c0ec9cdd908" providerId="LiveId" clId="{A2A4257B-8A47-46C6-BD2A-83C52D190728}" dt="2022-08-01T10:21:15.383" v="88" actId="47"/>
        <pc:sldMkLst>
          <pc:docMk/>
          <pc:sldMk cId="3668022647" sldId="334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98700170" sldId="4158"/>
        </pc:sldMkLst>
      </pc:sldChg>
      <pc:sldChg chg="addSp delSp modSp mod modShow">
        <pc:chgData name="Ulisses Lima Messias" userId="8f637c0ec9cdd908" providerId="LiveId" clId="{A2A4257B-8A47-46C6-BD2A-83C52D190728}" dt="2022-08-04T15:11:28.763" v="569" actId="729"/>
        <pc:sldMkLst>
          <pc:docMk/>
          <pc:sldMk cId="3750282314" sldId="4159"/>
        </pc:sldMkLst>
        <pc:spChg chg="del">
          <ac:chgData name="Ulisses Lima Messias" userId="8f637c0ec9cdd908" providerId="LiveId" clId="{A2A4257B-8A47-46C6-BD2A-83C52D190728}" dt="2022-08-01T10:16:01.475" v="69" actId="478"/>
          <ac:spMkLst>
            <pc:docMk/>
            <pc:sldMk cId="3750282314" sldId="4159"/>
            <ac:spMk id="2" creationId="{9202B6D4-3461-413E-8FF6-E3FC43C38308}"/>
          </ac:spMkLst>
        </pc:spChg>
        <pc:spChg chg="add mod">
          <ac:chgData name="Ulisses Lima Messias" userId="8f637c0ec9cdd908" providerId="LiveId" clId="{A2A4257B-8A47-46C6-BD2A-83C52D190728}" dt="2022-08-01T10:15:42.183" v="65" actId="14100"/>
          <ac:spMkLst>
            <pc:docMk/>
            <pc:sldMk cId="3750282314" sldId="4159"/>
            <ac:spMk id="9" creationId="{26A8A2B4-8974-2F3C-F46E-DB4134DCA242}"/>
          </ac:spMkLst>
        </pc:spChg>
        <pc:spChg chg="add mod">
          <ac:chgData name="Ulisses Lima Messias" userId="8f637c0ec9cdd908" providerId="LiveId" clId="{A2A4257B-8A47-46C6-BD2A-83C52D190728}" dt="2022-08-01T10:16:19.126" v="74" actId="1076"/>
          <ac:spMkLst>
            <pc:docMk/>
            <pc:sldMk cId="3750282314" sldId="4159"/>
            <ac:spMk id="10" creationId="{B886B5C6-5A49-D79A-B36A-76377BBB2153}"/>
          </ac:spMkLst>
        </pc:spChg>
        <pc:spChg chg="add mod">
          <ac:chgData name="Ulisses Lima Messias" userId="8f637c0ec9cdd908" providerId="LiveId" clId="{A2A4257B-8A47-46C6-BD2A-83C52D190728}" dt="2022-08-01T10:16:39.631" v="78" actId="14100"/>
          <ac:spMkLst>
            <pc:docMk/>
            <pc:sldMk cId="3750282314" sldId="4159"/>
            <ac:spMk id="11" creationId="{9E088DF5-E9B6-D7C6-1501-71456DF6AD97}"/>
          </ac:spMkLst>
        </pc:spChg>
        <pc:spChg chg="add mod">
          <ac:chgData name="Ulisses Lima Messias" userId="8f637c0ec9cdd908" providerId="LiveId" clId="{A2A4257B-8A47-46C6-BD2A-83C52D190728}" dt="2022-08-01T10:16:57.401" v="82" actId="1076"/>
          <ac:spMkLst>
            <pc:docMk/>
            <pc:sldMk cId="3750282314" sldId="4159"/>
            <ac:spMk id="13" creationId="{E7A34BB8-3100-4C70-2036-46FFAA4C15F7}"/>
          </ac:spMkLst>
        </pc:spChg>
        <pc:spChg chg="add mod">
          <ac:chgData name="Ulisses Lima Messias" userId="8f637c0ec9cdd908" providerId="LiveId" clId="{A2A4257B-8A47-46C6-BD2A-83C52D190728}" dt="2022-08-01T10:17:11.494" v="86" actId="1076"/>
          <ac:spMkLst>
            <pc:docMk/>
            <pc:sldMk cId="3750282314" sldId="4159"/>
            <ac:spMk id="15" creationId="{879AC2D5-1B28-D03F-29E9-3770F9BD8588}"/>
          </ac:spMkLst>
        </pc:spChg>
        <pc:graphicFrameChg chg="mod">
          <ac:chgData name="Ulisses Lima Messias" userId="8f637c0ec9cdd908" providerId="LiveId" clId="{A2A4257B-8A47-46C6-BD2A-83C52D190728}" dt="2022-08-01T10:16:25.972" v="75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A2A4257B-8A47-46C6-BD2A-83C52D190728}" dt="2022-08-04T15:11:28.763" v="569" actId="729"/>
        <pc:sldMkLst>
          <pc:docMk/>
          <pc:sldMk cId="3698693759" sldId="4208"/>
        </pc:sldMkLst>
      </pc:sldChg>
      <pc:sldChg chg="modSp add mod ord modShow">
        <pc:chgData name="Ulisses Lima Messias" userId="8f637c0ec9cdd908" providerId="LiveId" clId="{A2A4257B-8A47-46C6-BD2A-83C52D190728}" dt="2022-08-04T15:11:28.763" v="569" actId="729"/>
        <pc:sldMkLst>
          <pc:docMk/>
          <pc:sldMk cId="1853770375" sldId="4209"/>
        </pc:sldMkLst>
        <pc:spChg chg="mod">
          <ac:chgData name="Ulisses Lima Messias" userId="8f637c0ec9cdd908" providerId="LiveId" clId="{A2A4257B-8A47-46C6-BD2A-83C52D190728}" dt="2022-08-01T10:13:21.074" v="46" actId="20577"/>
          <ac:spMkLst>
            <pc:docMk/>
            <pc:sldMk cId="1853770375" sldId="4209"/>
            <ac:spMk id="2" creationId="{92016E7C-E395-4580-BCFF-F73CF55A3D9A}"/>
          </ac:spMkLst>
        </pc:spChg>
      </pc:sldChg>
    </pc:docChg>
  </pc:docChgLst>
  <pc:docChgLst>
    <pc:chgData name="Ulisses Lima Messias" userId="8f637c0ec9cdd908" providerId="LiveId" clId="{39B5EF86-EC14-4488-8E9B-8C8240E2391E}"/>
    <pc:docChg chg="modSld">
      <pc:chgData name="Ulisses Lima Messias" userId="8f637c0ec9cdd908" providerId="LiveId" clId="{39B5EF86-EC14-4488-8E9B-8C8240E2391E}" dt="2022-03-16T11:25:36.742" v="0" actId="729"/>
      <pc:docMkLst>
        <pc:docMk/>
      </pc:docMkLst>
      <pc:sldChg chg="mod modShow">
        <pc:chgData name="Ulisses Lima Messias" userId="8f637c0ec9cdd908" providerId="LiveId" clId="{39B5EF86-EC14-4488-8E9B-8C8240E2391E}" dt="2022-03-16T11:25:36.742" v="0" actId="729"/>
        <pc:sldMkLst>
          <pc:docMk/>
          <pc:sldMk cId="1508522897" sldId="1675"/>
        </pc:sldMkLst>
      </pc:sldChg>
    </pc:docChg>
  </pc:docChgLst>
  <pc:docChgLst>
    <pc:chgData name="Ulisses Lima Messias" userId="8f637c0ec9cdd908" providerId="LiveId" clId="{2968A027-C8AF-41D4-AE5C-CAE61FAD6004}"/>
    <pc:docChg chg="custSel delSld modSld sldOrd delMainMaster">
      <pc:chgData name="Ulisses Lima Messias" userId="8f637c0ec9cdd908" providerId="LiveId" clId="{2968A027-C8AF-41D4-AE5C-CAE61FAD6004}" dt="2022-06-29T14:53:31.355" v="84" actId="108"/>
      <pc:docMkLst>
        <pc:docMk/>
      </pc:docMkLst>
      <pc:sldChg chg="delSp modSp mod">
        <pc:chgData name="Ulisses Lima Messias" userId="8f637c0ec9cdd908" providerId="LiveId" clId="{2968A027-C8AF-41D4-AE5C-CAE61FAD6004}" dt="2022-06-28T20:00:22.069" v="57" actId="20577"/>
        <pc:sldMkLst>
          <pc:docMk/>
          <pc:sldMk cId="4189617652" sldId="333"/>
        </pc:sldMkLst>
        <pc:spChg chg="mod">
          <ac:chgData name="Ulisses Lima Messias" userId="8f637c0ec9cdd908" providerId="LiveId" clId="{2968A027-C8AF-41D4-AE5C-CAE61FAD6004}" dt="2022-06-28T20:00:12.581" v="32" actId="20577"/>
          <ac:spMkLst>
            <pc:docMk/>
            <pc:sldMk cId="4189617652" sldId="333"/>
            <ac:spMk id="2" creationId="{58960479-4597-478E-B107-90E289F62C06}"/>
          </ac:spMkLst>
        </pc:spChg>
        <pc:spChg chg="mod">
          <ac:chgData name="Ulisses Lima Messias" userId="8f637c0ec9cdd908" providerId="LiveId" clId="{2968A027-C8AF-41D4-AE5C-CAE61FAD6004}" dt="2022-06-28T20:00:22.069" v="57" actId="20577"/>
          <ac:spMkLst>
            <pc:docMk/>
            <pc:sldMk cId="4189617652" sldId="333"/>
            <ac:spMk id="3" creationId="{9D9CD6D3-2845-48F6-B2B2-A59733912533}"/>
          </ac:spMkLst>
        </pc:spChg>
        <pc:picChg chg="del">
          <ac:chgData name="Ulisses Lima Messias" userId="8f637c0ec9cdd908" providerId="LiveId" clId="{2968A027-C8AF-41D4-AE5C-CAE61FAD6004}" dt="2022-06-28T20:00:14.563" v="33" actId="478"/>
          <ac:picMkLst>
            <pc:docMk/>
            <pc:sldMk cId="4189617652" sldId="333"/>
            <ac:picMk id="13" creationId="{04D9B4EA-4187-4B8F-BBFA-BD43A2A9442D}"/>
          </ac:picMkLst>
        </pc:picChg>
      </pc:sldChg>
      <pc:sldChg chg="del">
        <pc:chgData name="Ulisses Lima Messias" userId="8f637c0ec9cdd908" providerId="LiveId" clId="{2968A027-C8AF-41D4-AE5C-CAE61FAD6004}" dt="2022-06-29T14:53:22.743" v="80" actId="47"/>
        <pc:sldMkLst>
          <pc:docMk/>
          <pc:sldMk cId="282347455" sldId="1178"/>
        </pc:sldMkLst>
      </pc:sldChg>
      <pc:sldChg chg="ord">
        <pc:chgData name="Ulisses Lima Messias" userId="8f637c0ec9cdd908" providerId="LiveId" clId="{2968A027-C8AF-41D4-AE5C-CAE61FAD6004}" dt="2022-06-28T20:03:58.147" v="79"/>
        <pc:sldMkLst>
          <pc:docMk/>
          <pc:sldMk cId="2088041968" sldId="1186"/>
        </pc:sldMkLst>
      </pc:sldChg>
      <pc:sldChg chg="del">
        <pc:chgData name="Ulisses Lima Messias" userId="8f637c0ec9cdd908" providerId="LiveId" clId="{2968A027-C8AF-41D4-AE5C-CAE61FAD6004}" dt="2022-06-28T20:02:56.909" v="71" actId="47"/>
        <pc:sldMkLst>
          <pc:docMk/>
          <pc:sldMk cId="1800087090" sldId="1276"/>
        </pc:sldMkLst>
      </pc:sldChg>
      <pc:sldChg chg="del">
        <pc:chgData name="Ulisses Lima Messias" userId="8f637c0ec9cdd908" providerId="LiveId" clId="{2968A027-C8AF-41D4-AE5C-CAE61FAD6004}" dt="2022-06-28T20:03:20.524" v="74" actId="47"/>
        <pc:sldMkLst>
          <pc:docMk/>
          <pc:sldMk cId="1370740227" sldId="1766"/>
        </pc:sldMkLst>
      </pc:sldChg>
      <pc:sldChg chg="del">
        <pc:chgData name="Ulisses Lima Messias" userId="8f637c0ec9cdd908" providerId="LiveId" clId="{2968A027-C8AF-41D4-AE5C-CAE61FAD6004}" dt="2022-06-28T20:03:37.048" v="77" actId="47"/>
        <pc:sldMkLst>
          <pc:docMk/>
          <pc:sldMk cId="877928628" sldId="1768"/>
        </pc:sldMkLst>
      </pc:sldChg>
      <pc:sldChg chg="del">
        <pc:chgData name="Ulisses Lima Messias" userId="8f637c0ec9cdd908" providerId="LiveId" clId="{2968A027-C8AF-41D4-AE5C-CAE61FAD6004}" dt="2022-06-28T20:03:19.939" v="73" actId="47"/>
        <pc:sldMkLst>
          <pc:docMk/>
          <pc:sldMk cId="149085846" sldId="3314"/>
        </pc:sldMkLst>
      </pc:sldChg>
      <pc:sldChg chg="del">
        <pc:chgData name="Ulisses Lima Messias" userId="8f637c0ec9cdd908" providerId="LiveId" clId="{2968A027-C8AF-41D4-AE5C-CAE61FAD6004}" dt="2022-06-28T20:03:18.998" v="72" actId="47"/>
        <pc:sldMkLst>
          <pc:docMk/>
          <pc:sldMk cId="3601384258" sldId="4088"/>
        </pc:sldMkLst>
      </pc:sldChg>
      <pc:sldChg chg="delSp mod">
        <pc:chgData name="Ulisses Lima Messias" userId="8f637c0ec9cdd908" providerId="LiveId" clId="{2968A027-C8AF-41D4-AE5C-CAE61FAD6004}" dt="2022-06-28T20:00:33.068" v="59" actId="478"/>
        <pc:sldMkLst>
          <pc:docMk/>
          <pc:sldMk cId="3719105456" sldId="4155"/>
        </pc:sldMkLst>
        <pc:spChg chg="del">
          <ac:chgData name="Ulisses Lima Messias" userId="8f637c0ec9cdd908" providerId="LiveId" clId="{2968A027-C8AF-41D4-AE5C-CAE61FAD6004}" dt="2022-06-28T20:00:30.964" v="58" actId="478"/>
          <ac:spMkLst>
            <pc:docMk/>
            <pc:sldMk cId="3719105456" sldId="4155"/>
            <ac:spMk id="2" creationId="{E6C50838-1ACB-444E-91D1-CD518EB8A223}"/>
          </ac:spMkLst>
        </pc:spChg>
        <pc:spChg chg="del">
          <ac:chgData name="Ulisses Lima Messias" userId="8f637c0ec9cdd908" providerId="LiveId" clId="{2968A027-C8AF-41D4-AE5C-CAE61FAD6004}" dt="2022-06-28T20:00:33.068" v="59" actId="478"/>
          <ac:spMkLst>
            <pc:docMk/>
            <pc:sldMk cId="3719105456" sldId="4155"/>
            <ac:spMk id="46" creationId="{605DF6B2-ADDD-4D5F-B04F-EE23493A7453}"/>
          </ac:spMkLst>
        </pc:spChg>
      </pc:sldChg>
      <pc:sldChg chg="delSp modSp mod">
        <pc:chgData name="Ulisses Lima Messias" userId="8f637c0ec9cdd908" providerId="LiveId" clId="{2968A027-C8AF-41D4-AE5C-CAE61FAD6004}" dt="2022-06-28T20:02:34.354" v="70" actId="478"/>
        <pc:sldMkLst>
          <pc:docMk/>
          <pc:sldMk cId="2306387285" sldId="4156"/>
        </pc:sldMkLst>
        <pc:spChg chg="del">
          <ac:chgData name="Ulisses Lima Messias" userId="8f637c0ec9cdd908" providerId="LiveId" clId="{2968A027-C8AF-41D4-AE5C-CAE61FAD6004}" dt="2022-06-28T20:00:36.301" v="60" actId="478"/>
          <ac:spMkLst>
            <pc:docMk/>
            <pc:sldMk cId="2306387285" sldId="4156"/>
            <ac:spMk id="27" creationId="{A07645F0-52CC-4D71-85C5-A8841D024B69}"/>
          </ac:spMkLst>
        </pc:spChg>
        <pc:spChg chg="del">
          <ac:chgData name="Ulisses Lima Messias" userId="8f637c0ec9cdd908" providerId="LiveId" clId="{2968A027-C8AF-41D4-AE5C-CAE61FAD6004}" dt="2022-06-28T20:01:46.963" v="61" actId="478"/>
          <ac:spMkLst>
            <pc:docMk/>
            <pc:sldMk cId="2306387285" sldId="4156"/>
            <ac:spMk id="43" creationId="{5D517C64-2235-4487-8B70-79607152744B}"/>
          </ac:spMkLst>
        </pc:spChg>
        <pc:spChg chg="del">
          <ac:chgData name="Ulisses Lima Messias" userId="8f637c0ec9cdd908" providerId="LiveId" clId="{2968A027-C8AF-41D4-AE5C-CAE61FAD6004}" dt="2022-06-28T20:01:50.741" v="62" actId="478"/>
          <ac:spMkLst>
            <pc:docMk/>
            <pc:sldMk cId="2306387285" sldId="4156"/>
            <ac:spMk id="45" creationId="{7CFCB256-416B-4213-8E36-87CA4309DC91}"/>
          </ac:spMkLst>
        </pc:spChg>
        <pc:spChg chg="mod">
          <ac:chgData name="Ulisses Lima Messias" userId="8f637c0ec9cdd908" providerId="LiveId" clId="{2968A027-C8AF-41D4-AE5C-CAE61FAD6004}" dt="2022-06-28T20:02:01.780" v="64" actId="1076"/>
          <ac:spMkLst>
            <pc:docMk/>
            <pc:sldMk cId="2306387285" sldId="4156"/>
            <ac:spMk id="48" creationId="{6BE403C2-9E75-4406-8F9F-08115E534511}"/>
          </ac:spMkLst>
        </pc:spChg>
        <pc:spChg chg="del">
          <ac:chgData name="Ulisses Lima Messias" userId="8f637c0ec9cdd908" providerId="LiveId" clId="{2968A027-C8AF-41D4-AE5C-CAE61FAD6004}" dt="2022-06-28T20:01:53.333" v="63" actId="478"/>
          <ac:spMkLst>
            <pc:docMk/>
            <pc:sldMk cId="2306387285" sldId="4156"/>
            <ac:spMk id="50" creationId="{C51F6CC6-EA3A-49D6-B6B8-D302E8D2E17C}"/>
          </ac:spMkLst>
        </pc:spChg>
        <pc:spChg chg="mod">
          <ac:chgData name="Ulisses Lima Messias" userId="8f637c0ec9cdd908" providerId="LiveId" clId="{2968A027-C8AF-41D4-AE5C-CAE61FAD6004}" dt="2022-06-28T20:02:08.661" v="65" actId="1076"/>
          <ac:spMkLst>
            <pc:docMk/>
            <pc:sldMk cId="2306387285" sldId="4156"/>
            <ac:spMk id="52" creationId="{2268ABF2-998D-4207-B19F-929261DD9B5E}"/>
          </ac:spMkLst>
        </pc:spChg>
        <pc:spChg chg="del">
          <ac:chgData name="Ulisses Lima Messias" userId="8f637c0ec9cdd908" providerId="LiveId" clId="{2968A027-C8AF-41D4-AE5C-CAE61FAD6004}" dt="2022-06-28T20:02:32.012" v="69" actId="478"/>
          <ac:spMkLst>
            <pc:docMk/>
            <pc:sldMk cId="2306387285" sldId="4156"/>
            <ac:spMk id="56" creationId="{1D8EEA8D-17A6-4E61-89A8-031562E5C0B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7" creationId="{70F15AF0-526B-4521-B17D-69B625209F14}"/>
          </ac:spMkLst>
        </pc:spChg>
        <pc:spChg chg="mod">
          <ac:chgData name="Ulisses Lima Messias" userId="8f637c0ec9cdd908" providerId="LiveId" clId="{2968A027-C8AF-41D4-AE5C-CAE61FAD6004}" dt="2022-06-28T20:02:29.974" v="68" actId="1076"/>
          <ac:spMkLst>
            <pc:docMk/>
            <pc:sldMk cId="2306387285" sldId="4156"/>
            <ac:spMk id="58" creationId="{75E55BEE-34C2-4643-B0F0-EECD197F904C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59" creationId="{8EB51FE4-30B4-4FDF-9332-E57FEB24A869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0" creationId="{AAAA89EC-1411-42B8-8840-4E6D42F506F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1" creationId="{4C45E68F-A42A-47B2-8A5D-591ED01C20CE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2" creationId="{E9E199C6-9697-47DB-BC7D-243EAF78EE5D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3" creationId="{3AEA63BE-DAF9-4788-B685-4A19BA4E1634}"/>
          </ac:spMkLst>
        </pc:spChg>
        <pc:spChg chg="mod">
          <ac:chgData name="Ulisses Lima Messias" userId="8f637c0ec9cdd908" providerId="LiveId" clId="{2968A027-C8AF-41D4-AE5C-CAE61FAD6004}" dt="2022-06-28T20:02:17.916" v="66" actId="1076"/>
          <ac:spMkLst>
            <pc:docMk/>
            <pc:sldMk cId="2306387285" sldId="4156"/>
            <ac:spMk id="64" creationId="{BDD5C4FD-2299-45E8-8CA2-32955E76A6EB}"/>
          </ac:spMkLst>
        </pc:spChg>
        <pc:spChg chg="del">
          <ac:chgData name="Ulisses Lima Messias" userId="8f637c0ec9cdd908" providerId="LiveId" clId="{2968A027-C8AF-41D4-AE5C-CAE61FAD6004}" dt="2022-06-28T20:02:34.354" v="70" actId="478"/>
          <ac:spMkLst>
            <pc:docMk/>
            <pc:sldMk cId="2306387285" sldId="4156"/>
            <ac:spMk id="65" creationId="{98397F23-7F65-4A20-BF68-16CB5D135583}"/>
          </ac:spMkLst>
        </pc:spChg>
        <pc:spChg chg="mod">
          <ac:chgData name="Ulisses Lima Messias" userId="8f637c0ec9cdd908" providerId="LiveId" clId="{2968A027-C8AF-41D4-AE5C-CAE61FAD6004}" dt="2022-06-28T20:02:23.803" v="67" actId="1076"/>
          <ac:spMkLst>
            <pc:docMk/>
            <pc:sldMk cId="2306387285" sldId="4156"/>
            <ac:spMk id="66" creationId="{B45CBFD8-9EF9-4C17-B552-CD0219FEA9F2}"/>
          </ac:spMkLst>
        </pc:spChg>
      </pc:sldChg>
      <pc:sldChg chg="modSp">
        <pc:chgData name="Ulisses Lima Messias" userId="8f637c0ec9cdd908" providerId="LiveId" clId="{2968A027-C8AF-41D4-AE5C-CAE61FAD6004}" dt="2022-06-29T14:53:31.355" v="84" actId="108"/>
        <pc:sldMkLst>
          <pc:docMk/>
          <pc:sldMk cId="3750282314" sldId="4159"/>
        </pc:sldMkLst>
        <pc:graphicFrameChg chg="mod">
          <ac:chgData name="Ulisses Lima Messias" userId="8f637c0ec9cdd908" providerId="LiveId" clId="{2968A027-C8AF-41D4-AE5C-CAE61FAD6004}" dt="2022-06-29T14:53:31.355" v="84" actId="108"/>
          <ac:graphicFrameMkLst>
            <pc:docMk/>
            <pc:sldMk cId="3750282314" sldId="4159"/>
            <ac:graphicFrameMk id="4" creationId="{A119AE5E-6B44-48E1-8EEC-8DD98B20AC9B}"/>
          </ac:graphicFrameMkLst>
        </pc:graphicFrameChg>
      </pc:sldChg>
      <pc:sldMasterChg chg="del delSldLayout">
        <pc:chgData name="Ulisses Lima Messias" userId="8f637c0ec9cdd908" providerId="LiveId" clId="{2968A027-C8AF-41D4-AE5C-CAE61FAD6004}" dt="2022-06-28T20:03:19.939" v="73" actId="47"/>
        <pc:sldMasterMkLst>
          <pc:docMk/>
          <pc:sldMasterMk cId="4219639287" sldId="2147483907"/>
        </pc:sldMasterMkLst>
        <pc:sldLayoutChg chg="del">
          <pc:chgData name="Ulisses Lima Messias" userId="8f637c0ec9cdd908" providerId="LiveId" clId="{2968A027-C8AF-41D4-AE5C-CAE61FAD6004}" dt="2022-06-28T20:03:19.939" v="73" actId="47"/>
          <pc:sldLayoutMkLst>
            <pc:docMk/>
            <pc:sldMasterMk cId="4219639287" sldId="2147483907"/>
            <pc:sldLayoutMk cId="1420151125" sldId="2147483908"/>
          </pc:sldLayoutMkLst>
        </pc:sldLayoutChg>
      </pc:sldMasterChg>
      <pc:sldMasterChg chg="del delSldLayout">
        <pc:chgData name="Ulisses Lima Messias" userId="8f637c0ec9cdd908" providerId="LiveId" clId="{2968A027-C8AF-41D4-AE5C-CAE61FAD6004}" dt="2022-06-28T20:03:18.998" v="72" actId="47"/>
        <pc:sldMasterMkLst>
          <pc:docMk/>
          <pc:sldMasterMk cId="3173624383" sldId="2147483953"/>
        </pc:sldMasterMkLst>
        <pc:sldLayoutChg chg="del">
          <pc:chgData name="Ulisses Lima Messias" userId="8f637c0ec9cdd908" providerId="LiveId" clId="{2968A027-C8AF-41D4-AE5C-CAE61FAD6004}" dt="2022-06-28T20:03:18.998" v="72" actId="47"/>
          <pc:sldLayoutMkLst>
            <pc:docMk/>
            <pc:sldMasterMk cId="3173624383" sldId="2147483953"/>
            <pc:sldLayoutMk cId="2157429539" sldId="2147483954"/>
          </pc:sldLayoutMkLst>
        </pc:sldLayoutChg>
      </pc:sldMasterChg>
    </pc:docChg>
  </pc:docChgLst>
  <pc:docChgLst>
    <pc:chgData name="Ulisses Lima Messias" userId="8f637c0ec9cdd908" providerId="LiveId" clId="{4053F2AA-3925-4C3B-A7CC-F4D083C3BA6F}"/>
    <pc:docChg chg="custSel addSld delSld modSld sldOrd delMainMaster">
      <pc:chgData name="Ulisses Lima Messias" userId="8f637c0ec9cdd908" providerId="LiveId" clId="{4053F2AA-3925-4C3B-A7CC-F4D083C3BA6F}" dt="2024-02-19T16:54:29.090" v="26" actId="20577"/>
      <pc:docMkLst>
        <pc:docMk/>
      </pc:docMkLst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055403790" sldId="25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0" sldId="25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612639054" sldId="28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385019129" sldId="291"/>
        </pc:sldMkLst>
      </pc:sldChg>
      <pc:sldChg chg="del">
        <pc:chgData name="Ulisses Lima Messias" userId="8f637c0ec9cdd908" providerId="LiveId" clId="{4053F2AA-3925-4C3B-A7CC-F4D083C3BA6F}" dt="2024-02-19T16:50:53.559" v="4" actId="47"/>
        <pc:sldMkLst>
          <pc:docMk/>
          <pc:sldMk cId="245071667" sldId="29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974036247" sldId="32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499864837" sldId="32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155714764" sldId="326"/>
        </pc:sldMkLst>
      </pc:sldChg>
      <pc:sldChg chg="del">
        <pc:chgData name="Ulisses Lima Messias" userId="8f637c0ec9cdd908" providerId="LiveId" clId="{4053F2AA-3925-4C3B-A7CC-F4D083C3BA6F}" dt="2024-02-19T16:49:45.982" v="1" actId="47"/>
        <pc:sldMkLst>
          <pc:docMk/>
          <pc:sldMk cId="4189617652" sldId="33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933714809" sldId="34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790049269" sldId="36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720020981" sldId="36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086605831" sldId="36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375808384" sldId="37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276138405" sldId="40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264573077" sldId="40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686322309" sldId="52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43987435" sldId="52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508933291" sldId="55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670789297" sldId="559"/>
        </pc:sldMkLst>
      </pc:sldChg>
      <pc:sldChg chg="del">
        <pc:chgData name="Ulisses Lima Messias" userId="8f637c0ec9cdd908" providerId="LiveId" clId="{4053F2AA-3925-4C3B-A7CC-F4D083C3BA6F}" dt="2024-02-19T16:50:53.559" v="4" actId="47"/>
        <pc:sldMkLst>
          <pc:docMk/>
          <pc:sldMk cId="938224378" sldId="57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631617250" sldId="59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686183235" sldId="59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904972847" sldId="88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694481632" sldId="88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883597744" sldId="90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121888732" sldId="91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795440863" sldId="939"/>
        </pc:sldMkLst>
      </pc:sldChg>
      <pc:sldChg chg="del">
        <pc:chgData name="Ulisses Lima Messias" userId="8f637c0ec9cdd908" providerId="LiveId" clId="{4053F2AA-3925-4C3B-A7CC-F4D083C3BA6F}" dt="2024-02-19T16:50:53.559" v="4" actId="47"/>
        <pc:sldMkLst>
          <pc:docMk/>
          <pc:sldMk cId="2303118078" sldId="104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189558398" sldId="109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579103548" sldId="109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165283739" sldId="110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50645313" sldId="110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747075362" sldId="111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132086797" sldId="112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596709414" sldId="112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391708169" sldId="112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701822552" sldId="112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340904000" sldId="113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755848935" sldId="113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55438175" sldId="115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616474691" sldId="115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47130271" sldId="115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366854764" sldId="116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838489330" sldId="116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624520715" sldId="116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427735610" sldId="117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800650609" sldId="117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145061122" sldId="117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286169854" sldId="118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286119018" sldId="118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642282772" sldId="1183"/>
        </pc:sldMkLst>
      </pc:sldChg>
      <pc:sldChg chg="del">
        <pc:chgData name="Ulisses Lima Messias" userId="8f637c0ec9cdd908" providerId="LiveId" clId="{4053F2AA-3925-4C3B-A7CC-F4D083C3BA6F}" dt="2024-02-19T16:53:14.057" v="10" actId="47"/>
        <pc:sldMkLst>
          <pc:docMk/>
          <pc:sldMk cId="1422836134" sldId="118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088041968" sldId="118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985991940" sldId="118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846364684" sldId="118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561660679" sldId="119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421848858" sldId="119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623978495" sldId="119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236562925" sldId="119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799928401" sldId="119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017219257" sldId="119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797609186" sldId="119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606830671" sldId="119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83266870" sldId="119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24765811" sldId="119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108709762" sldId="120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15511677" sldId="120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181144734" sldId="120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730159061" sldId="120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619371004" sldId="120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050845706" sldId="120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644890656" sldId="120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855859433" sldId="121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345029502" sldId="122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642514136" sldId="122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921133153" sldId="122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028686802" sldId="122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63711253" sldId="122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306761577" sldId="122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95078789" sldId="123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204370388" sldId="123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31829997" sldId="123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275123931" sldId="123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399563180" sldId="124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917341673" sldId="124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203065483" sldId="124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866966404" sldId="124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889424786" sldId="124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291104601" sldId="124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211893067" sldId="124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556669929" sldId="125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507393998" sldId="125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057615416" sldId="125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262340866" sldId="125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927543541" sldId="125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690244136" sldId="126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746613378" sldId="126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08698083" sldId="127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790932716" sldId="128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508522897" sldId="167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182254607" sldId="172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825997348" sldId="172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079019289" sldId="172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224553553" sldId="173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154931767" sldId="173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102802805" sldId="173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592702928" sldId="173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349632572" sldId="173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534805672" sldId="173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422214891" sldId="174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764943920" sldId="174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116634562" sldId="174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509766475" sldId="174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573558070" sldId="175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517032526" sldId="175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343332130" sldId="175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193745561" sldId="175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218872987" sldId="175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258958216" sldId="175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505795232" sldId="175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565504638" sldId="175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296304149" sldId="175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737155019" sldId="175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826541390" sldId="176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772879140" sldId="1761"/>
        </pc:sldMkLst>
      </pc:sldChg>
      <pc:sldChg chg="del">
        <pc:chgData name="Ulisses Lima Messias" userId="8f637c0ec9cdd908" providerId="LiveId" clId="{4053F2AA-3925-4C3B-A7CC-F4D083C3BA6F}" dt="2024-02-19T16:50:53.559" v="4" actId="47"/>
        <pc:sldMkLst>
          <pc:docMk/>
          <pc:sldMk cId="3343926201" sldId="1763"/>
        </pc:sldMkLst>
      </pc:sldChg>
      <pc:sldChg chg="del">
        <pc:chgData name="Ulisses Lima Messias" userId="8f637c0ec9cdd908" providerId="LiveId" clId="{4053F2AA-3925-4C3B-A7CC-F4D083C3BA6F}" dt="2024-02-19T16:50:53.559" v="4" actId="47"/>
        <pc:sldMkLst>
          <pc:docMk/>
          <pc:sldMk cId="3558022870" sldId="176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863382219" sldId="176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842153693" sldId="330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10234849" sldId="331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856242705" sldId="331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018218698" sldId="3315"/>
        </pc:sldMkLst>
      </pc:sldChg>
      <pc:sldChg chg="del">
        <pc:chgData name="Ulisses Lima Messias" userId="8f637c0ec9cdd908" providerId="LiveId" clId="{4053F2AA-3925-4C3B-A7CC-F4D083C3BA6F}" dt="2024-02-19T16:50:53.559" v="4" actId="47"/>
        <pc:sldMkLst>
          <pc:docMk/>
          <pc:sldMk cId="692777478" sldId="331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361527982" sldId="332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914128666" sldId="332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109556391" sldId="332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70258306" sldId="332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875656117" sldId="332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413030149" sldId="332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227245541" sldId="333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180017509" sldId="334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25345545" sldId="334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388182422" sldId="336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611759984" sldId="340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875265393" sldId="340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670201901" sldId="3414"/>
        </pc:sldMkLst>
      </pc:sldChg>
      <pc:sldChg chg="delSp modSp add mod">
        <pc:chgData name="Ulisses Lima Messias" userId="8f637c0ec9cdd908" providerId="LiveId" clId="{4053F2AA-3925-4C3B-A7CC-F4D083C3BA6F}" dt="2024-02-19T16:53:07.171" v="9" actId="1076"/>
        <pc:sldMkLst>
          <pc:docMk/>
          <pc:sldMk cId="138739546" sldId="3416"/>
        </pc:sldMkLst>
        <pc:spChg chg="mod">
          <ac:chgData name="Ulisses Lima Messias" userId="8f637c0ec9cdd908" providerId="LiveId" clId="{4053F2AA-3925-4C3B-A7CC-F4D083C3BA6F}" dt="2024-02-19T16:53:07.171" v="9" actId="1076"/>
          <ac:spMkLst>
            <pc:docMk/>
            <pc:sldMk cId="138739546" sldId="3416"/>
            <ac:spMk id="2" creationId="{42DBD244-8724-534D-A7C4-6A8DFBCCEE8F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4" creationId="{7C045EC6-C280-E4C2-6D50-DF2B5030CEF3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5" creationId="{2E6B2BAD-5071-61C3-6E87-4AD907996519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6" creationId="{97B9CABA-2163-0C7E-9171-70A8D2A68B00}"/>
          </ac:spMkLst>
        </pc:spChg>
        <pc:spChg chg="mod">
          <ac:chgData name="Ulisses Lima Messias" userId="8f637c0ec9cdd908" providerId="LiveId" clId="{4053F2AA-3925-4C3B-A7CC-F4D083C3BA6F}" dt="2024-02-19T16:53:01.960" v="8" actId="1076"/>
          <ac:spMkLst>
            <pc:docMk/>
            <pc:sldMk cId="138739546" sldId="3416"/>
            <ac:spMk id="8" creationId="{5795ED85-D182-4884-8841-AE6B18CCD74B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41" creationId="{175EE1C1-95A9-4393-DC18-A94B627F9C42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42" creationId="{D7745FDE-08B2-4809-1D1B-21624CB24816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44" creationId="{8C7AE05D-A54F-4895-3CDA-61C3212DD7C1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46" creationId="{F8AD771A-0CED-A56E-799E-F8A5B8C7776F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47" creationId="{2AA1CD06-A7B1-FB8B-72D6-64A4E68DBBDA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49" creationId="{4FF7174B-76C7-44F0-B21B-E4CF48F1A12F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84" creationId="{2C76F434-F2CD-676E-8A10-63AA2EB03386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92" creationId="{898F1944-9C91-417E-4014-B65DE5963256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35" creationId="{3AEAC317-C525-9C3E-47DE-B5DF2423DB44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36" creationId="{C8E405D2-CBAA-F767-C009-0B10FCD28D9B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37" creationId="{8CA5FC10-3AB3-4023-5BD0-94B2622C3FCC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38" creationId="{845048DF-198D-E545-A70A-0CB5AA0106D2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39" creationId="{F7F30ED6-0D43-1389-A0E4-0AA8A65DF6A2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0" creationId="{41E6404D-194C-545C-4AA3-1DEEA1B7E78B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1" creationId="{52238251-ADA3-BC6E-681B-59D304F41A57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2" creationId="{87AC25AE-DEAA-500F-F935-79A086DE1FB1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3" creationId="{2A10D590-6845-42A8-447E-A2B60D48E4BC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4" creationId="{E6CC2AED-F3C8-ABD6-2E92-CE0538D555C5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5" creationId="{F6537447-0E0E-AE99-B714-065173FF4BA2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6" creationId="{DEA2F193-4751-8610-FFC0-646D4E64118B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7" creationId="{C0B3C363-FB05-5197-0E5C-DB3337393FC6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8" creationId="{8D261B1C-09DB-241B-5C59-23B28604ECAA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49" creationId="{A8B6C9D7-F2CB-9DF3-E422-BE055E6ACCE7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50" creationId="{E54E27FD-E078-6A2D-BCD4-AEAC7EA1A669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51" creationId="{4FB071DF-CE3E-3B16-424F-A00376076899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53" creationId="{9CE48190-2479-77D3-B6FC-DBE2E4D6AF58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55" creationId="{456198CE-E525-1DC6-46B6-4A98F2DE113C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56" creationId="{45CAE422-4A29-4B21-3491-1296AAAD5C99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57" creationId="{B8F324DF-135B-9FD2-047C-B9A846E931D6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58" creationId="{97C2A682-E6A1-3CF7-6759-74C1237BAAC7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59" creationId="{C3321E23-C5C8-A415-2CB4-D706F3DCF63C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60" creationId="{F6B434B2-F674-2E43-F4FF-13A58D6679EB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61" creationId="{3CD13ED8-70E2-9A40-A1F0-8222F770A9AD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62" creationId="{EC2D3810-9EB2-6935-0E80-B619922F8ACF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63" creationId="{A608B62D-7167-4BD4-77FA-65E31131BA62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64" creationId="{8B822A96-D54C-333B-DD43-C14E557BC446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65" creationId="{BD19F289-D1A1-10EE-ECFA-9DB06B69CD1F}"/>
          </ac:spMkLst>
        </pc:spChg>
        <pc:spChg chg="mod">
          <ac:chgData name="Ulisses Lima Messias" userId="8f637c0ec9cdd908" providerId="LiveId" clId="{4053F2AA-3925-4C3B-A7CC-F4D083C3BA6F}" dt="2024-02-19T16:52:58.330" v="7" actId="1076"/>
          <ac:spMkLst>
            <pc:docMk/>
            <pc:sldMk cId="138739546" sldId="3416"/>
            <ac:spMk id="166" creationId="{9BD32DDC-A871-3761-ACC0-38177866931D}"/>
          </ac:spMkLst>
        </pc:spChg>
        <pc:grpChg chg="mod">
          <ac:chgData name="Ulisses Lima Messias" userId="8f637c0ec9cdd908" providerId="LiveId" clId="{4053F2AA-3925-4C3B-A7CC-F4D083C3BA6F}" dt="2024-02-19T16:52:58.330" v="7" actId="1076"/>
          <ac:grpSpMkLst>
            <pc:docMk/>
            <pc:sldMk cId="138739546" sldId="3416"/>
            <ac:grpSpMk id="154" creationId="{B00161F5-EA31-AD55-FDAE-E40C00A02542}"/>
          </ac:grpSpMkLst>
        </pc:grpChg>
        <pc:picChg chg="del">
          <ac:chgData name="Ulisses Lima Messias" userId="8f637c0ec9cdd908" providerId="LiveId" clId="{4053F2AA-3925-4C3B-A7CC-F4D083C3BA6F}" dt="2024-02-19T16:52:42.602" v="6" actId="478"/>
          <ac:picMkLst>
            <pc:docMk/>
            <pc:sldMk cId="138739546" sldId="3416"/>
            <ac:picMk id="167" creationId="{227C78C7-52FA-16F2-A004-D51442F5A190}"/>
          </ac:picMkLst>
        </pc:picChg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392209984" sldId="342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9352474" sldId="342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049134637" sldId="406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3320067" sldId="409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449027225" sldId="411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847122053" sldId="411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165065417" sldId="4118"/>
        </pc:sldMkLst>
      </pc:sldChg>
      <pc:sldChg chg="delSp del mod">
        <pc:chgData name="Ulisses Lima Messias" userId="8f637c0ec9cdd908" providerId="LiveId" clId="{4053F2AA-3925-4C3B-A7CC-F4D083C3BA6F}" dt="2024-02-19T16:50:37.893" v="3" actId="47"/>
        <pc:sldMkLst>
          <pc:docMk/>
          <pc:sldMk cId="2833233674" sldId="4152"/>
        </pc:sldMkLst>
        <pc:spChg chg="del">
          <ac:chgData name="Ulisses Lima Messias" userId="8f637c0ec9cdd908" providerId="LiveId" clId="{4053F2AA-3925-4C3B-A7CC-F4D083C3BA6F}" dt="2024-02-19T16:49:43.733" v="0" actId="478"/>
          <ac:spMkLst>
            <pc:docMk/>
            <pc:sldMk cId="2833233674" sldId="4152"/>
            <ac:spMk id="39" creationId="{727DCC79-DB3C-438D-AF30-F7943F61BEF8}"/>
          </ac:spMkLst>
        </pc:spChg>
        <pc:grpChg chg="del">
          <ac:chgData name="Ulisses Lima Messias" userId="8f637c0ec9cdd908" providerId="LiveId" clId="{4053F2AA-3925-4C3B-A7CC-F4D083C3BA6F}" dt="2024-02-19T16:49:43.733" v="0" actId="478"/>
          <ac:grpSpMkLst>
            <pc:docMk/>
            <pc:sldMk cId="2833233674" sldId="4152"/>
            <ac:grpSpMk id="5" creationId="{84133506-21F1-42DB-A7C8-97D0B3E8B4D0}"/>
          </ac:grpSpMkLst>
        </pc:grpChg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573679807" sldId="415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831698426" sldId="415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719105456" sldId="415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306387285" sldId="415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693016791" sldId="415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498700170" sldId="415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750282314" sldId="415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917009343" sldId="416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559481135" sldId="416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214660062" sldId="416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830394501" sldId="416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480689447" sldId="416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837525275" sldId="416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941407783" sldId="416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775759497" sldId="416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720388654" sldId="4169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664684161" sldId="4170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515519996" sldId="4171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88142478" sldId="417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4052744566" sldId="4173"/>
        </pc:sldMkLst>
      </pc:sldChg>
      <pc:sldChg chg="modSp mod ord">
        <pc:chgData name="Ulisses Lima Messias" userId="8f637c0ec9cdd908" providerId="LiveId" clId="{4053F2AA-3925-4C3B-A7CC-F4D083C3BA6F}" dt="2024-02-19T16:54:14.654" v="19" actId="20577"/>
        <pc:sldMkLst>
          <pc:docMk/>
          <pc:sldMk cId="3945830491" sldId="4192"/>
        </pc:sldMkLst>
        <pc:spChg chg="mod">
          <ac:chgData name="Ulisses Lima Messias" userId="8f637c0ec9cdd908" providerId="LiveId" clId="{4053F2AA-3925-4C3B-A7CC-F4D083C3BA6F}" dt="2024-02-19T16:54:14.654" v="19" actId="20577"/>
          <ac:spMkLst>
            <pc:docMk/>
            <pc:sldMk cId="3945830491" sldId="4192"/>
            <ac:spMk id="2" creationId="{92016E7C-E395-4580-BCFF-F73CF55A3D9A}"/>
          </ac:spMkLst>
        </pc:spChg>
      </pc:sldChg>
      <pc:sldChg chg="modSp mod">
        <pc:chgData name="Ulisses Lima Messias" userId="8f637c0ec9cdd908" providerId="LiveId" clId="{4053F2AA-3925-4C3B-A7CC-F4D083C3BA6F}" dt="2024-02-19T16:54:29.090" v="26" actId="20577"/>
        <pc:sldMkLst>
          <pc:docMk/>
          <pc:sldMk cId="2529831621" sldId="4193"/>
        </pc:sldMkLst>
        <pc:spChg chg="mod">
          <ac:chgData name="Ulisses Lima Messias" userId="8f637c0ec9cdd908" providerId="LiveId" clId="{4053F2AA-3925-4C3B-A7CC-F4D083C3BA6F}" dt="2024-02-19T16:54:29.090" v="26" actId="20577"/>
          <ac:spMkLst>
            <pc:docMk/>
            <pc:sldMk cId="2529831621" sldId="4193"/>
            <ac:spMk id="2" creationId="{92016E7C-E395-4580-BCFF-F73CF55A3D9A}"/>
          </ac:spMkLst>
        </pc:spChg>
      </pc:sldChg>
      <pc:sldChg chg="del">
        <pc:chgData name="Ulisses Lima Messias" userId="8f637c0ec9cdd908" providerId="LiveId" clId="{4053F2AA-3925-4C3B-A7CC-F4D083C3BA6F}" dt="2024-02-19T16:50:53.559" v="4" actId="47"/>
        <pc:sldMkLst>
          <pc:docMk/>
          <pc:sldMk cId="2577664702" sldId="4197"/>
        </pc:sldMkLst>
      </pc:sldChg>
      <pc:sldChg chg="del">
        <pc:chgData name="Ulisses Lima Messias" userId="8f637c0ec9cdd908" providerId="LiveId" clId="{4053F2AA-3925-4C3B-A7CC-F4D083C3BA6F}" dt="2024-02-19T16:50:53.559" v="4" actId="47"/>
        <pc:sldMkLst>
          <pc:docMk/>
          <pc:sldMk cId="2352739939" sldId="419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521015880" sldId="4202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46564049" sldId="4203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862954351" sldId="4204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21503722" sldId="4205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216878552" sldId="4206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2732397235" sldId="4207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3698693759" sldId="4208"/>
        </pc:sldMkLst>
      </pc:sldChg>
      <pc:sldChg chg="del">
        <pc:chgData name="Ulisses Lima Messias" userId="8f637c0ec9cdd908" providerId="LiveId" clId="{4053F2AA-3925-4C3B-A7CC-F4D083C3BA6F}" dt="2024-02-19T16:50:31.810" v="2" actId="47"/>
        <pc:sldMkLst>
          <pc:docMk/>
          <pc:sldMk cId="1853770375" sldId="4209"/>
        </pc:sldMkLst>
      </pc:sldChg>
      <pc:sldMasterChg chg="del delSldLayout">
        <pc:chgData name="Ulisses Lima Messias" userId="8f637c0ec9cdd908" providerId="LiveId" clId="{4053F2AA-3925-4C3B-A7CC-F4D083C3BA6F}" dt="2024-02-19T16:50:53.559" v="4" actId="47"/>
        <pc:sldMasterMkLst>
          <pc:docMk/>
          <pc:sldMasterMk cId="811853025" sldId="2147483660"/>
        </pc:sldMasterMkLst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2255067541" sldId="2147483661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3864453508" sldId="2147483662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2213764056" sldId="2147483663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2304592831" sldId="2147483664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430149426" sldId="2147483665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75543171" sldId="2147483666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690184806" sldId="2147483667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892222862" sldId="2147483668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988776946" sldId="2147483669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982059759" sldId="2147483670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811853025" sldId="2147483660"/>
            <pc:sldLayoutMk cId="1078473257" sldId="2147483671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53.559" v="4" actId="47"/>
        <pc:sldMasterMkLst>
          <pc:docMk/>
          <pc:sldMasterMk cId="1918385276" sldId="2147483684"/>
        </pc:sldMasterMkLst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866118379" sldId="2147483685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1977682702" sldId="2147483686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198621902" sldId="2147483687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10163972" sldId="2147483688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4287895659" sldId="2147483689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1467093660" sldId="2147483690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2935441931" sldId="2147483691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2926488800" sldId="2147483692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1983515818" sldId="2147483693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347723728" sldId="2147483694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1918385276" sldId="2147483684"/>
            <pc:sldLayoutMk cId="3966806994" sldId="2147483695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3:14.057" v="10" actId="47"/>
        <pc:sldMasterMkLst>
          <pc:docMk/>
          <pc:sldMasterMk cId="3781973744" sldId="2147483836"/>
        </pc:sldMasterMkLst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2630618577" sldId="2147483837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4131133814" sldId="2147483838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4063176596" sldId="2147483839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1981984238" sldId="2147483840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957429119" sldId="2147483841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175426317" sldId="2147483842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2484466333" sldId="2147483843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4008696246" sldId="2147483844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2496415698" sldId="2147483845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560867290" sldId="2147483846"/>
          </pc:sldLayoutMkLst>
        </pc:sldLayoutChg>
        <pc:sldLayoutChg chg="del">
          <pc:chgData name="Ulisses Lima Messias" userId="8f637c0ec9cdd908" providerId="LiveId" clId="{4053F2AA-3925-4C3B-A7CC-F4D083C3BA6F}" dt="2024-02-19T16:53:14.057" v="10" actId="47"/>
          <pc:sldLayoutMkLst>
            <pc:docMk/>
            <pc:sldMasterMk cId="3781973744" sldId="2147483836"/>
            <pc:sldLayoutMk cId="3609620604" sldId="2147483847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3226982738" sldId="2147483860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3448492319" sldId="2147483861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3208780397" sldId="2147483862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709021422" sldId="2147483863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1962258115" sldId="2147483864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3808778554" sldId="2147483865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3182148876" sldId="2147483866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1659072968" sldId="2147483867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2386582208" sldId="2147483868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1435579725" sldId="2147483869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2785166075" sldId="2147483870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226982738" sldId="2147483860"/>
            <pc:sldLayoutMk cId="3845447673" sldId="2147483871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1525184589" sldId="2147483926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525184589" sldId="2147483926"/>
            <pc:sldLayoutMk cId="2451319534" sldId="2147483927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525184589" sldId="2147483926"/>
            <pc:sldLayoutMk cId="965689774" sldId="2147483928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525184589" sldId="2147483926"/>
            <pc:sldLayoutMk cId="3441510388" sldId="2147483929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525184589" sldId="2147483926"/>
            <pc:sldLayoutMk cId="3892271022" sldId="2147483930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53.559" v="4" actId="47"/>
        <pc:sldMasterMkLst>
          <pc:docMk/>
          <pc:sldMasterMk cId="2712255353" sldId="2147483931"/>
        </pc:sldMasterMkLst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2712255353" sldId="2147483931"/>
            <pc:sldLayoutMk cId="208986060" sldId="2147483932"/>
          </pc:sldLayoutMkLst>
        </pc:sldLayoutChg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2712255353" sldId="2147483931"/>
            <pc:sldLayoutMk cId="148706999" sldId="2147483933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7.893" v="3" actId="47"/>
        <pc:sldMasterMkLst>
          <pc:docMk/>
          <pc:sldMasterMk cId="4073686672" sldId="2147483934"/>
        </pc:sldMasterMkLst>
        <pc:sldLayoutChg chg="del">
          <pc:chgData name="Ulisses Lima Messias" userId="8f637c0ec9cdd908" providerId="LiveId" clId="{4053F2AA-3925-4C3B-A7CC-F4D083C3BA6F}" dt="2024-02-19T16:50:37.893" v="3" actId="47"/>
          <pc:sldLayoutMkLst>
            <pc:docMk/>
            <pc:sldMasterMk cId="4073686672" sldId="2147483934"/>
            <pc:sldLayoutMk cId="1899450378" sldId="2147483935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1949375542" sldId="2147483936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3526859890" sldId="2147483937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3501412828" sldId="2147483938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2117135035" sldId="2147483939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2946987035" sldId="2147483940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738241271" sldId="2147483941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2611515632" sldId="2147483942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3960095940" sldId="2147483943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4003866265" sldId="2147483944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1597581451" sldId="2147483945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3175377468" sldId="2147483946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949375542" sldId="2147483936"/>
            <pc:sldLayoutMk cId="1016627325" sldId="2147483947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1682322179" sldId="2147483948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682322179" sldId="2147483948"/>
            <pc:sldLayoutMk cId="4122076568" sldId="2147483949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2094170512" sldId="2147483950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2094170512" sldId="2147483950"/>
            <pc:sldLayoutMk cId="3180522635" sldId="2147483951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2094170512" sldId="2147483950"/>
            <pc:sldLayoutMk cId="2004197760" sldId="2147483952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1552377188" sldId="2147483955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552377188" sldId="2147483955"/>
            <pc:sldLayoutMk cId="676296200" sldId="2147483956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552377188" sldId="2147483955"/>
            <pc:sldLayoutMk cId="2861731845" sldId="2147483957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2383670221" sldId="2147483958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2383670221" sldId="2147483958"/>
            <pc:sldLayoutMk cId="99376974" sldId="2147483959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2383670221" sldId="2147483958"/>
            <pc:sldLayoutMk cId="2976456793" sldId="2147483960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53.559" v="4" actId="47"/>
        <pc:sldMasterMkLst>
          <pc:docMk/>
          <pc:sldMasterMk cId="3391369806" sldId="2147483961"/>
        </pc:sldMasterMkLst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3391369806" sldId="2147483961"/>
            <pc:sldLayoutMk cId="3644694008" sldId="2147483962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53.559" v="4" actId="47"/>
        <pc:sldMasterMkLst>
          <pc:docMk/>
          <pc:sldMasterMk cId="316145980" sldId="2147483963"/>
        </pc:sldMasterMkLst>
        <pc:sldLayoutChg chg="del">
          <pc:chgData name="Ulisses Lima Messias" userId="8f637c0ec9cdd908" providerId="LiveId" clId="{4053F2AA-3925-4C3B-A7CC-F4D083C3BA6F}" dt="2024-02-19T16:50:53.559" v="4" actId="47"/>
          <pc:sldLayoutMkLst>
            <pc:docMk/>
            <pc:sldMasterMk cId="316145980" sldId="2147483963"/>
            <pc:sldLayoutMk cId="188598567" sldId="2147483964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3196344434" sldId="2147483965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3196344434" sldId="2147483965"/>
            <pc:sldLayoutMk cId="3391446925" sldId="2147483966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1744998960" sldId="2147483967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44998960" sldId="2147483967"/>
            <pc:sldLayoutMk cId="3771852918" sldId="2147483968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44998960" sldId="2147483967"/>
            <pc:sldLayoutMk cId="1633013001" sldId="2147483969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1417284801" sldId="2147483970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417284801" sldId="2147483970"/>
            <pc:sldLayoutMk cId="552396737" sldId="2147483971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624837235" sldId="2147483974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624837235" sldId="2147483974"/>
            <pc:sldLayoutMk cId="4124785166" sldId="2147483975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624837235" sldId="2147483974"/>
            <pc:sldLayoutMk cId="3628158701" sldId="2147483976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2797869018" sldId="2147483977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2797869018" sldId="2147483977"/>
            <pc:sldLayoutMk cId="652360604" sldId="2147483978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1404147897" sldId="2147483979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404147897" sldId="2147483979"/>
            <pc:sldLayoutMk cId="3970084191" sldId="2147483980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404147897" sldId="2147483979"/>
            <pc:sldLayoutMk cId="774654520" sldId="2147483981"/>
          </pc:sldLayoutMkLst>
        </pc:sldLayoutChg>
      </pc:sldMasterChg>
      <pc:sldMasterChg chg="del delSldLayout">
        <pc:chgData name="Ulisses Lima Messias" userId="8f637c0ec9cdd908" providerId="LiveId" clId="{4053F2AA-3925-4C3B-A7CC-F4D083C3BA6F}" dt="2024-02-19T16:50:31.810" v="2" actId="47"/>
        <pc:sldMasterMkLst>
          <pc:docMk/>
          <pc:sldMasterMk cId="1781276352" sldId="2147483987"/>
        </pc:sldMasterMkLst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2339739679" sldId="2147483988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1072694171" sldId="2147483989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2180119697" sldId="2147483990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67034681" sldId="2147483991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1282230563" sldId="2147483992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2213584365" sldId="2147483993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2105384865" sldId="2147483994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3154559907" sldId="2147483995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3313058810" sldId="2147483996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3482935790" sldId="2147483997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3808066878" sldId="2147483998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166799904" sldId="2147483999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3546538195" sldId="2147484000"/>
          </pc:sldLayoutMkLst>
        </pc:sldLayoutChg>
        <pc:sldLayoutChg chg="del">
          <pc:chgData name="Ulisses Lima Messias" userId="8f637c0ec9cdd908" providerId="LiveId" clId="{4053F2AA-3925-4C3B-A7CC-F4D083C3BA6F}" dt="2024-02-19T16:50:31.810" v="2" actId="47"/>
          <pc:sldLayoutMkLst>
            <pc:docMk/>
            <pc:sldMasterMk cId="1781276352" sldId="2147483987"/>
            <pc:sldLayoutMk cId="1884185552" sldId="2147484001"/>
          </pc:sldLayoutMkLst>
        </pc:sldLayoutChg>
      </pc:sldMasterChg>
    </pc:docChg>
  </pc:docChgLst>
  <pc:docChgLst>
    <pc:chgData name="Ulisses Lima Messias" userId="8f637c0ec9cdd908" providerId="LiveId" clId="{E26E96AF-7A3D-4F80-B2E7-49621AFEAB9E}"/>
    <pc:docChg chg="undo custSel modSld sldOrd">
      <pc:chgData name="Ulisses Lima Messias" userId="8f637c0ec9cdd908" providerId="LiveId" clId="{E26E96AF-7A3D-4F80-B2E7-49621AFEAB9E}" dt="2022-07-19T11:01:52.260" v="36" actId="20577"/>
      <pc:docMkLst>
        <pc:docMk/>
      </pc:docMkLst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55714764" sldId="326"/>
        </pc:sldMkLst>
      </pc:sldChg>
      <pc:sldChg chg="modSp mod">
        <pc:chgData name="Ulisses Lima Messias" userId="8f637c0ec9cdd908" providerId="LiveId" clId="{E26E96AF-7A3D-4F80-B2E7-49621AFEAB9E}" dt="2022-07-19T11:01:52.260" v="36" actId="20577"/>
        <pc:sldMkLst>
          <pc:docMk/>
          <pc:sldMk cId="4189617652" sldId="333"/>
        </pc:sldMkLst>
        <pc:spChg chg="mod">
          <ac:chgData name="Ulisses Lima Messias" userId="8f637c0ec9cdd908" providerId="LiveId" clId="{E26E96AF-7A3D-4F80-B2E7-49621AFEAB9E}" dt="2022-07-19T11:01:52.260" v="36" actId="20577"/>
          <ac:spMkLst>
            <pc:docMk/>
            <pc:sldMk cId="4189617652" sldId="333"/>
            <ac:spMk id="2" creationId="{58960479-4597-478E-B107-90E289F62C06}"/>
          </ac:spMkLst>
        </pc:spChg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524505916" sldId="117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27657577" sldId="11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927543541" sldId="12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37060565" sldId="334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769371445" sldId="334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668022647" sldId="334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917009343" sldId="4160"/>
        </pc:sldMkLst>
      </pc:sldChg>
      <pc:sldChg chg="mod ord modShow">
        <pc:chgData name="Ulisses Lima Messias" userId="8f637c0ec9cdd908" providerId="LiveId" clId="{E26E96AF-7A3D-4F80-B2E7-49621AFEAB9E}" dt="2022-07-18T18:06:26.995" v="3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E26E96AF-7A3D-4F80-B2E7-49621AFEAB9E}" dt="2022-07-18T18:07:27.088" v="4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E26E96AF-7A3D-4F80-B2E7-49621AFEAB9E}" dt="2022-07-18T18:06:06.529" v="2" actId="729"/>
        <pc:sldMkLst>
          <pc:docMk/>
          <pc:sldMk cId="346564049" sldId="4203"/>
        </pc:sldMkLst>
      </pc:sldChg>
    </pc:docChg>
  </pc:docChgLst>
  <pc:docChgLst>
    <pc:chgData name="Ulisses Lima Messias" userId="8f637c0ec9cdd908" providerId="LiveId" clId="{D24C3388-4AE2-4CE1-8FB2-1D6A3C24EC9E}"/>
    <pc:docChg chg="custSel modSld sldOrd">
      <pc:chgData name="Ulisses Lima Messias" userId="8f637c0ec9cdd908" providerId="LiveId" clId="{D24C3388-4AE2-4CE1-8FB2-1D6A3C24EC9E}" dt="2022-08-05T15:21:43.139" v="39" actId="729"/>
      <pc:docMkLst>
        <pc:docMk/>
      </pc:docMkLst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5403790" sldId="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0" sldId="2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12639054" sldId="28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5019129" sldId="2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5071667" sldId="2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74036247" sldId="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9864837" sldId="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714764" sldId="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617652" sldId="3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33714809" sldId="3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0049269" sldId="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20020981" sldId="3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86605831" sldId="3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75808384" sldId="3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890951" sldId="3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76138405" sldId="4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64573077" sldId="4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78893578" sldId="4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86322309" sldId="5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3987435" sldId="5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08933291" sldId="5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70789297" sldId="5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938224378" sldId="57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31617250" sldId="5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86183235" sldId="5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04972847" sldId="8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94481632" sldId="8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83597744" sldId="9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21888732" sldId="91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95440863" sldId="9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3118078" sldId="10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9558398" sldId="1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9103548" sldId="1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65283739" sldId="1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645313" sldId="11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47075362" sldId="11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32086797" sldId="11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96709414" sldId="11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91708169" sldId="11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1822552" sldId="11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340904000" sldId="11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5848935" sldId="11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5438175" sldId="1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6474691" sldId="1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7130271" sldId="1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66854764" sldId="1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38489330" sldId="1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24520715" sldId="116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27735610" sldId="117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00650609" sldId="117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145061122" sldId="117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86169854" sldId="118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86119018" sldId="11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282772" sldId="118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836134" sldId="118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88041968" sldId="118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85991940" sldId="118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6364684" sldId="118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1660679" sldId="119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21848858" sldId="119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23978495" sldId="1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36562925" sldId="1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99928401" sldId="1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17219257" sldId="1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97609186" sldId="1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06830671" sldId="1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3266870" sldId="1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4765811" sldId="119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8709762" sldId="120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5511677" sldId="12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81144734" sldId="1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30159061" sldId="1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19371004" sldId="1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050845706" sldId="1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644890656" sldId="120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5859433" sldId="121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45029502" sldId="122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42514136" sldId="12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21133153" sldId="12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28686802" sldId="12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3711253" sldId="12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761577" sldId="12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5078789" sldId="12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04370388" sldId="123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1829997" sldId="12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75123931" sldId="123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9563180" sldId="124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17341673" sldId="12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03065483" sldId="124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6966404" sldId="12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89424786" sldId="12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91104601" sldId="12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1893067" sldId="12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56669929" sldId="12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07393998" sldId="12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57615416" sldId="12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262340866" sldId="12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27543541" sldId="1258"/>
        </pc:sldMkLst>
      </pc:sldChg>
      <pc:sldChg chg="mod ord modShow">
        <pc:chgData name="Ulisses Lima Messias" userId="8f637c0ec9cdd908" providerId="LiveId" clId="{D24C3388-4AE2-4CE1-8FB2-1D6A3C24EC9E}" dt="2022-08-05T15:21:43.139" v="39" actId="729"/>
        <pc:sldMkLst>
          <pc:docMk/>
          <pc:sldMk cId="1690244136" sldId="12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46613378" sldId="12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8698083" sldId="12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90932716" sldId="128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8522897" sldId="167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2254607" sldId="17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25997348" sldId="172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79019289" sldId="172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4553553" sldId="173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54931767" sldId="173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02802805" sldId="173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92702928" sldId="17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9632572" sldId="173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34805672" sldId="173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22214891" sldId="17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64943920" sldId="174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16634562" sldId="174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9766475" sldId="174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3558070" sldId="175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17032526" sldId="175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332130" sldId="17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193745561" sldId="17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8872987" sldId="17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8958216" sldId="17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05795232" sldId="17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65504638" sldId="17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96304149" sldId="17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7155019" sldId="17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26541390" sldId="17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2879140" sldId="17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43926201" sldId="1763"/>
        </pc:sldMkLst>
      </pc:sldChg>
      <pc:sldChg chg="delSp modSp mod modShow">
        <pc:chgData name="Ulisses Lima Messias" userId="8f637c0ec9cdd908" providerId="LiveId" clId="{D24C3388-4AE2-4CE1-8FB2-1D6A3C24EC9E}" dt="2022-08-05T15:21:43.139" v="39" actId="729"/>
        <pc:sldMkLst>
          <pc:docMk/>
          <pc:sldMk cId="3558022870" sldId="1764"/>
        </pc:sldMkLst>
        <pc:spChg chg="del">
          <ac:chgData name="Ulisses Lima Messias" userId="8f637c0ec9cdd908" providerId="LiveId" clId="{D24C3388-4AE2-4CE1-8FB2-1D6A3C24EC9E}" dt="2022-08-05T11:02:47.948" v="36" actId="478"/>
          <ac:spMkLst>
            <pc:docMk/>
            <pc:sldMk cId="3558022870" sldId="1764"/>
            <ac:spMk id="2" creationId="{0557E24C-5376-49D8-A5E0-957BCF68F88E}"/>
          </ac:spMkLst>
        </pc:spChg>
        <pc:spChg chg="mod">
          <ac:chgData name="Ulisses Lima Messias" userId="8f637c0ec9cdd908" providerId="LiveId" clId="{D24C3388-4AE2-4CE1-8FB2-1D6A3C24EC9E}" dt="2022-08-05T11:02:53.307" v="37" actId="1076"/>
          <ac:spMkLst>
            <pc:docMk/>
            <pc:sldMk cId="3558022870" sldId="1764"/>
            <ac:spMk id="4" creationId="{83331F75-EBBE-4336-8DD8-F410CF9D53D1}"/>
          </ac:spMkLst>
        </pc:spChg>
        <pc:spChg chg="mod ord">
          <ac:chgData name="Ulisses Lima Messias" userId="8f637c0ec9cdd908" providerId="LiveId" clId="{D24C3388-4AE2-4CE1-8FB2-1D6A3C24EC9E}" dt="2022-08-05T11:02:44.140" v="35" actId="404"/>
          <ac:spMkLst>
            <pc:docMk/>
            <pc:sldMk cId="3558022870" sldId="1764"/>
            <ac:spMk id="9" creationId="{5DA4B308-4EB8-4EF6-A797-F94A176376B5}"/>
          </ac:spMkLst>
        </pc:s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3" creationId="{CB317477-AE44-4D21-8F00-B140F75BF0F1}"/>
          </ac:grpSpMkLst>
        </pc:grpChg>
        <pc:grpChg chg="mod">
          <ac:chgData name="Ulisses Lima Messias" userId="8f637c0ec9cdd908" providerId="LiveId" clId="{D24C3388-4AE2-4CE1-8FB2-1D6A3C24EC9E}" dt="2022-08-05T11:02:53.307" v="37" actId="1076"/>
          <ac:grpSpMkLst>
            <pc:docMk/>
            <pc:sldMk cId="3558022870" sldId="1764"/>
            <ac:grpSpMk id="5" creationId="{6237D8C1-24E3-4EF0-8790-BA28B7230061}"/>
          </ac:grpSpMkLst>
        </pc:grp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2" creationId="{7302B779-E420-4DA8-AFBA-27A7E84E3DE5}"/>
          </ac:picMkLst>
        </pc:picChg>
        <pc:picChg chg="mod">
          <ac:chgData name="Ulisses Lima Messias" userId="8f637c0ec9cdd908" providerId="LiveId" clId="{D24C3388-4AE2-4CE1-8FB2-1D6A3C24EC9E}" dt="2022-08-05T11:02:53.307" v="37" actId="1076"/>
          <ac:picMkLst>
            <pc:docMk/>
            <pc:sldMk cId="3558022870" sldId="1764"/>
            <ac:picMk id="15" creationId="{FED47D27-9A7E-4CA2-BDF4-C968A8AF6510}"/>
          </ac:picMkLst>
        </pc:picChg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63382219" sldId="17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42153693" sldId="33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10234849" sldId="331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56242705" sldId="331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18218698" sldId="331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2777478" sldId="33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61527982" sldId="33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4128666" sldId="332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09556391" sldId="332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0258306" sldId="332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75656117" sldId="332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13030149" sldId="332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27245541" sldId="333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80017509" sldId="334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5345545" sldId="334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88182422" sldId="33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11759984" sldId="34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75265393" sldId="34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70201901" sldId="341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392209984" sldId="342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352474" sldId="342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049134637" sldId="40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497628435" sldId="40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01793066" sldId="40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320067" sldId="40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777223402" sldId="410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563711544" sldId="41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49027225" sldId="411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47122053" sldId="411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165065417" sldId="411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3233674" sldId="415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573679807" sldId="415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1698426" sldId="415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19105456" sldId="415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06387285" sldId="415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93016791" sldId="415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98700170" sldId="415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50282314" sldId="415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917009343" sldId="416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59481135" sldId="416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214660062" sldId="416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830394501" sldId="416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480689447" sldId="416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837525275" sldId="416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941407783" sldId="416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775759497" sldId="416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0388654" sldId="4169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664684161" sldId="4170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15519996" sldId="4171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88142478" sldId="417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4052744566" sldId="417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945830491" sldId="419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29831621" sldId="419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654384317" sldId="419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728747834" sldId="419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6706181" sldId="419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577664702" sldId="419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352739939" sldId="419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521015880" sldId="4202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46564049" sldId="4203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62954351" sldId="4204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21503722" sldId="4205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216878552" sldId="4206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2732397235" sldId="4207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3698693759" sldId="4208"/>
        </pc:sldMkLst>
      </pc:sldChg>
      <pc:sldChg chg="mod modShow">
        <pc:chgData name="Ulisses Lima Messias" userId="8f637c0ec9cdd908" providerId="LiveId" clId="{D24C3388-4AE2-4CE1-8FB2-1D6A3C24EC9E}" dt="2022-08-05T15:21:43.139" v="39" actId="729"/>
        <pc:sldMkLst>
          <pc:docMk/>
          <pc:sldMk cId="1853770375" sldId="42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9CCDC5-C59D-459F-8333-C79577AFA5A9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84364-29AF-4799-A415-76BF2CE65B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2223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5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5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9A70E-9D31-41F2-B082-32B8359203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D96A0B-D78E-4E9E-82C9-465812E6A7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pt-B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3653E-20B4-4934-8166-60CF9BDE0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94A44-BA5D-4A1E-AD59-D2E471855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3B880-EA2E-434C-B9DA-90B5313F6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3651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7F78E-D27A-4269-9DD7-4F180AF02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37C7E-C6F5-4572-955F-68E9BAA0A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EA60F2-5763-4073-A89D-D272E9EF9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30B07-E45C-4289-AC1A-2BD8E91C8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E38F9-BFDD-4C36-99B1-CFDD9FA28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662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5B16F-1D11-40EB-B4B4-B752696B5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4C51EA-8D01-49BA-8483-C238A7BE1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80282-CD80-4974-817A-50EE36314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0EFD2-FD26-4D48-803B-812BDFEB7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F0961-CF16-43AB-992E-432649CBD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6025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AC430-2D93-4321-B89B-D93F511E6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AC672-81F3-4393-A230-197CE84E75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07F804-F19C-49EF-9041-1FF8E70D74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1CAFB2-5248-476F-97C7-A5C3EEE82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1B6DE-ED1E-42FC-8A79-0529A6AEB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A39BF3-9F74-4522-BF6A-B344AC372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66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3AA03-B337-4065-8E17-8578B7F9D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9C5EDD-C047-4EDB-85C9-417D31D27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DB93D2-4FE5-4EF1-A795-A3AB228A7A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6D1B85-B9D9-4C5D-B96B-6140759DAB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31130B-C821-4EA3-8F36-46E5A37F5B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3E7A59-C8CA-4CC2-B526-58FE5A187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657106-1364-4CBD-B558-C94B0C532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6ADEBD-0691-4C3C-B940-9A03F2076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0483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9B745-F623-43C2-B6DB-DEC5D45B4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6B1E6D-DE77-4DF7-A02B-B2DCF7486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151C6F-C082-43F5-B9A8-BDA9661F0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4038F-89B2-459D-9C16-6E6D73680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4417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2BCE-52D4-48F4-A185-FF1A0102E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1B6692-205E-4880-9FAC-F2814A7A0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217D28-4404-477A-962B-92E297177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42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3F0B9-8D56-4D1F-A63F-AF9AFA1A0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1CC03-CCCA-49F7-ABAB-DED07F7A83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4572A-01F5-4EA6-A2B6-20377CD7FC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EF356-8BCF-4830-B9B1-310AC3AC7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E9FA21-B082-4CF8-97FB-F705E8DD6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439D1F-6BBC-45ED-8B72-DAA1BDCB5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601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52AD5-92B7-49E2-A96A-C4C8729E9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795A7F-A186-4496-8CB2-D10C03347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FD0BB8-51A9-486E-A2A1-183CD558C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9C8677-720D-4275-B694-8F7F5CA59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B68167-8110-4683-B625-390E02E9D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F29474-9ECA-4526-A879-6C8A7A085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0027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05CCF-D1C0-4715-A7A1-89F0C78BD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50E932-2DBD-4609-B746-95BDE0951B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A2FD65-C3E2-461A-B5B1-6632E3B8B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83D1A-05DD-4CF1-83C3-6E78C91B7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6D723B-EF4B-4F76-8626-36D065A7A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163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7D5E33-461F-4176-BBC1-72D066C027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1CF4D-ED33-4D23-956B-FCFCB671DE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1EC5A-81F4-4AA4-94FC-25BFE1677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3AF55-FCD1-414A-87DB-44418A172B91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C0882-5279-41C6-A910-344504C07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CC107B-E109-40F6-B8C7-C31FD32F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41D00B-7E4D-4798-820B-99BD19AB092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908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0224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10263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522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/>
          <a:lstStyle>
            <a:lvl1pPr>
              <a:spcBef>
                <a:spcPts val="900"/>
              </a:spcBef>
              <a:defRPr/>
            </a:lvl1pPr>
            <a:lvl2pPr>
              <a:spcBef>
                <a:spcPts val="900"/>
              </a:spcBef>
              <a:defRPr/>
            </a:lvl2pPr>
            <a:lvl3pPr>
              <a:spcBef>
                <a:spcPts val="900"/>
              </a:spcBef>
              <a:defRPr/>
            </a:lvl3pPr>
            <a:lvl4pPr>
              <a:spcBef>
                <a:spcPts val="900"/>
              </a:spcBef>
              <a:defRPr/>
            </a:lvl4pPr>
            <a:lvl5pPr>
              <a:spcBef>
                <a:spcPts val="9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932333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57179" indent="-185733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426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tex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52422"/>
            <a:ext cx="10363200" cy="4627563"/>
          </a:xfrm>
        </p:spPr>
        <p:txBody>
          <a:bodyPr numCol="2" spcCol="27432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171446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2pPr>
            <a:lvl3pPr marL="342892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3pPr>
            <a:lvl4pPr marL="514337" indent="-171446">
              <a:spcBef>
                <a:spcPts val="900"/>
              </a:spcBef>
              <a:buFont typeface="Arial" panose="020B0604020202020204" pitchFamily="34" charset="0"/>
              <a:buChar char="•"/>
              <a:defRPr sz="1200"/>
            </a:lvl4pPr>
            <a:lvl5pPr marL="685783" indent="-171446">
              <a:spcBef>
                <a:spcPts val="900"/>
              </a:spcBef>
              <a:buFont typeface="Open Sans Light" panose="020B0306030504020204" pitchFamily="34" charset="0"/>
              <a:buChar char="–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2910219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5242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449177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19202"/>
            <a:ext cx="5080000" cy="4525963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5642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96144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560285"/>
            <a:ext cx="5082117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296144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560285"/>
            <a:ext cx="5084232" cy="4565877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320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539228"/>
            <a:ext cx="5082117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1803372"/>
            <a:ext cx="5082117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9228"/>
            <a:ext cx="5084232" cy="230832"/>
          </a:xfr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1803372"/>
            <a:ext cx="5084232" cy="4368831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280014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674229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9205837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Utterl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46256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ight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049016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098032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9147048" y="0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3049016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6098032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9147048" y="3419856"/>
            <a:ext cx="3063240" cy="3438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085536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fteen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437639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875276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7312915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9750552" y="0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0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6"/>
          </p:nvPr>
        </p:nvSpPr>
        <p:spPr>
          <a:xfrm>
            <a:off x="2437639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875276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312915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9750552" y="2281428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0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2437639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875276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312915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750552" y="4562856"/>
            <a:ext cx="2441448" cy="2295144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696497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4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202874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4057499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6086247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4"/>
          </p:nvPr>
        </p:nvSpPr>
        <p:spPr>
          <a:xfrm>
            <a:off x="10143744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114996" y="0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6"/>
          </p:nvPr>
        </p:nvSpPr>
        <p:spPr>
          <a:xfrm>
            <a:off x="0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202874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4057499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086247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30"/>
          </p:nvPr>
        </p:nvSpPr>
        <p:spPr>
          <a:xfrm>
            <a:off x="10143744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8114996" y="1709928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32"/>
          </p:nvPr>
        </p:nvSpPr>
        <p:spPr>
          <a:xfrm>
            <a:off x="0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202874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34"/>
          </p:nvPr>
        </p:nvSpPr>
        <p:spPr>
          <a:xfrm>
            <a:off x="4057499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086247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8" name="Picture Placeholder 3"/>
          <p:cNvSpPr>
            <a:spLocks noGrp="1"/>
          </p:cNvSpPr>
          <p:nvPr>
            <p:ph type="pic" sz="quarter" idx="36"/>
          </p:nvPr>
        </p:nvSpPr>
        <p:spPr>
          <a:xfrm>
            <a:off x="10143744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14996" y="3419856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0" name="Picture Placeholder 3"/>
          <p:cNvSpPr>
            <a:spLocks noGrp="1"/>
          </p:cNvSpPr>
          <p:nvPr>
            <p:ph type="pic" sz="quarter" idx="38"/>
          </p:nvPr>
        </p:nvSpPr>
        <p:spPr>
          <a:xfrm>
            <a:off x="0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202874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2" name="Picture Placeholder 3"/>
          <p:cNvSpPr>
            <a:spLocks noGrp="1"/>
          </p:cNvSpPr>
          <p:nvPr>
            <p:ph type="pic" sz="quarter" idx="40"/>
          </p:nvPr>
        </p:nvSpPr>
        <p:spPr>
          <a:xfrm>
            <a:off x="4057499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41"/>
          </p:nvPr>
        </p:nvSpPr>
        <p:spPr>
          <a:xfrm>
            <a:off x="6086247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4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10143744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43"/>
          </p:nvPr>
        </p:nvSpPr>
        <p:spPr>
          <a:xfrm>
            <a:off x="8114996" y="5129784"/>
            <a:ext cx="2048256" cy="1728216"/>
          </a:xfrm>
        </p:spPr>
        <p:txBody>
          <a:bodyPr lIns="182880" tIns="91440" rIns="182880" bIns="91440"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87690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2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3407438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35560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61976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8839200" y="4980567"/>
            <a:ext cx="2438400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63491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59932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1"/>
            <a:ext cx="3328416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4431792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7949184" y="4980567"/>
            <a:ext cx="3328416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0715421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0227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1"/>
            <a:ext cx="5085589" cy="3407439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0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6192012" y="4980567"/>
            <a:ext cx="508558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859001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32579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3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5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2"/>
            <a:ext cx="2438400" cy="1476165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4984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5568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6152" y="3055281"/>
            <a:ext cx="2441448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22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14046228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7174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4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3055281"/>
            <a:ext cx="3328416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2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96693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0372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all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accent1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147218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50800" dir="5400000" algn="t" rotWithShape="0">
              <a:schemeClr val="bg2"/>
            </a:outerShdw>
          </a:effectLst>
        </p:spPr>
        <p:txBody>
          <a:bodyPr vert="horz" lIns="0" tIns="0" rIns="0" bIns="0" rtlCol="0" anchor="ctr">
            <a:normAutofit/>
          </a:bodyPr>
          <a:lstStyle>
            <a:lvl1pPr marL="0" indent="0" algn="ctr">
              <a:buNone/>
              <a:defRPr lang="en-US" sz="105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3055281"/>
            <a:ext cx="5084064" cy="298833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457627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969706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33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49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65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8184" y="1397002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/>
          </p:nvPr>
        </p:nvSpPr>
        <p:spPr>
          <a:xfrm>
            <a:off x="913384" y="4717009"/>
            <a:ext cx="2441448" cy="1326605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3553968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13"/>
          <p:cNvSpPr>
            <a:spLocks noGrp="1"/>
          </p:cNvSpPr>
          <p:nvPr>
            <p:ph sz="quarter" idx="20"/>
          </p:nvPr>
        </p:nvSpPr>
        <p:spPr>
          <a:xfrm>
            <a:off x="6194552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1"/>
          </p:nvPr>
        </p:nvSpPr>
        <p:spPr>
          <a:xfrm>
            <a:off x="8835136" y="4717009"/>
            <a:ext cx="2441448" cy="1326605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3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35549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61965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8838184" y="3057006"/>
            <a:ext cx="2438400" cy="1476165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4177527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626363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720990"/>
            <a:ext cx="3328416" cy="1370248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4400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4431792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7949184" y="3060985"/>
            <a:ext cx="3328416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4018180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76681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Grid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592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3536" y="1397000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704407"/>
            <a:ext cx="5084064" cy="1339207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4"/>
          </p:nvPr>
        </p:nvSpPr>
        <p:spPr>
          <a:xfrm>
            <a:off x="91592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6193536" y="3060985"/>
            <a:ext cx="5085589" cy="14721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26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468666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768578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6999"/>
            <a:ext cx="2438400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5053712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5053712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5053712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5053712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27918389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7525107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6999"/>
            <a:ext cx="3328416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5053712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5053712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34303240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ar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4951860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6999"/>
            <a:ext cx="5085589" cy="4266109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5053712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5053712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461617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83975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35560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61976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8839200" y="1397000"/>
            <a:ext cx="2438400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914400" y="3431671"/>
            <a:ext cx="2441448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3554984" y="3431671"/>
            <a:ext cx="2441448" cy="609398"/>
          </a:xfrm>
          <a:solidFill>
            <a:schemeClr val="accent3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6195568" y="3431671"/>
            <a:ext cx="2441448" cy="609398"/>
          </a:xfrm>
          <a:solidFill>
            <a:schemeClr val="accent5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8836152" y="3431671"/>
            <a:ext cx="2441448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2441448" cy="1713558"/>
          </a:xfrm>
        </p:spPr>
        <p:txBody>
          <a:bodyPr/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13"/>
          <p:cNvSpPr>
            <a:spLocks noGrp="1"/>
          </p:cNvSpPr>
          <p:nvPr>
            <p:ph sz="quarter" idx="24"/>
          </p:nvPr>
        </p:nvSpPr>
        <p:spPr>
          <a:xfrm>
            <a:off x="3554984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0" name="Content Placeholder 13"/>
          <p:cNvSpPr>
            <a:spLocks noGrp="1"/>
          </p:cNvSpPr>
          <p:nvPr>
            <p:ph sz="quarter" idx="25"/>
          </p:nvPr>
        </p:nvSpPr>
        <p:spPr>
          <a:xfrm>
            <a:off x="6195568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Content Placeholder 13"/>
          <p:cNvSpPr>
            <a:spLocks noGrp="1"/>
          </p:cNvSpPr>
          <p:nvPr>
            <p:ph sz="quarter" idx="26"/>
          </p:nvPr>
        </p:nvSpPr>
        <p:spPr>
          <a:xfrm>
            <a:off x="8836152" y="4212305"/>
            <a:ext cx="2441448" cy="1713558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27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297694141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2597481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 dirty="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4431792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2"/>
          </p:nvPr>
        </p:nvSpPr>
        <p:spPr>
          <a:xfrm>
            <a:off x="7949184" y="1397000"/>
            <a:ext cx="3328416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3328416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4431792" y="3431671"/>
            <a:ext cx="3328416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949184" y="3431671"/>
            <a:ext cx="3328416" cy="609398"/>
          </a:xfrm>
          <a:solidFill>
            <a:schemeClr val="bg2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9"/>
          </p:nvPr>
        </p:nvSpPr>
        <p:spPr>
          <a:xfrm>
            <a:off x="4431792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Content Placeholder 13"/>
          <p:cNvSpPr>
            <a:spLocks noGrp="1"/>
          </p:cNvSpPr>
          <p:nvPr>
            <p:ph sz="quarter" idx="20"/>
          </p:nvPr>
        </p:nvSpPr>
        <p:spPr>
          <a:xfrm>
            <a:off x="7949184" y="4212305"/>
            <a:ext cx="3328416" cy="1750692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70462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0259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Bar Text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0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192012" y="1397000"/>
            <a:ext cx="5085589" cy="2644068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rmAutofit/>
          </a:bodyPr>
          <a:lstStyle>
            <a:lvl1pPr>
              <a:defRPr lang="en-US" sz="1050"/>
            </a:lvl1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914400" y="3431671"/>
            <a:ext cx="5084064" cy="609398"/>
          </a:xfrm>
          <a:solidFill>
            <a:schemeClr val="accent1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6193536" y="3431671"/>
            <a:ext cx="5084064" cy="609398"/>
          </a:xfrm>
          <a:solidFill>
            <a:schemeClr val="accent4">
              <a:alpha val="80000"/>
            </a:schemeClr>
          </a:solidFill>
        </p:spPr>
        <p:txBody>
          <a:bodyPr lIns="182880" tIns="91440" rIns="182880" bIns="91440" anchor="b" anchorCtr="0">
            <a:sp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0" indent="0">
              <a:buFont typeface="Arial" panose="020B0604020202020204" pitchFamily="34" charset="0"/>
              <a:buNone/>
              <a:defRPr sz="1050">
                <a:solidFill>
                  <a:srgbClr val="FFFFFF"/>
                </a:solidFill>
              </a:defRPr>
            </a:lvl2pPr>
            <a:lvl3pPr marL="257175" indent="-128588">
              <a:defRPr sz="1050">
                <a:solidFill>
                  <a:srgbClr val="FFFFFF"/>
                </a:solidFill>
              </a:defRPr>
            </a:lvl3pPr>
            <a:lvl4pPr marL="385763" indent="-128588">
              <a:defRPr sz="1050">
                <a:solidFill>
                  <a:srgbClr val="FFFFFF"/>
                </a:solidFill>
              </a:defRPr>
            </a:lvl4pPr>
            <a:lvl5pPr marL="557213" indent="-171450">
              <a:defRPr sz="1050"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18"/>
          </p:nvPr>
        </p:nvSpPr>
        <p:spPr>
          <a:xfrm>
            <a:off x="914400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13"/>
          <p:cNvSpPr>
            <a:spLocks noGrp="1"/>
          </p:cNvSpPr>
          <p:nvPr>
            <p:ph sz="quarter" idx="19"/>
          </p:nvPr>
        </p:nvSpPr>
        <p:spPr>
          <a:xfrm>
            <a:off x="6193536" y="4212305"/>
            <a:ext cx="5084064" cy="1703066"/>
          </a:xfrm>
        </p:spPr>
        <p:txBody>
          <a:bodyPr/>
          <a:lstStyle>
            <a:lvl1pPr marL="0" indent="0">
              <a:buNone/>
              <a:defRPr sz="1575"/>
            </a:lvl1pPr>
            <a:lvl2pPr marL="128588" indent="-128588">
              <a:buFont typeface="Arial" panose="020B0604020202020204" pitchFamily="34" charset="0"/>
              <a:buChar char="•"/>
              <a:defRPr sz="1050"/>
            </a:lvl2pPr>
            <a:lvl3pPr marL="257175" indent="-128588">
              <a:defRPr sz="1050"/>
            </a:lvl3pPr>
            <a:lvl4pPr marL="385763" indent="-128588"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352849666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792271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7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711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546239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92033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7454563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1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300356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2" name="Content Placeholder 13"/>
          <p:cNvSpPr>
            <a:spLocks noGrp="1"/>
          </p:cNvSpPr>
          <p:nvPr>
            <p:ph sz="quarter" idx="24" hasCustomPrompt="1"/>
          </p:nvPr>
        </p:nvSpPr>
        <p:spPr>
          <a:xfrm>
            <a:off x="10362886" y="1639789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7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3483711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4546239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6392033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7454563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9" name="Picture Placeholder 3"/>
          <p:cNvSpPr>
            <a:spLocks noGrp="1"/>
          </p:cNvSpPr>
          <p:nvPr>
            <p:ph type="pic" sz="quarter" idx="31"/>
          </p:nvPr>
        </p:nvSpPr>
        <p:spPr>
          <a:xfrm>
            <a:off x="9300356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Content Placeholder 13"/>
          <p:cNvSpPr>
            <a:spLocks noGrp="1"/>
          </p:cNvSpPr>
          <p:nvPr>
            <p:ph sz="quarter" idx="32" hasCustomPrompt="1"/>
          </p:nvPr>
        </p:nvSpPr>
        <p:spPr>
          <a:xfrm>
            <a:off x="10362886" y="3153547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7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3483711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4546239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6392033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7454563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7" name="Picture Placeholder 3"/>
          <p:cNvSpPr>
            <a:spLocks noGrp="1"/>
          </p:cNvSpPr>
          <p:nvPr>
            <p:ph type="pic" sz="quarter" idx="39"/>
          </p:nvPr>
        </p:nvSpPr>
        <p:spPr>
          <a:xfrm>
            <a:off x="9300356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bg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Content Placeholder 13"/>
          <p:cNvSpPr>
            <a:spLocks noGrp="1"/>
          </p:cNvSpPr>
          <p:nvPr>
            <p:ph sz="quarter" idx="40" hasCustomPrompt="1"/>
          </p:nvPr>
        </p:nvSpPr>
        <p:spPr>
          <a:xfrm>
            <a:off x="10362886" y="4667304"/>
            <a:ext cx="137922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413816712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79111934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89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153548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15354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153547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1" name="Picture Placeholder 3"/>
          <p:cNvSpPr>
            <a:spLocks noGrp="1"/>
          </p:cNvSpPr>
          <p:nvPr>
            <p:ph type="pic" sz="quarter" idx="33"/>
          </p:nvPr>
        </p:nvSpPr>
        <p:spPr>
          <a:xfrm>
            <a:off x="575387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Content Placeholder 13"/>
          <p:cNvSpPr>
            <a:spLocks noGrp="1"/>
          </p:cNvSpPr>
          <p:nvPr>
            <p:ph sz="quarter" idx="34" hasCustomPrompt="1"/>
          </p:nvPr>
        </p:nvSpPr>
        <p:spPr>
          <a:xfrm>
            <a:off x="1637916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3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4360325" y="4667305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Content Placeholder 13"/>
          <p:cNvSpPr>
            <a:spLocks noGrp="1"/>
          </p:cNvSpPr>
          <p:nvPr>
            <p:ph sz="quarter" idx="36" hasCustomPrompt="1"/>
          </p:nvPr>
        </p:nvSpPr>
        <p:spPr>
          <a:xfrm>
            <a:off x="5426633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5" name="Picture Placeholder 3"/>
          <p:cNvSpPr>
            <a:spLocks noGrp="1"/>
          </p:cNvSpPr>
          <p:nvPr>
            <p:ph type="pic" sz="quarter" idx="37"/>
          </p:nvPr>
        </p:nvSpPr>
        <p:spPr>
          <a:xfrm>
            <a:off x="8145263" y="4667304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6" name="Content Placeholder 13"/>
          <p:cNvSpPr>
            <a:spLocks noGrp="1"/>
          </p:cNvSpPr>
          <p:nvPr>
            <p:ph sz="quarter" idx="38" hasCustomPrompt="1"/>
          </p:nvPr>
        </p:nvSpPr>
        <p:spPr>
          <a:xfrm>
            <a:off x="9215349" y="4667304"/>
            <a:ext cx="2314408" cy="978408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375236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07251512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Tea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1637916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360325" y="1639790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5426633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145263" y="1639789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9215349" y="1639790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1637916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4360325" y="3886577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5426633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7" name="Picture Placeholder 3"/>
          <p:cNvSpPr>
            <a:spLocks noGrp="1"/>
          </p:cNvSpPr>
          <p:nvPr>
            <p:ph type="pic" sz="quarter" idx="29"/>
          </p:nvPr>
        </p:nvSpPr>
        <p:spPr>
          <a:xfrm>
            <a:off x="8145263" y="3886576"/>
            <a:ext cx="914400" cy="6858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Content Placeholder 13"/>
          <p:cNvSpPr>
            <a:spLocks noGrp="1"/>
          </p:cNvSpPr>
          <p:nvPr>
            <p:ph sz="quarter" idx="30" hasCustomPrompt="1"/>
          </p:nvPr>
        </p:nvSpPr>
        <p:spPr>
          <a:xfrm>
            <a:off x="9215349" y="3886577"/>
            <a:ext cx="2314408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3762390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9797552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4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575387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2295374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279803" y="1639790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8003570" y="1639790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5"/>
          </p:nvPr>
        </p:nvSpPr>
        <p:spPr>
          <a:xfrm>
            <a:off x="575387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4" name="Content Placeholder 13"/>
          <p:cNvSpPr>
            <a:spLocks noGrp="1"/>
          </p:cNvSpPr>
          <p:nvPr>
            <p:ph sz="quarter" idx="26" hasCustomPrompt="1"/>
          </p:nvPr>
        </p:nvSpPr>
        <p:spPr>
          <a:xfrm>
            <a:off x="2295374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7"/>
          </p:nvPr>
        </p:nvSpPr>
        <p:spPr>
          <a:xfrm>
            <a:off x="6279803" y="3886577"/>
            <a:ext cx="1534155" cy="1152144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6" name="Content Placeholder 13"/>
          <p:cNvSpPr>
            <a:spLocks noGrp="1"/>
          </p:cNvSpPr>
          <p:nvPr>
            <p:ph sz="quarter" idx="28" hasCustomPrompt="1"/>
          </p:nvPr>
        </p:nvSpPr>
        <p:spPr>
          <a:xfrm>
            <a:off x="8003570" y="3886577"/>
            <a:ext cx="3558679" cy="1942241"/>
          </a:xfrm>
        </p:spPr>
        <p:txBody>
          <a:bodyPr/>
          <a:lstStyle>
            <a:lvl1pPr marL="0" indent="0">
              <a:lnSpc>
                <a:spcPct val="80000"/>
              </a:lnSpc>
              <a:buNone/>
              <a:defRPr sz="105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900" i="1"/>
            </a:lvl2pPr>
            <a:lvl3pPr marL="0" indent="0">
              <a:buNone/>
              <a:defRPr sz="90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8515424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1333462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575389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4360326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8145264" y="3256994"/>
            <a:ext cx="3376937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343360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5128297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913235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92424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Sub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41" hasCustomPrompt="1"/>
          </p:nvPr>
        </p:nvSpPr>
        <p:spPr>
          <a:xfrm>
            <a:off x="914400" y="933450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35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0957418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Tea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8" hasCustomPrompt="1"/>
          </p:nvPr>
        </p:nvSpPr>
        <p:spPr>
          <a:xfrm>
            <a:off x="719255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8" name="Content Placeholder 13"/>
          <p:cNvSpPr>
            <a:spLocks noGrp="1"/>
          </p:cNvSpPr>
          <p:nvPr>
            <p:ph sz="quarter" idx="20" hasCustomPrompt="1"/>
          </p:nvPr>
        </p:nvSpPr>
        <p:spPr>
          <a:xfrm>
            <a:off x="3523117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0" name="Content Placeholder 13"/>
          <p:cNvSpPr>
            <a:spLocks noGrp="1"/>
          </p:cNvSpPr>
          <p:nvPr>
            <p:ph sz="quarter" idx="22" hasCustomPrompt="1"/>
          </p:nvPr>
        </p:nvSpPr>
        <p:spPr>
          <a:xfrm>
            <a:off x="6326979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13"/>
          <p:cNvSpPr>
            <a:spLocks noGrp="1"/>
          </p:cNvSpPr>
          <p:nvPr>
            <p:ph sz="quarter" idx="43" hasCustomPrompt="1"/>
          </p:nvPr>
        </p:nvSpPr>
        <p:spPr>
          <a:xfrm>
            <a:off x="9130842" y="3256994"/>
            <a:ext cx="2403956" cy="2403219"/>
          </a:xfr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buNone/>
              <a:defRPr sz="15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050" i="1"/>
            </a:lvl2pPr>
            <a:lvl3pPr marL="0" indent="0" algn="ctr">
              <a:buNone/>
              <a:defRPr sz="1050"/>
            </a:lvl3pPr>
            <a:lvl4pPr marL="385763" indent="-128588"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First </a:t>
            </a:r>
            <a:r>
              <a:rPr lang="en-US" dirty="0" err="1"/>
              <a:t>Lastname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000736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1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804599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3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5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608461" y="1639790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accent5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9412323" y="1639789"/>
            <a:ext cx="1840992" cy="1380744"/>
          </a:xfrm>
          <a:prstGeom prst="ellipse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50000"/>
                <a:alpha val="40000"/>
              </a:schemeClr>
            </a:solidFill>
          </a:ln>
          <a:effectLst>
            <a:outerShdw dist="25400" dir="5400000" algn="t" rotWithShape="0">
              <a:schemeClr val="tx2"/>
            </a:outerShdw>
          </a:effectLst>
        </p:spPr>
        <p:txBody>
          <a:bodyPr anchor="ctr" anchorCtr="0">
            <a:normAutofit/>
          </a:bodyPr>
          <a:lstStyle>
            <a:lvl1pPr marL="0" indent="0" algn="ctr">
              <a:buNone/>
              <a:defRPr sz="788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894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914402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6257971" y="1268759"/>
            <a:ext cx="2352260" cy="3535680"/>
          </a:xfr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05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346770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8797789" y="1268759"/>
            <a:ext cx="2479811" cy="3535680"/>
          </a:xfrm>
        </p:spPr>
        <p:txBody>
          <a:bodyPr>
            <a:noAutofit/>
          </a:bodyPr>
          <a:lstStyle>
            <a:lvl1pPr marL="0" indent="0">
              <a:buNone/>
              <a:defRPr sz="1050" b="1">
                <a:solidFill>
                  <a:schemeClr val="accent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0" indent="0">
              <a:buFontTx/>
              <a:buNone/>
              <a:defRPr sz="1050"/>
            </a:lvl2pPr>
            <a:lvl3pPr marL="113110" indent="-113110">
              <a:defRPr sz="1050"/>
            </a:lvl3pPr>
            <a:lvl4pPr marL="301229" indent="-155972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914402" y="4980567"/>
            <a:ext cx="503311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ext Placeholder 9"/>
          <p:cNvSpPr>
            <a:spLocks noGrp="1"/>
          </p:cNvSpPr>
          <p:nvPr>
            <p:ph type="body" sz="quarter" idx="17"/>
          </p:nvPr>
        </p:nvSpPr>
        <p:spPr>
          <a:xfrm>
            <a:off x="6257972" y="4980567"/>
            <a:ext cx="5019629" cy="958851"/>
          </a:xfrm>
        </p:spPr>
        <p:txBody>
          <a:bodyPr>
            <a:noAutofit/>
          </a:bodyPr>
          <a:lstStyle>
            <a:lvl1pPr marL="0" indent="0">
              <a:buNone/>
              <a:defRPr sz="1050"/>
            </a:lvl1pPr>
            <a:lvl2pPr marL="114297" indent="-114297">
              <a:buFont typeface="Arial" panose="020B0604020202020204" pitchFamily="34" charset="0"/>
              <a:buChar char="•"/>
              <a:defRPr sz="1050"/>
            </a:lvl2pPr>
            <a:lvl3pPr marL="228594" indent="-114297">
              <a:defRPr sz="1050"/>
            </a:lvl3pPr>
            <a:lvl4pPr marL="400040" indent="-171446">
              <a:defRPr sz="1050"/>
            </a:lvl4pPr>
            <a:lvl5pPr marL="571486" indent="-171446"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0360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DE153A-CDC5-46C6-BC81-FDA6DC01C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BBAD1B7-5263-48AD-8AB4-04DAF5DE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60168B-8DCE-4E2E-A008-B17EB843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F89AD03-E905-47D6-BDCF-E9CC1A3ED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1DF008-BFED-4DF0-B71D-9615B709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01001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7B6F8E-1750-49B5-A0C2-0BD7BAD6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19844E-4C63-4FE2-B857-13D699F89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D445EEA-C3F4-4E81-8756-0841230B1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436EECF-8D04-4E81-9800-FEB6EA81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315250D-D0BE-4FD2-9AF4-F021369E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0328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FE204-8753-4358-BD56-2B493C856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1FBDEF7-D3D4-42D9-8E8D-48499312F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F836CD3-7BDC-443E-B20A-EAC42D6C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BD569D-9B47-40FF-96ED-3D77D833E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3251F14-18E7-4B49-8425-A3ECF1AB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36354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955E56-74E5-4CA8-8931-25351B078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BA62EE-5955-47D7-83EC-377F6B0A4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BE9FFA7-14B8-4D29-87E2-B5C4B4E584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7D83897-BC39-4990-836F-8BD997241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0EEC2F8-2D16-45BB-983A-0157A9A5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2E52C5-2BD2-4C50-9D8E-2130361AE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8487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66CC4C-46C2-40A5-B288-690073174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491351A-8EE9-40F5-801A-63D8813EF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358F329-DB3B-4C96-9309-C1695B91B5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C144E09-BF88-4335-83F0-501B9CADF9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DD6FADE3-B173-440E-894C-C26F56DFC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AF9360F-C84F-4767-B8C7-90BCAFED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6F5F9B9C-27C1-4BFC-906A-ECF79C56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42F3A-09C2-4ED1-9D54-C1ED50775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64942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9DD116-D330-4FB4-9CAB-B92CFC89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6BF37C3-1BCF-4D88-82CA-EB6AF327F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C9AC364-3986-4900-9603-76B4247E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C04523-D276-4243-87EB-AF67F08C3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94319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A16638D-9B40-4429-9E5E-0BC67DBC7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08402FD-749F-4438-93B9-A948CFFC3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285E8F-1EE5-4FAA-A323-D7CB44516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392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4B234C-82E9-4B98-AEB1-4EA2786B3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65BB4A5-3E23-4088-8B1B-09EEED18F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DE3082-517B-4845-8649-2B27A7456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CF7D9AE-D240-4781-AE20-B86DC3EC7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2A949B-2316-420E-A267-FDDC60B13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54087B-FED4-45C9-81D2-05B634EA5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4898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B1B090-9A2F-4C8D-A350-BCEE0A830E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3764151-FFF8-4CC9-AD14-DE5F72EA8A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4F6D5A9-0AC7-4F1F-8CD0-8D97CD0DF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8E14B0-F019-4DF3-ADC4-6245B8259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099AD59-8940-456F-B20D-597FBF904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954515-082C-4A5F-BD6A-5B68F6F38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5420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C9840-401A-4EDE-BB48-E123FCDD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4145237-8775-494E-83E5-B16DF662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2EF802-3C64-4B2C-904A-903493A80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8479D-3036-47E6-AABA-712DE927B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7EAC0F-F13C-49B7-B4BA-3351E8148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078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12899AC-E7F3-4A7B-88B9-C5B1F4005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29A438C-C05A-4D23-865B-2F5F89C0A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11A4587-5235-4429-8F62-AC40B8DBC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A1E85-BA54-634E-86FC-3FE2AC0EE248}" type="datetimeFigureOut">
              <a:rPr lang="en-US" smtClean="0"/>
              <a:t>2/28/2024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C5898E5-2A49-4D17-B66D-D420D8474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5A0C4E-799A-4578-B065-C94B72AB4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28A4F-0C7B-9E41-8951-7C5CFCC66F3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7445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1CD0F0-C157-4A74-85C5-3764950204CE}"/>
              </a:ext>
            </a:extLst>
          </p:cNvPr>
          <p:cNvSpPr/>
          <p:nvPr userDrawn="1"/>
        </p:nvSpPr>
        <p:spPr>
          <a:xfrm>
            <a:off x="0" y="0"/>
            <a:ext cx="12191999" cy="2552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4A88E2B-8914-4A51-93D1-53EE236F8DAE}"/>
              </a:ext>
            </a:extLst>
          </p:cNvPr>
          <p:cNvGrpSpPr/>
          <p:nvPr userDrawn="1"/>
        </p:nvGrpSpPr>
        <p:grpSpPr>
          <a:xfrm>
            <a:off x="1" y="2543120"/>
            <a:ext cx="12192000" cy="92498"/>
            <a:chOff x="11445923" y="0"/>
            <a:chExt cx="1119115" cy="255228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FC2A0-2C8C-454E-A2FC-805728A75C98}"/>
                </a:ext>
              </a:extLst>
            </p:cNvPr>
            <p:cNvSpPr/>
            <p:nvPr/>
          </p:nvSpPr>
          <p:spPr>
            <a:xfrm>
              <a:off x="11818961" y="0"/>
              <a:ext cx="373038" cy="255228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690C1EE-6A6F-42D3-83B8-026B5166B341}"/>
                </a:ext>
              </a:extLst>
            </p:cNvPr>
            <p:cNvSpPr/>
            <p:nvPr/>
          </p:nvSpPr>
          <p:spPr>
            <a:xfrm>
              <a:off x="11445923" y="0"/>
              <a:ext cx="373038" cy="255228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AAFA40F-A963-4E4B-8411-ED8116D801AE}"/>
                </a:ext>
              </a:extLst>
            </p:cNvPr>
            <p:cNvSpPr/>
            <p:nvPr/>
          </p:nvSpPr>
          <p:spPr>
            <a:xfrm>
              <a:off x="12192000" y="0"/>
              <a:ext cx="373038" cy="255228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F457DA5-8BD8-4BD1-ABAC-1702790078A5}"/>
              </a:ext>
            </a:extLst>
          </p:cNvPr>
          <p:cNvGrpSpPr/>
          <p:nvPr userDrawn="1"/>
        </p:nvGrpSpPr>
        <p:grpSpPr>
          <a:xfrm>
            <a:off x="11126530" y="59960"/>
            <a:ext cx="983575" cy="1226175"/>
            <a:chOff x="8411919" y="701065"/>
            <a:chExt cx="2800065" cy="3490702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5DD6D29-DDE2-45C1-A138-CADB303F7C9F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FDC7CD9-2180-42AE-8704-20DBF67B10A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D0A05A7-05C3-49E0-9D7D-F545E41AF2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7A9F57B-F0AC-4B12-9AF5-A2D627622BC2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1285139-F2C4-446A-B33F-24C8A0E0D26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D5932DE-97EB-4356-AB7E-C15C95618C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C91D568-C449-4AA9-82B1-53294978160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A58F475E-0095-4F26-BB26-022930977535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5EFA47E-8BD9-48B8-8713-E45FE90BC0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56E6CA7-B7F3-4621-A76D-BA617AA32ED8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4EE110-4344-4F52-A647-018872E82CB7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8D380D3-EEA7-40C1-B43D-07CD1E39FD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8724384-2A2C-43ED-8941-9540034BD8C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F0ACFEA-6181-41EB-8BED-A51527F7C0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F11BAF15-78AF-4795-B4FC-753D1EF9E0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50C95F-629C-490C-8BAC-78DABCD855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5A19A85-9EC7-455C-8DD6-187CB92EDEE4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A7240E26-80CD-41EC-B8BB-D59466F37C2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ADC3978A-C5FA-42C9-8D7B-F6438BA6096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4388F42-C696-4539-BD00-F21F87F844E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148E84D-1A6D-4271-8A0A-660F1B15D1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B5DA5F-B400-4F36-B83F-421F789314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44EE669-9E4C-4CA7-A3A7-33BC296CAA71}"/>
              </a:ext>
            </a:extLst>
          </p:cNvPr>
          <p:cNvGrpSpPr/>
          <p:nvPr userDrawn="1"/>
        </p:nvGrpSpPr>
        <p:grpSpPr>
          <a:xfrm rot="15730005">
            <a:off x="10036530" y="262594"/>
            <a:ext cx="983575" cy="1226175"/>
            <a:chOff x="8411919" y="701065"/>
            <a:chExt cx="2800065" cy="3490702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EC4FCD0-D80E-4BDE-A5CD-8F0BC7673FD2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CA6BF7A-2F64-4D37-A80A-A731FAAE69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7D40FFE-6973-4966-BE8A-2C8BFC6DED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78D0628B-4C25-405C-B92F-967A2F552D5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555B7347-0448-457F-8A6E-209E78A221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1F3020F-2980-43D8-A6E1-A1C268398A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62F092F-EF39-4548-B871-05F5F502CC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6979FA-828A-48D4-9C8B-6F50EEDAC5A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0A29C4-0BDC-4C57-A752-FBD4848DD6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6195D661-139C-43DA-B191-64D4E3EB6F2C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A0B6320-BEEA-4ED4-886F-54835A7A8DC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F0C052C-0C49-45D2-95B4-EB71C53035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8C62899-030E-4CD7-8551-E8FB609D8372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F753D3BE-5268-47BB-88DC-D80B006144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E2C63B3-FEBC-4E81-A83F-442EFD970C6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09839260-DA6B-4278-8342-339E9D7EEA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1A9196E6-7FB0-4C52-A592-204D37882FDF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4F56BBE9-7A54-44FD-8960-0A51776C143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7F9F36F4-C91F-4046-832E-002EF0AE5503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A7280801-44E2-40E6-9915-0A3ADC2636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43EA181D-8A90-4729-8E01-BAB32AE98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9547D6E-9ECC-481E-83BB-010BB8DA42F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17AD10F-453A-4E8D-AD1B-4B24EAEAFAD1}"/>
              </a:ext>
            </a:extLst>
          </p:cNvPr>
          <p:cNvGrpSpPr/>
          <p:nvPr userDrawn="1"/>
        </p:nvGrpSpPr>
        <p:grpSpPr>
          <a:xfrm rot="6889181">
            <a:off x="10412956" y="1601928"/>
            <a:ext cx="796471" cy="992922"/>
            <a:chOff x="8411919" y="701065"/>
            <a:chExt cx="2800065" cy="3490702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FDD64DF2-DC03-4DA2-8ECD-92414187EC81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6570102-6A32-4B3B-906D-BD8943799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CC6062CC-F21A-41D5-B8B5-545A8428128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CB52F408-DC70-476B-A49E-0EC9DCC8A68E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3A5B904B-857F-43D9-88E8-9889A777C5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BEBCEDAA-E03D-4863-BBCD-A3499AB5784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D4D46D37-1080-4754-9469-9332FD8D44F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525EE8BE-F561-4363-B07C-2A8568C849D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1CDEA6CE-6883-439C-90F3-B682651821D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C39EBADE-0038-4448-AE69-7A30F68146A9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DC478AC4-0F9A-4B28-B8AE-A5C3FC191FD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164C4057-53E5-4332-A8BC-0476466B17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F6E5EB65-4860-47A3-A636-1D5B4086EBE5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18726D1F-8E94-41C4-91B4-FE73F6CA4A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8C5EE4BC-D4F2-4506-A3BC-1F49233209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371812-5AE7-41A7-8354-03341B0DD5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B530347-4200-441B-ABAD-B145DCE83342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DE61C81E-2924-483B-81DE-205FCB7A445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D324DC81-1E85-4D25-9885-81ACFF8EF9CE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2F3CC859-CABB-414D-A81B-30AF7FDC40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EC5B7264-49F4-4210-9CA1-CF355D0959B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4FED197B-9A2F-4634-9DE3-0062A5B452D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5A6F875E-26AF-47EC-80DA-4A202F58A299}"/>
              </a:ext>
            </a:extLst>
          </p:cNvPr>
          <p:cNvGrpSpPr/>
          <p:nvPr userDrawn="1"/>
        </p:nvGrpSpPr>
        <p:grpSpPr>
          <a:xfrm rot="20334324">
            <a:off x="11027040" y="751132"/>
            <a:ext cx="1164960" cy="1452298"/>
            <a:chOff x="8411919" y="701065"/>
            <a:chExt cx="2800065" cy="3490702"/>
          </a:xfrm>
        </p:grpSpPr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77BA5B5-C758-4877-800C-0C7E4D9CEBE4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A83A37C0-EC73-49DF-8FB5-5ECE4448FD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B1BA5729-6339-4F12-87C6-59FE607335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A12BFEE7-A77F-4E6A-9E50-307AEE0A93E3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F402FDBD-1882-4637-A220-48C025A195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1BB18570-115A-4B82-B5E8-DEFEE35E3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B3A398FB-C068-4429-A23D-89DBCBB6FFF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2B571856-F9E7-4ED8-B06C-57DFF6B9CC0F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FA8CAEB4-E5DC-46B5-B31F-0CEF968450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1937CDF-54A0-4EB9-87AA-3A6F53380AA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EEC0EDC4-79A2-48AC-9C2F-EC89AA5AF409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2C7274A9-AD57-4BC8-9D3E-4444CD75C00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BCE58877-41A8-426A-A97C-C7E929F3EBE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6DEBC82F-0A62-4539-9DAC-1F7078C43F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6A5A7A4C-C4AC-4031-8AE8-3C1D0B91DF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73F73277-134F-4896-A41B-6121A44641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>
              <a:extLst>
                <a:ext uri="{FF2B5EF4-FFF2-40B4-BE49-F238E27FC236}">
                  <a16:creationId xmlns:a16="http://schemas.microsoft.com/office/drawing/2014/main" id="{284486BE-FF72-4400-AED7-FC2F51FF896E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07E4E1DC-4629-41E4-881E-039F4A4E34F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BEBF3104-364F-4626-A5B8-05B4D1ADCA6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8EA45D2F-F00F-4129-99E1-0B7C1B4A45B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96CA710A-0CE7-4CEF-B09B-27A332D9594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FCF51995-51FB-475E-94CD-AEE40B2178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B0D5CCF4-AEE8-4235-B77C-72150C7B86A8}"/>
              </a:ext>
            </a:extLst>
          </p:cNvPr>
          <p:cNvGrpSpPr/>
          <p:nvPr userDrawn="1"/>
        </p:nvGrpSpPr>
        <p:grpSpPr>
          <a:xfrm rot="20334324">
            <a:off x="9037156" y="71664"/>
            <a:ext cx="753407" cy="737354"/>
            <a:chOff x="8411919" y="701065"/>
            <a:chExt cx="2800065" cy="3490702"/>
          </a:xfrm>
        </p:grpSpPr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6666712C-D9DC-4E1B-B224-EE2C1109D35C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63352840-ABD4-47EF-ADD9-AA88424C91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E9F6F136-D82F-4732-9A09-51877B3006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2357C639-5D19-43DF-9527-8D32F5DC8C97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9BA665B-04B0-4300-9EB4-1CFFE3ED45E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EF1951ED-ABFB-4722-9F63-B0B27E2C299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:a16="http://schemas.microsoft.com/office/drawing/2014/main" id="{364E12DE-0E57-4B8F-A49C-688E0958E9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>
              <a:extLst>
                <a:ext uri="{FF2B5EF4-FFF2-40B4-BE49-F238E27FC236}">
                  <a16:creationId xmlns:a16="http://schemas.microsoft.com/office/drawing/2014/main" id="{EE4BC377-B444-49A0-A473-E947787673A9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B6B46601-4F83-4893-8A97-6736B822C13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67EEF4EC-D9C6-4972-9B35-88DF77520A96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E2B4C8D5-FD70-44AE-8137-B0A8F4ACCEA6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E403C5D-66B6-4B98-9623-F82EEB8A97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2521883D-899C-437B-9424-C11E887F4C76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11EE4CB0-E6F1-4616-8CFD-ABC0841896B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FD622344-682A-45AB-BDAC-D83955B30D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F36C3A-AAA2-43EC-A1CA-D5CCDC6E35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AD7E67AE-8D68-43B6-A73E-4A33D1A25236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4CA0A232-916A-46A2-A7C1-987C261630A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978AD056-AB72-4926-86BA-E77C4E1712FA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7189B293-9518-480B-92F2-B3FD6AE4D6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39E57236-C826-4A70-BF3F-87A183C24D2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28F2DAEF-A763-4480-9B9B-5510A70DD6B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574C772B-1928-4597-8A34-F77909439262}"/>
              </a:ext>
            </a:extLst>
          </p:cNvPr>
          <p:cNvGrpSpPr/>
          <p:nvPr userDrawn="1"/>
        </p:nvGrpSpPr>
        <p:grpSpPr>
          <a:xfrm rot="19421998">
            <a:off x="9748081" y="1384230"/>
            <a:ext cx="717208" cy="701926"/>
            <a:chOff x="8411919" y="701065"/>
            <a:chExt cx="2800065" cy="3490702"/>
          </a:xfrm>
        </p:grpSpPr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7089472D-6102-4681-8E55-2C5794EE4E05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45D7A623-A535-43CF-9E20-EB48163EBA0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84DDAD5E-B095-422F-B6CD-672CE6F954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68204260-9189-46EB-869A-E95AE4088988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B13CB03-7EDD-43E9-A3EE-08A70D250D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24ACA07-2AC8-4301-AF7A-F872F5BCBF7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5E9DDC0C-BE86-40AC-BA9D-02E3CE7A15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04D754C4-75A5-4238-AA8C-BB7B243E7233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1819C5E5-16FB-4BD7-ABFF-2AFB5E55E99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4C7A9859-4815-4EA4-8F65-F968C9FC849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7B13CD7-AC6F-456F-9E2D-A202EA93C04D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F2B697B7-B1AF-408B-A9B5-014F75EB3E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AFF57946-E60E-4726-9F65-63637C96D9AC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7CB79018-A974-42C3-9327-9EE494BBBC1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A027431D-F6A9-4475-92D1-2C456BFCECF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B510266C-E548-470A-8A98-08A02F3E2EE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>
              <a:extLst>
                <a:ext uri="{FF2B5EF4-FFF2-40B4-BE49-F238E27FC236}">
                  <a16:creationId xmlns:a16="http://schemas.microsoft.com/office/drawing/2014/main" id="{37175B15-68E2-4A5E-9813-8991CCF80A48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3A100DAD-AFB1-40DB-ADE7-B83F5DD8967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620490C3-05EB-4F8F-B133-39AC8E8CA87F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B64D449B-2D2F-4B3F-8257-1F8D0DD919E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7C287B58-6106-4047-BAA2-C3406DDB25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9B63D3A8-33D6-4BC7-8CC9-857AAE669DC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17F06A6F-6318-483E-B452-C88B27C43350}"/>
              </a:ext>
            </a:extLst>
          </p:cNvPr>
          <p:cNvGrpSpPr/>
          <p:nvPr userDrawn="1"/>
        </p:nvGrpSpPr>
        <p:grpSpPr>
          <a:xfrm rot="19421998">
            <a:off x="9244413" y="1325575"/>
            <a:ext cx="458379" cy="448611"/>
            <a:chOff x="8411919" y="701065"/>
            <a:chExt cx="2800065" cy="3490702"/>
          </a:xfrm>
        </p:grpSpPr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E91CD7AF-1692-4440-B8BA-E670A60CBCCA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1356FF31-B953-4F4E-B596-E60EA148FE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5C49752A-D43C-45B6-993D-EA5E0844C9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B753FBDD-B18B-409C-A47A-F97D2E3F5EF6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61749067-1D7E-4678-B43D-843D42744B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BB90CE84-57B1-4386-B44F-156E4FFC61C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15B6C08B-4B3D-4F15-9BA5-AB40A1E1F8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>
              <a:extLst>
                <a:ext uri="{FF2B5EF4-FFF2-40B4-BE49-F238E27FC236}">
                  <a16:creationId xmlns:a16="http://schemas.microsoft.com/office/drawing/2014/main" id="{BC1DF333-9292-43D8-96FF-D38D03FC80C0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DC4CB3EA-34E0-4265-818A-640BBCAED2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885D7418-DA23-4D62-ADDA-A33D8629D46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7DA01C98-3668-44DC-BD8A-21C1F9B9CC2B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77874D64-B6D5-4B26-9D31-C32312A1FD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67A0BDD8-5F2F-4871-AC80-15065F48B7B4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774FF47B-975B-495B-AFA7-626EA3CB0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9979DDAC-383E-484D-AD43-6040954E5D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5E20253B-FE44-45FD-9073-793A2ACD30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A967840-EB8D-4A8D-9023-BA05C472301C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5BFA0587-ECDE-4476-B6DA-8C1636CCCB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332D652-2851-49FA-9380-17419EF0B2E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0AB93698-E5DF-418F-84ED-95993EFBD6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253BEA4-85D6-4559-8CD4-CD651FA044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33186F57-FF32-469C-8E8F-0D5A121C0D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9" name="Group 168">
            <a:extLst>
              <a:ext uri="{FF2B5EF4-FFF2-40B4-BE49-F238E27FC236}">
                <a16:creationId xmlns:a16="http://schemas.microsoft.com/office/drawing/2014/main" id="{B39A1B71-4BFB-417F-8ADF-A50673257A72}"/>
              </a:ext>
            </a:extLst>
          </p:cNvPr>
          <p:cNvGrpSpPr/>
          <p:nvPr userDrawn="1"/>
        </p:nvGrpSpPr>
        <p:grpSpPr>
          <a:xfrm rot="19421998">
            <a:off x="10765083" y="43767"/>
            <a:ext cx="412730" cy="403935"/>
            <a:chOff x="8411919" y="701065"/>
            <a:chExt cx="2800065" cy="3490702"/>
          </a:xfrm>
        </p:grpSpPr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F5970A27-55A6-4D07-8C70-C55D06337EBD}"/>
                </a:ext>
              </a:extLst>
            </p:cNvPr>
            <p:cNvCxnSpPr/>
            <p:nvPr/>
          </p:nvCxnSpPr>
          <p:spPr>
            <a:xfrm>
              <a:off x="9105681" y="1504009"/>
              <a:ext cx="914400" cy="91440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E83ABF58-61A0-409C-A57E-EA1E39EFB7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2418409"/>
              <a:ext cx="1596788" cy="1910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A072E919-222D-4E11-9FBF-4092D8A0EA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3" y="1504009"/>
              <a:ext cx="682388" cy="1105469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669C07E-C483-453C-AAEC-C3FBEDB040FD}"/>
                </a:ext>
              </a:extLst>
            </p:cNvPr>
            <p:cNvCxnSpPr>
              <a:cxnSpLocks/>
            </p:cNvCxnSpPr>
            <p:nvPr/>
          </p:nvCxnSpPr>
          <p:spPr>
            <a:xfrm>
              <a:off x="10702469" y="701066"/>
              <a:ext cx="509515" cy="1260143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44DE8EA-742F-48A6-BEBC-F6781301EDE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701065"/>
              <a:ext cx="682388" cy="171734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>
              <a:extLst>
                <a:ext uri="{FF2B5EF4-FFF2-40B4-BE49-F238E27FC236}">
                  <a16:creationId xmlns:a16="http://schemas.microsoft.com/office/drawing/2014/main" id="{16CB3F9E-2089-4472-92AB-7C98031C056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05681" y="701067"/>
              <a:ext cx="1596788" cy="8029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>
              <a:extLst>
                <a:ext uri="{FF2B5EF4-FFF2-40B4-BE49-F238E27FC236}">
                  <a16:creationId xmlns:a16="http://schemas.microsoft.com/office/drawing/2014/main" id="{70B846A2-CA79-4A17-A686-E022D57453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4487" y="2415851"/>
              <a:ext cx="1255594" cy="119503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>
              <a:extLst>
                <a:ext uri="{FF2B5EF4-FFF2-40B4-BE49-F238E27FC236}">
                  <a16:creationId xmlns:a16="http://schemas.microsoft.com/office/drawing/2014/main" id="{719E7FB7-9E8D-44B6-8718-865071D50168}"/>
                </a:ext>
              </a:extLst>
            </p:cNvPr>
            <p:cNvCxnSpPr>
              <a:cxnSpLocks/>
            </p:cNvCxnSpPr>
            <p:nvPr/>
          </p:nvCxnSpPr>
          <p:spPr>
            <a:xfrm>
              <a:off x="8423293" y="2609478"/>
              <a:ext cx="341194" cy="100140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>
              <a:extLst>
                <a:ext uri="{FF2B5EF4-FFF2-40B4-BE49-F238E27FC236}">
                  <a16:creationId xmlns:a16="http://schemas.microsoft.com/office/drawing/2014/main" id="{1D0C8432-AFF4-4746-83E6-40A3AD7EBAE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2415851"/>
              <a:ext cx="0" cy="1775916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>
              <a:extLst>
                <a:ext uri="{FF2B5EF4-FFF2-40B4-BE49-F238E27FC236}">
                  <a16:creationId xmlns:a16="http://schemas.microsoft.com/office/drawing/2014/main" id="{E4C7F024-C3FD-44DA-B543-9D4C33842F0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081" y="2418409"/>
              <a:ext cx="1026994" cy="7403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11DFA92C-51B2-4F6C-AE96-147198D89D7A}"/>
                </a:ext>
              </a:extLst>
            </p:cNvPr>
            <p:cNvCxnSpPr>
              <a:cxnSpLocks/>
            </p:cNvCxnSpPr>
            <p:nvPr/>
          </p:nvCxnSpPr>
          <p:spPr>
            <a:xfrm>
              <a:off x="9111368" y="1501451"/>
              <a:ext cx="792707" cy="1535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F9FB3DC-4DAF-4AAE-9F4C-EFB7B0B94E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04075" y="701065"/>
              <a:ext cx="798394" cy="815170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FEA2574-D8E8-4BE5-9DEF-F08B7AF24CB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3610883"/>
              <a:ext cx="1249907" cy="580884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DC142A40-9738-4197-9048-6E3CE28229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4394" y="3158800"/>
              <a:ext cx="1032681" cy="103296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DA05D9C8-371D-4CB4-967D-A728CB6DE2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20081" y="1961209"/>
              <a:ext cx="1191903" cy="45464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9EB1DF40-1EA3-479A-8E44-C460A091116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052762" y="1961209"/>
              <a:ext cx="159222" cy="119759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9194C8E4-D8F1-4623-8319-FC3C7547D1E9}"/>
                </a:ext>
              </a:extLst>
            </p:cNvPr>
            <p:cNvCxnSpPr>
              <a:cxnSpLocks/>
            </p:cNvCxnSpPr>
            <p:nvPr/>
          </p:nvCxnSpPr>
          <p:spPr>
            <a:xfrm>
              <a:off x="9904075" y="1501451"/>
              <a:ext cx="116006" cy="91440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C2521ABC-062E-4457-999D-4BC3DE953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417606" y="3605125"/>
              <a:ext cx="343470" cy="3202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994EDE13-F833-42D7-A127-BB45FBFCB58B}"/>
                </a:ext>
              </a:extLst>
            </p:cNvPr>
            <p:cNvCxnSpPr>
              <a:cxnSpLocks/>
            </p:cNvCxnSpPr>
            <p:nvPr/>
          </p:nvCxnSpPr>
          <p:spPr>
            <a:xfrm>
              <a:off x="8764487" y="1040840"/>
              <a:ext cx="346881" cy="475395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76DD19A0-42AC-4680-A070-B7D26A7ECB8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23292" y="1040840"/>
              <a:ext cx="329821" cy="1568638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4823B065-A184-4DE8-A2E9-BD9454771D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761075" y="734546"/>
              <a:ext cx="1941393" cy="321931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06A0FAEF-9B32-47C8-BD6B-48A2993CE3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411919" y="2609478"/>
              <a:ext cx="11374" cy="995647"/>
            </a:xfrm>
            <a:prstGeom prst="line">
              <a:avLst/>
            </a:prstGeom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Rectangle 191">
            <a:extLst>
              <a:ext uri="{FF2B5EF4-FFF2-40B4-BE49-F238E27FC236}">
                <a16:creationId xmlns:a16="http://schemas.microsoft.com/office/drawing/2014/main" id="{6C54488B-4AA8-4A29-9071-60D6AF00DA6E}"/>
              </a:ext>
            </a:extLst>
          </p:cNvPr>
          <p:cNvSpPr/>
          <p:nvPr userDrawn="1"/>
        </p:nvSpPr>
        <p:spPr>
          <a:xfrm>
            <a:off x="11445923" y="0"/>
            <a:ext cx="373038" cy="255228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6AA5F804-B564-42DA-88D6-915FE7EFD1E7}"/>
              </a:ext>
            </a:extLst>
          </p:cNvPr>
          <p:cNvSpPr/>
          <p:nvPr userDrawn="1"/>
        </p:nvSpPr>
        <p:spPr>
          <a:xfrm>
            <a:off x="11818961" y="0"/>
            <a:ext cx="373038" cy="255228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4778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5017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457058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313646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135474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639831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3265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603755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12662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80706" y="395209"/>
            <a:ext cx="11617291" cy="29088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2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858527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3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628466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4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6398405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6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9168343" y="2695539"/>
            <a:ext cx="2161509" cy="216024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solidFill>
              <a:schemeClr val="bg1"/>
            </a:solidFill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115597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2"/>
          <p:cNvSpPr>
            <a:spLocks noGrp="1"/>
          </p:cNvSpPr>
          <p:nvPr>
            <p:ph type="pic" sz="quarter" idx="46" hasCustomPrompt="1"/>
          </p:nvPr>
        </p:nvSpPr>
        <p:spPr>
          <a:xfrm>
            <a:off x="729574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58" hasCustomPrompt="1"/>
          </p:nvPr>
        </p:nvSpPr>
        <p:spPr>
          <a:xfrm>
            <a:off x="8212091" y="1515298"/>
            <a:ext cx="3300639" cy="478017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AE1361B6-8316-4AC7-8C5C-5371D9A5B6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60648"/>
            <a:ext cx="12192000" cy="80179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5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BASIC LAYOUT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352848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65592589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33473645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A1DEFAEA-9F02-4B9F-ACC6-353AF6C3EFF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155574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03515A44-D3E9-44BA-B3D4-43ECDBD5159D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55574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5CED0A4D-1B43-4F94-A1B2-796349C976D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551710" y="2891254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1D5AFB38-0AC4-4043-A23A-C86F3145AE1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551710" y="296099"/>
            <a:ext cx="3644538" cy="3666309"/>
          </a:xfrm>
          <a:custGeom>
            <a:avLst/>
            <a:gdLst>
              <a:gd name="connsiteX0" fmla="*/ 1171303 w 3644538"/>
              <a:gd name="connsiteY0" fmla="*/ 1323703 h 3666309"/>
              <a:gd name="connsiteX1" fmla="*/ 2342606 w 3644538"/>
              <a:gd name="connsiteY1" fmla="*/ 2495006 h 3666309"/>
              <a:gd name="connsiteX2" fmla="*/ 1171303 w 3644538"/>
              <a:gd name="connsiteY2" fmla="*/ 3666309 h 3666309"/>
              <a:gd name="connsiteX3" fmla="*/ 0 w 3644538"/>
              <a:gd name="connsiteY3" fmla="*/ 2495006 h 3666309"/>
              <a:gd name="connsiteX4" fmla="*/ 2473235 w 3644538"/>
              <a:gd name="connsiteY4" fmla="*/ 0 h 3666309"/>
              <a:gd name="connsiteX5" fmla="*/ 3644538 w 3644538"/>
              <a:gd name="connsiteY5" fmla="*/ 1171303 h 3666309"/>
              <a:gd name="connsiteX6" fmla="*/ 2473235 w 3644538"/>
              <a:gd name="connsiteY6" fmla="*/ 2342606 h 3666309"/>
              <a:gd name="connsiteX7" fmla="*/ 1301932 w 3644538"/>
              <a:gd name="connsiteY7" fmla="*/ 1171303 h 3666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44538" h="3666309">
                <a:moveTo>
                  <a:pt x="1171303" y="1323703"/>
                </a:moveTo>
                <a:lnTo>
                  <a:pt x="2342606" y="2495006"/>
                </a:lnTo>
                <a:lnTo>
                  <a:pt x="1171303" y="3666309"/>
                </a:lnTo>
                <a:lnTo>
                  <a:pt x="0" y="2495006"/>
                </a:lnTo>
                <a:close/>
                <a:moveTo>
                  <a:pt x="2473235" y="0"/>
                </a:moveTo>
                <a:lnTo>
                  <a:pt x="3644538" y="1171303"/>
                </a:lnTo>
                <a:lnTo>
                  <a:pt x="2473235" y="2342606"/>
                </a:lnTo>
                <a:lnTo>
                  <a:pt x="1301932" y="117130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36485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그림 개체 틀 23">
            <a:extLst>
              <a:ext uri="{FF2B5EF4-FFF2-40B4-BE49-F238E27FC236}">
                <a16:creationId xmlns:a16="http://schemas.microsoft.com/office/drawing/2014/main" id="{ADD85E6C-2694-4BB6-B396-E6F812C0190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3" y="3255649"/>
            <a:ext cx="11904055" cy="3602353"/>
          </a:xfrm>
          <a:custGeom>
            <a:avLst/>
            <a:gdLst>
              <a:gd name="connsiteX0" fmla="*/ 11582341 w 11904055"/>
              <a:gd name="connsiteY0" fmla="*/ 2503750 h 3602353"/>
              <a:gd name="connsiteX1" fmla="*/ 11769730 w 11904055"/>
              <a:gd name="connsiteY1" fmla="*/ 2573468 h 3602353"/>
              <a:gd name="connsiteX2" fmla="*/ 11833752 w 11904055"/>
              <a:gd name="connsiteY2" fmla="*/ 3052873 h 3602353"/>
              <a:gd name="connsiteX3" fmla="*/ 11413744 w 11904055"/>
              <a:gd name="connsiteY3" fmla="*/ 3602352 h 3602353"/>
              <a:gd name="connsiteX4" fmla="*/ 10552808 w 11904055"/>
              <a:gd name="connsiteY4" fmla="*/ 3602352 h 3602353"/>
              <a:gd name="connsiteX5" fmla="*/ 11290325 w 11904055"/>
              <a:gd name="connsiteY5" fmla="*/ 2637490 h 3602353"/>
              <a:gd name="connsiteX6" fmla="*/ 11582341 w 11904055"/>
              <a:gd name="connsiteY6" fmla="*/ 2503750 h 3602353"/>
              <a:gd name="connsiteX7" fmla="*/ 10782012 w 11904055"/>
              <a:gd name="connsiteY7" fmla="*/ 2174396 h 3602353"/>
              <a:gd name="connsiteX8" fmla="*/ 10969399 w 11904055"/>
              <a:gd name="connsiteY8" fmla="*/ 2244113 h 3602353"/>
              <a:gd name="connsiteX9" fmla="*/ 11033422 w 11904055"/>
              <a:gd name="connsiteY9" fmla="*/ 2723518 h 3602353"/>
              <a:gd name="connsiteX10" fmla="*/ 10361662 w 11904055"/>
              <a:gd name="connsiteY10" fmla="*/ 3602352 h 3602353"/>
              <a:gd name="connsiteX11" fmla="*/ 9500727 w 11904055"/>
              <a:gd name="connsiteY11" fmla="*/ 3602352 h 3602353"/>
              <a:gd name="connsiteX12" fmla="*/ 10489995 w 11904055"/>
              <a:gd name="connsiteY12" fmla="*/ 2308135 h 3602353"/>
              <a:gd name="connsiteX13" fmla="*/ 10782012 w 11904055"/>
              <a:gd name="connsiteY13" fmla="*/ 2174396 h 3602353"/>
              <a:gd name="connsiteX14" fmla="*/ 1691966 w 11904055"/>
              <a:gd name="connsiteY14" fmla="*/ 1637118 h 3602353"/>
              <a:gd name="connsiteX15" fmla="*/ 1879354 w 11904055"/>
              <a:gd name="connsiteY15" fmla="*/ 1706836 h 3602353"/>
              <a:gd name="connsiteX16" fmla="*/ 1943376 w 11904055"/>
              <a:gd name="connsiteY16" fmla="*/ 2186241 h 3602353"/>
              <a:gd name="connsiteX17" fmla="*/ 860935 w 11904055"/>
              <a:gd name="connsiteY17" fmla="*/ 3602352 h 3602353"/>
              <a:gd name="connsiteX18" fmla="*/ 0 w 11904055"/>
              <a:gd name="connsiteY18" fmla="*/ 3602352 h 3602353"/>
              <a:gd name="connsiteX19" fmla="*/ 0 w 11904055"/>
              <a:gd name="connsiteY19" fmla="*/ 3602351 h 3602353"/>
              <a:gd name="connsiteX20" fmla="*/ 1399949 w 11904055"/>
              <a:gd name="connsiteY20" fmla="*/ 1770858 h 3602353"/>
              <a:gd name="connsiteX21" fmla="*/ 1691966 w 11904055"/>
              <a:gd name="connsiteY21" fmla="*/ 1637118 h 3602353"/>
              <a:gd name="connsiteX22" fmla="*/ 8108140 w 11904055"/>
              <a:gd name="connsiteY22" fmla="*/ 1412767 h 3602353"/>
              <a:gd name="connsiteX23" fmla="*/ 8295528 w 11904055"/>
              <a:gd name="connsiteY23" fmla="*/ 1482484 h 3602353"/>
              <a:gd name="connsiteX24" fmla="*/ 8359550 w 11904055"/>
              <a:gd name="connsiteY24" fmla="*/ 1961890 h 3602353"/>
              <a:gd name="connsiteX25" fmla="*/ 7105620 w 11904055"/>
              <a:gd name="connsiteY25" fmla="*/ 3602352 h 3602353"/>
              <a:gd name="connsiteX26" fmla="*/ 6244685 w 11904055"/>
              <a:gd name="connsiteY26" fmla="*/ 3602352 h 3602353"/>
              <a:gd name="connsiteX27" fmla="*/ 7816123 w 11904055"/>
              <a:gd name="connsiteY27" fmla="*/ 1546506 h 3602353"/>
              <a:gd name="connsiteX28" fmla="*/ 8108140 w 11904055"/>
              <a:gd name="connsiteY28" fmla="*/ 1412767 h 3602353"/>
              <a:gd name="connsiteX29" fmla="*/ 9385014 w 11904055"/>
              <a:gd name="connsiteY29" fmla="*/ 1161427 h 3602353"/>
              <a:gd name="connsiteX30" fmla="*/ 9572402 w 11904055"/>
              <a:gd name="connsiteY30" fmla="*/ 1231145 h 3602353"/>
              <a:gd name="connsiteX31" fmla="*/ 9636423 w 11904055"/>
              <a:gd name="connsiteY31" fmla="*/ 1710549 h 3602353"/>
              <a:gd name="connsiteX32" fmla="*/ 8190375 w 11904055"/>
              <a:gd name="connsiteY32" fmla="*/ 3602352 h 3602353"/>
              <a:gd name="connsiteX33" fmla="*/ 7329441 w 11904055"/>
              <a:gd name="connsiteY33" fmla="*/ 3602352 h 3602353"/>
              <a:gd name="connsiteX34" fmla="*/ 9092997 w 11904055"/>
              <a:gd name="connsiteY34" fmla="*/ 1295167 h 3602353"/>
              <a:gd name="connsiteX35" fmla="*/ 9385014 w 11904055"/>
              <a:gd name="connsiteY35" fmla="*/ 1161427 h 3602353"/>
              <a:gd name="connsiteX36" fmla="*/ 3104652 w 11904055"/>
              <a:gd name="connsiteY36" fmla="*/ 1140248 h 3602353"/>
              <a:gd name="connsiteX37" fmla="*/ 3292040 w 11904055"/>
              <a:gd name="connsiteY37" fmla="*/ 1209966 h 3602353"/>
              <a:gd name="connsiteX38" fmla="*/ 3356063 w 11904055"/>
              <a:gd name="connsiteY38" fmla="*/ 1689371 h 3602353"/>
              <a:gd name="connsiteX39" fmla="*/ 1893826 w 11904055"/>
              <a:gd name="connsiteY39" fmla="*/ 3602352 h 3602353"/>
              <a:gd name="connsiteX40" fmla="*/ 1032889 w 11904055"/>
              <a:gd name="connsiteY40" fmla="*/ 3602352 h 3602353"/>
              <a:gd name="connsiteX41" fmla="*/ 2812635 w 11904055"/>
              <a:gd name="connsiteY41" fmla="*/ 1273988 h 3602353"/>
              <a:gd name="connsiteX42" fmla="*/ 3104652 w 11904055"/>
              <a:gd name="connsiteY42" fmla="*/ 1140248 h 3602353"/>
              <a:gd name="connsiteX43" fmla="*/ 10527184 w 11904055"/>
              <a:gd name="connsiteY43" fmla="*/ 1087492 h 3602353"/>
              <a:gd name="connsiteX44" fmla="*/ 10714572 w 11904055"/>
              <a:gd name="connsiteY44" fmla="*/ 1157209 h 3602353"/>
              <a:gd name="connsiteX45" fmla="*/ 10778593 w 11904055"/>
              <a:gd name="connsiteY45" fmla="*/ 1636614 h 3602353"/>
              <a:gd name="connsiteX46" fmla="*/ 9276031 w 11904055"/>
              <a:gd name="connsiteY46" fmla="*/ 3602352 h 3602353"/>
              <a:gd name="connsiteX47" fmla="*/ 8415095 w 11904055"/>
              <a:gd name="connsiteY47" fmla="*/ 3602352 h 3602353"/>
              <a:gd name="connsiteX48" fmla="*/ 10235167 w 11904055"/>
              <a:gd name="connsiteY48" fmla="*/ 1221231 h 3602353"/>
              <a:gd name="connsiteX49" fmla="*/ 10527184 w 11904055"/>
              <a:gd name="connsiteY49" fmla="*/ 1087492 h 3602353"/>
              <a:gd name="connsiteX50" fmla="*/ 4425492 w 11904055"/>
              <a:gd name="connsiteY50" fmla="*/ 821528 h 3602353"/>
              <a:gd name="connsiteX51" fmla="*/ 4612880 w 11904055"/>
              <a:gd name="connsiteY51" fmla="*/ 891246 h 3602353"/>
              <a:gd name="connsiteX52" fmla="*/ 4676903 w 11904055"/>
              <a:gd name="connsiteY52" fmla="*/ 1370650 h 3602353"/>
              <a:gd name="connsiteX53" fmla="*/ 2971045 w 11904055"/>
              <a:gd name="connsiteY53" fmla="*/ 3602352 h 3602353"/>
              <a:gd name="connsiteX54" fmla="*/ 2228075 w 11904055"/>
              <a:gd name="connsiteY54" fmla="*/ 3602352 h 3602353"/>
              <a:gd name="connsiteX55" fmla="*/ 2235176 w 11904055"/>
              <a:gd name="connsiteY55" fmla="*/ 3482988 h 3602353"/>
              <a:gd name="connsiteX56" fmla="*/ 2294666 w 11904055"/>
              <a:gd name="connsiteY56" fmla="*/ 3360904 h 3602353"/>
              <a:gd name="connsiteX57" fmla="*/ 4133476 w 11904055"/>
              <a:gd name="connsiteY57" fmla="*/ 955268 h 3602353"/>
              <a:gd name="connsiteX58" fmla="*/ 4425492 w 11904055"/>
              <a:gd name="connsiteY58" fmla="*/ 821528 h 3602353"/>
              <a:gd name="connsiteX59" fmla="*/ 5787281 w 11904055"/>
              <a:gd name="connsiteY59" fmla="*/ 372647 h 3602353"/>
              <a:gd name="connsiteX60" fmla="*/ 5974669 w 11904055"/>
              <a:gd name="connsiteY60" fmla="*/ 442365 h 3602353"/>
              <a:gd name="connsiteX61" fmla="*/ 6038692 w 11904055"/>
              <a:gd name="connsiteY61" fmla="*/ 921770 h 3602353"/>
              <a:gd name="connsiteX62" fmla="*/ 3989720 w 11904055"/>
              <a:gd name="connsiteY62" fmla="*/ 3602352 h 3602353"/>
              <a:gd name="connsiteX63" fmla="*/ 3227852 w 11904055"/>
              <a:gd name="connsiteY63" fmla="*/ 3602353 h 3602353"/>
              <a:gd name="connsiteX64" fmla="*/ 3233358 w 11904055"/>
              <a:gd name="connsiteY64" fmla="*/ 3509800 h 3602353"/>
              <a:gd name="connsiteX65" fmla="*/ 3292848 w 11904055"/>
              <a:gd name="connsiteY65" fmla="*/ 3387715 h 3602353"/>
              <a:gd name="connsiteX66" fmla="*/ 5495264 w 11904055"/>
              <a:gd name="connsiteY66" fmla="*/ 506388 h 3602353"/>
              <a:gd name="connsiteX67" fmla="*/ 5787281 w 11904055"/>
              <a:gd name="connsiteY67" fmla="*/ 372647 h 3602353"/>
              <a:gd name="connsiteX68" fmla="*/ 6896315 w 11904055"/>
              <a:gd name="connsiteY68" fmla="*/ 289347 h 3602353"/>
              <a:gd name="connsiteX69" fmla="*/ 7083704 w 11904055"/>
              <a:gd name="connsiteY69" fmla="*/ 359064 h 3602353"/>
              <a:gd name="connsiteX70" fmla="*/ 7147725 w 11904055"/>
              <a:gd name="connsiteY70" fmla="*/ 838469 h 3602353"/>
              <a:gd name="connsiteX71" fmla="*/ 5035081 w 11904055"/>
              <a:gd name="connsiteY71" fmla="*/ 3602353 h 3602353"/>
              <a:gd name="connsiteX72" fmla="*/ 4174147 w 11904055"/>
              <a:gd name="connsiteY72" fmla="*/ 3602352 h 3602353"/>
              <a:gd name="connsiteX73" fmla="*/ 6604298 w 11904055"/>
              <a:gd name="connsiteY73" fmla="*/ 423088 h 3602353"/>
              <a:gd name="connsiteX74" fmla="*/ 6896315 w 11904055"/>
              <a:gd name="connsiteY74" fmla="*/ 289347 h 3602353"/>
              <a:gd name="connsiteX75" fmla="*/ 8134781 w 11904055"/>
              <a:gd name="connsiteY75" fmla="*/ 587 h 3602353"/>
              <a:gd name="connsiteX76" fmla="*/ 8322169 w 11904055"/>
              <a:gd name="connsiteY76" fmla="*/ 70304 h 3602353"/>
              <a:gd name="connsiteX77" fmla="*/ 8386192 w 11904055"/>
              <a:gd name="connsiteY77" fmla="*/ 549710 h 3602353"/>
              <a:gd name="connsiteX78" fmla="*/ 6052827 w 11904055"/>
              <a:gd name="connsiteY78" fmla="*/ 3602352 h 3602353"/>
              <a:gd name="connsiteX79" fmla="*/ 5191892 w 11904055"/>
              <a:gd name="connsiteY79" fmla="*/ 3602352 h 3602353"/>
              <a:gd name="connsiteX80" fmla="*/ 7842765 w 11904055"/>
              <a:gd name="connsiteY80" fmla="*/ 134328 h 3602353"/>
              <a:gd name="connsiteX81" fmla="*/ 8134781 w 11904055"/>
              <a:gd name="connsiteY81" fmla="*/ 587 h 360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11904055" h="3602353">
                <a:moveTo>
                  <a:pt x="11582341" y="2503750"/>
                </a:moveTo>
                <a:cubicBezTo>
                  <a:pt x="11648102" y="2507602"/>
                  <a:pt x="11713456" y="2530454"/>
                  <a:pt x="11769730" y="2573468"/>
                </a:cubicBezTo>
                <a:cubicBezTo>
                  <a:pt x="11919793" y="2688173"/>
                  <a:pt x="11948456" y="2902810"/>
                  <a:pt x="11833752" y="3052873"/>
                </a:cubicBezTo>
                <a:lnTo>
                  <a:pt x="11413744" y="3602352"/>
                </a:lnTo>
                <a:lnTo>
                  <a:pt x="10552808" y="3602352"/>
                </a:lnTo>
                <a:lnTo>
                  <a:pt x="11290325" y="2637490"/>
                </a:lnTo>
                <a:cubicBezTo>
                  <a:pt x="11362015" y="2543701"/>
                  <a:pt x="11472742" y="2497333"/>
                  <a:pt x="11582341" y="2503750"/>
                </a:cubicBezTo>
                <a:close/>
                <a:moveTo>
                  <a:pt x="10782012" y="2174396"/>
                </a:moveTo>
                <a:cubicBezTo>
                  <a:pt x="10847772" y="2178246"/>
                  <a:pt x="10913126" y="2201099"/>
                  <a:pt x="10969399" y="2244113"/>
                </a:cubicBezTo>
                <a:cubicBezTo>
                  <a:pt x="11119462" y="2358818"/>
                  <a:pt x="11148126" y="2573455"/>
                  <a:pt x="11033422" y="2723518"/>
                </a:cubicBezTo>
                <a:lnTo>
                  <a:pt x="10361662" y="3602352"/>
                </a:lnTo>
                <a:lnTo>
                  <a:pt x="9500727" y="3602352"/>
                </a:lnTo>
                <a:lnTo>
                  <a:pt x="10489995" y="2308135"/>
                </a:lnTo>
                <a:cubicBezTo>
                  <a:pt x="10561685" y="2214346"/>
                  <a:pt x="10672411" y="2167978"/>
                  <a:pt x="10782012" y="2174396"/>
                </a:cubicBezTo>
                <a:close/>
                <a:moveTo>
                  <a:pt x="1691966" y="1637118"/>
                </a:moveTo>
                <a:cubicBezTo>
                  <a:pt x="1757726" y="1640968"/>
                  <a:pt x="1823080" y="1663822"/>
                  <a:pt x="1879354" y="1706836"/>
                </a:cubicBezTo>
                <a:cubicBezTo>
                  <a:pt x="2029417" y="1821540"/>
                  <a:pt x="2058080" y="2036178"/>
                  <a:pt x="1943376" y="2186241"/>
                </a:cubicBezTo>
                <a:lnTo>
                  <a:pt x="860935" y="3602352"/>
                </a:lnTo>
                <a:lnTo>
                  <a:pt x="0" y="3602352"/>
                </a:lnTo>
                <a:lnTo>
                  <a:pt x="0" y="3602351"/>
                </a:lnTo>
                <a:lnTo>
                  <a:pt x="1399949" y="1770858"/>
                </a:lnTo>
                <a:cubicBezTo>
                  <a:pt x="1471639" y="1677069"/>
                  <a:pt x="1582366" y="1630701"/>
                  <a:pt x="1691966" y="1637118"/>
                </a:cubicBezTo>
                <a:close/>
                <a:moveTo>
                  <a:pt x="8108140" y="1412767"/>
                </a:moveTo>
                <a:cubicBezTo>
                  <a:pt x="8173900" y="1416618"/>
                  <a:pt x="8239254" y="1439471"/>
                  <a:pt x="8295528" y="1482484"/>
                </a:cubicBezTo>
                <a:cubicBezTo>
                  <a:pt x="8445591" y="1597188"/>
                  <a:pt x="8474254" y="1811827"/>
                  <a:pt x="8359550" y="1961890"/>
                </a:cubicBezTo>
                <a:lnTo>
                  <a:pt x="7105620" y="3602352"/>
                </a:lnTo>
                <a:lnTo>
                  <a:pt x="6244685" y="3602352"/>
                </a:lnTo>
                <a:lnTo>
                  <a:pt x="7816123" y="1546506"/>
                </a:lnTo>
                <a:cubicBezTo>
                  <a:pt x="7887814" y="1452716"/>
                  <a:pt x="7998540" y="1406349"/>
                  <a:pt x="8108140" y="1412767"/>
                </a:cubicBezTo>
                <a:close/>
                <a:moveTo>
                  <a:pt x="9385014" y="1161427"/>
                </a:moveTo>
                <a:cubicBezTo>
                  <a:pt x="9450774" y="1165277"/>
                  <a:pt x="9516128" y="1188130"/>
                  <a:pt x="9572402" y="1231145"/>
                </a:cubicBezTo>
                <a:cubicBezTo>
                  <a:pt x="9722465" y="1345849"/>
                  <a:pt x="9751129" y="1560486"/>
                  <a:pt x="9636423" y="1710549"/>
                </a:cubicBezTo>
                <a:lnTo>
                  <a:pt x="8190375" y="3602352"/>
                </a:lnTo>
                <a:lnTo>
                  <a:pt x="7329441" y="3602352"/>
                </a:lnTo>
                <a:lnTo>
                  <a:pt x="9092997" y="1295167"/>
                </a:lnTo>
                <a:cubicBezTo>
                  <a:pt x="9164687" y="1201377"/>
                  <a:pt x="9275414" y="1155009"/>
                  <a:pt x="9385014" y="1161427"/>
                </a:cubicBezTo>
                <a:close/>
                <a:moveTo>
                  <a:pt x="3104652" y="1140248"/>
                </a:moveTo>
                <a:cubicBezTo>
                  <a:pt x="3170412" y="1144098"/>
                  <a:pt x="3235766" y="1166952"/>
                  <a:pt x="3292040" y="1209966"/>
                </a:cubicBezTo>
                <a:cubicBezTo>
                  <a:pt x="3442103" y="1324671"/>
                  <a:pt x="3470767" y="1539308"/>
                  <a:pt x="3356063" y="1689371"/>
                </a:cubicBezTo>
                <a:lnTo>
                  <a:pt x="1893826" y="3602352"/>
                </a:lnTo>
                <a:lnTo>
                  <a:pt x="1032889" y="3602352"/>
                </a:lnTo>
                <a:lnTo>
                  <a:pt x="2812635" y="1273988"/>
                </a:lnTo>
                <a:cubicBezTo>
                  <a:pt x="2884326" y="1180199"/>
                  <a:pt x="2995052" y="1133831"/>
                  <a:pt x="3104652" y="1140248"/>
                </a:cubicBezTo>
                <a:close/>
                <a:moveTo>
                  <a:pt x="10527184" y="1087492"/>
                </a:moveTo>
                <a:cubicBezTo>
                  <a:pt x="10592944" y="1091342"/>
                  <a:pt x="10658298" y="1114195"/>
                  <a:pt x="10714572" y="1157209"/>
                </a:cubicBezTo>
                <a:cubicBezTo>
                  <a:pt x="10864635" y="1271913"/>
                  <a:pt x="10893299" y="1486551"/>
                  <a:pt x="10778593" y="1636614"/>
                </a:cubicBezTo>
                <a:lnTo>
                  <a:pt x="9276031" y="3602352"/>
                </a:lnTo>
                <a:lnTo>
                  <a:pt x="8415095" y="3602352"/>
                </a:lnTo>
                <a:lnTo>
                  <a:pt x="10235167" y="1221231"/>
                </a:lnTo>
                <a:cubicBezTo>
                  <a:pt x="10306857" y="1127442"/>
                  <a:pt x="10417583" y="1081074"/>
                  <a:pt x="10527184" y="1087492"/>
                </a:cubicBezTo>
                <a:close/>
                <a:moveTo>
                  <a:pt x="4425492" y="821528"/>
                </a:moveTo>
                <a:cubicBezTo>
                  <a:pt x="4491251" y="825379"/>
                  <a:pt x="4556607" y="848231"/>
                  <a:pt x="4612880" y="891246"/>
                </a:cubicBezTo>
                <a:cubicBezTo>
                  <a:pt x="4762943" y="1005950"/>
                  <a:pt x="4791607" y="1220588"/>
                  <a:pt x="4676903" y="1370650"/>
                </a:cubicBezTo>
                <a:lnTo>
                  <a:pt x="2971045" y="3602352"/>
                </a:lnTo>
                <a:lnTo>
                  <a:pt x="2228075" y="3602352"/>
                </a:lnTo>
                <a:lnTo>
                  <a:pt x="2235176" y="3482988"/>
                </a:lnTo>
                <a:cubicBezTo>
                  <a:pt x="2246274" y="3439971"/>
                  <a:pt x="2265990" y="3398420"/>
                  <a:pt x="2294666" y="3360904"/>
                </a:cubicBezTo>
                <a:lnTo>
                  <a:pt x="4133476" y="955268"/>
                </a:lnTo>
                <a:cubicBezTo>
                  <a:pt x="4205166" y="861479"/>
                  <a:pt x="4315892" y="815111"/>
                  <a:pt x="4425492" y="821528"/>
                </a:cubicBezTo>
                <a:close/>
                <a:moveTo>
                  <a:pt x="5787281" y="372647"/>
                </a:moveTo>
                <a:cubicBezTo>
                  <a:pt x="5853041" y="376498"/>
                  <a:pt x="5918396" y="399351"/>
                  <a:pt x="5974669" y="442365"/>
                </a:cubicBezTo>
                <a:cubicBezTo>
                  <a:pt x="6124732" y="557070"/>
                  <a:pt x="6153396" y="771707"/>
                  <a:pt x="6038692" y="921770"/>
                </a:cubicBezTo>
                <a:lnTo>
                  <a:pt x="3989720" y="3602352"/>
                </a:lnTo>
                <a:lnTo>
                  <a:pt x="3227852" y="3602353"/>
                </a:lnTo>
                <a:lnTo>
                  <a:pt x="3233358" y="3509800"/>
                </a:lnTo>
                <a:cubicBezTo>
                  <a:pt x="3244456" y="3466782"/>
                  <a:pt x="3264173" y="3425231"/>
                  <a:pt x="3292848" y="3387715"/>
                </a:cubicBezTo>
                <a:lnTo>
                  <a:pt x="5495264" y="506388"/>
                </a:lnTo>
                <a:cubicBezTo>
                  <a:pt x="5566956" y="412598"/>
                  <a:pt x="5677682" y="366230"/>
                  <a:pt x="5787281" y="372647"/>
                </a:cubicBezTo>
                <a:close/>
                <a:moveTo>
                  <a:pt x="6896315" y="289347"/>
                </a:moveTo>
                <a:cubicBezTo>
                  <a:pt x="6962075" y="293197"/>
                  <a:pt x="7027430" y="316050"/>
                  <a:pt x="7083704" y="359064"/>
                </a:cubicBezTo>
                <a:cubicBezTo>
                  <a:pt x="7233766" y="473768"/>
                  <a:pt x="7262430" y="688406"/>
                  <a:pt x="7147725" y="838469"/>
                </a:cubicBezTo>
                <a:lnTo>
                  <a:pt x="5035081" y="3602353"/>
                </a:lnTo>
                <a:lnTo>
                  <a:pt x="4174147" y="3602352"/>
                </a:lnTo>
                <a:lnTo>
                  <a:pt x="6604298" y="423088"/>
                </a:lnTo>
                <a:cubicBezTo>
                  <a:pt x="6675989" y="329298"/>
                  <a:pt x="6786715" y="282930"/>
                  <a:pt x="6896315" y="289347"/>
                </a:cubicBezTo>
                <a:close/>
                <a:moveTo>
                  <a:pt x="8134781" y="587"/>
                </a:moveTo>
                <a:cubicBezTo>
                  <a:pt x="8200542" y="4437"/>
                  <a:pt x="8265896" y="27291"/>
                  <a:pt x="8322169" y="70304"/>
                </a:cubicBezTo>
                <a:cubicBezTo>
                  <a:pt x="8472232" y="185009"/>
                  <a:pt x="8500896" y="399647"/>
                  <a:pt x="8386192" y="549710"/>
                </a:cubicBezTo>
                <a:lnTo>
                  <a:pt x="6052827" y="3602352"/>
                </a:lnTo>
                <a:lnTo>
                  <a:pt x="5191892" y="3602352"/>
                </a:lnTo>
                <a:lnTo>
                  <a:pt x="7842765" y="134328"/>
                </a:lnTo>
                <a:cubicBezTo>
                  <a:pt x="7914455" y="40538"/>
                  <a:pt x="8025182" y="-5830"/>
                  <a:pt x="8134781" y="5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22755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E69FBFC8-EC0E-4E14-905F-2E4D84D4D4BA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그림 개체 틀 8">
            <a:extLst>
              <a:ext uri="{FF2B5EF4-FFF2-40B4-BE49-F238E27FC236}">
                <a16:creationId xmlns:a16="http://schemas.microsoft.com/office/drawing/2014/main" id="{AAF3D6DC-4A0E-4BCA-9639-615F1AC5895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35726" y="642257"/>
            <a:ext cx="10920548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04269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2556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16EE34E5-ADA6-4EE7-BC24-98C8E9A86B8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61852" y="653142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DE143D-2918-4056-AC94-92DF81A575B9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705502" y="2576900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1334882F-9259-4D67-9996-302AE17E5F75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2183677" y="4500658"/>
            <a:ext cx="4454434" cy="169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38164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C8F0B19-CA13-4D0E-B06E-67E3D54AF229}"/>
              </a:ext>
            </a:extLst>
          </p:cNvPr>
          <p:cNvGrpSpPr/>
          <p:nvPr userDrawn="1"/>
        </p:nvGrpSpPr>
        <p:grpSpPr>
          <a:xfrm>
            <a:off x="3907972" y="1063755"/>
            <a:ext cx="4376057" cy="77068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4D5EFAE-BB88-4B3D-8484-86A6CBBF386E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C41C671-2564-42A5-83F2-E15989574371}"/>
                </a:ext>
              </a:extLst>
            </p:cNvPr>
            <p:cNvSpPr/>
            <p:nvPr/>
          </p:nvSpPr>
          <p:spPr>
            <a:xfrm>
              <a:off x="4896851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46D60C6-F049-4E52-9CEF-E9FCF22BD3D4}"/>
                </a:ext>
              </a:extLst>
            </p:cNvPr>
            <p:cNvSpPr/>
            <p:nvPr/>
          </p:nvSpPr>
          <p:spPr>
            <a:xfrm>
              <a:off x="5414208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45A27E-892D-4D6B-BDFF-5FD860699634}"/>
                </a:ext>
              </a:extLst>
            </p:cNvPr>
            <p:cNvSpPr/>
            <p:nvPr/>
          </p:nvSpPr>
          <p:spPr>
            <a:xfrm>
              <a:off x="5931565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19B937D-CA4A-46E0-8D5A-85C76FF0129D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927372524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C46DD9-9A8F-411D-B597-946818B71DE8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6E330ED-CBD0-49D6-96D9-8A0C1C4518A4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D028152-6864-487D-B9D6-395800F0CC7C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E5C8F6-620C-4584-AE0A-5E4F2E6565C5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925AB1-BE47-453E-8EF4-924465289B54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8FC2FC1-F83A-44D6-9D9A-A61E40D3B973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C8EC325-CE62-415E-834A-7F70F7855117}"/>
              </a:ext>
            </a:extLst>
          </p:cNvPr>
          <p:cNvSpPr/>
          <p:nvPr userDrawn="1"/>
        </p:nvSpPr>
        <p:spPr>
          <a:xfrm flipV="1">
            <a:off x="0" y="3726714"/>
            <a:ext cx="1762125" cy="45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66078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25685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978054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72050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D12A631-1449-458D-8F7A-DD74ACB1BF08}"/>
              </a:ext>
            </a:extLst>
          </p:cNvPr>
          <p:cNvSpPr/>
          <p:nvPr userDrawn="1"/>
        </p:nvSpPr>
        <p:spPr>
          <a:xfrm>
            <a:off x="0" y="2858807"/>
            <a:ext cx="12191999" cy="2204134"/>
          </a:xfrm>
          <a:prstGeom prst="rect">
            <a:avLst/>
          </a:prstGeom>
          <a:gradFill flip="none" rotWithShape="1">
            <a:gsLst>
              <a:gs pos="74000">
                <a:schemeClr val="accent6">
                  <a:alpha val="70000"/>
                </a:schemeClr>
              </a:gs>
              <a:gs pos="45000">
                <a:schemeClr val="accent6">
                  <a:alpha val="75000"/>
                </a:schemeClr>
              </a:gs>
              <a:gs pos="8000">
                <a:schemeClr val="accent1">
                  <a:alpha val="0"/>
                </a:schemeClr>
              </a:gs>
              <a:gs pos="96000">
                <a:schemeClr val="accent5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Graphic 14">
            <a:extLst>
              <a:ext uri="{FF2B5EF4-FFF2-40B4-BE49-F238E27FC236}">
                <a16:creationId xmlns:a16="http://schemas.microsoft.com/office/drawing/2014/main" id="{EB6248EF-B06C-43D0-91E9-33C54CEB5B7B}"/>
              </a:ext>
            </a:extLst>
          </p:cNvPr>
          <p:cNvGrpSpPr/>
          <p:nvPr userDrawn="1"/>
        </p:nvGrpSpPr>
        <p:grpSpPr>
          <a:xfrm>
            <a:off x="753445" y="2639304"/>
            <a:ext cx="4261727" cy="3351921"/>
            <a:chOff x="2444748" y="555045"/>
            <a:chExt cx="7282048" cy="5727454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96F62-9662-4403-9A1B-140DFC6CEF67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C151A04-4E35-4F1C-99AA-68E3920CDF5B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6924EC27-EA8E-48AC-B3BA-B86C7B650247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F88730B-3EDA-490F-8B6F-5357A5EF0ECA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8AAC3D30-A9EC-437B-BAEC-5158F5227067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460114B-7023-4F6E-B074-79932670ADDE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AC2F032-DFD7-46FF-8CCA-E33896C690DE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DDB5B76-DE90-4CC7-A371-1C02A86AF779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01CFF7D-B6F4-4B1B-9C6A-AB93A7AA88C1}"/>
              </a:ext>
            </a:extLst>
          </p:cNvPr>
          <p:cNvSpPr>
            <a:spLocks noGrp="1"/>
          </p:cNvSpPr>
          <p:nvPr>
            <p:ph type="pic" idx="10" hasCustomPrompt="1"/>
          </p:nvPr>
        </p:nvSpPr>
        <p:spPr>
          <a:xfrm>
            <a:off x="930752" y="2858807"/>
            <a:ext cx="3907112" cy="218664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636581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>
            <a:extLst>
              <a:ext uri="{FF2B5EF4-FFF2-40B4-BE49-F238E27FC236}">
                <a16:creationId xmlns:a16="http://schemas.microsoft.com/office/drawing/2014/main" id="{2C54D7FD-BDA4-445B-8877-80F2FB48F04C}"/>
              </a:ext>
            </a:extLst>
          </p:cNvPr>
          <p:cNvSpPr/>
          <p:nvPr userDrawn="1"/>
        </p:nvSpPr>
        <p:spPr>
          <a:xfrm>
            <a:off x="292770" y="312821"/>
            <a:ext cx="7503694" cy="6304547"/>
          </a:xfrm>
          <a:custGeom>
            <a:avLst/>
            <a:gdLst>
              <a:gd name="connsiteX0" fmla="*/ 0 w 8066763"/>
              <a:gd name="connsiteY0" fmla="*/ 0 h 6304547"/>
              <a:gd name="connsiteX1" fmla="*/ 8066763 w 8066763"/>
              <a:gd name="connsiteY1" fmla="*/ 0 h 6304547"/>
              <a:gd name="connsiteX2" fmla="*/ 5597407 w 8066763"/>
              <a:gd name="connsiteY2" fmla="*/ 6304547 h 6304547"/>
              <a:gd name="connsiteX3" fmla="*/ 0 w 8066763"/>
              <a:gd name="connsiteY3" fmla="*/ 6304547 h 6304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6763" h="6304547">
                <a:moveTo>
                  <a:pt x="0" y="0"/>
                </a:moveTo>
                <a:lnTo>
                  <a:pt x="8066763" y="0"/>
                </a:lnTo>
                <a:lnTo>
                  <a:pt x="5597407" y="6304547"/>
                </a:lnTo>
                <a:lnTo>
                  <a:pt x="0" y="6304547"/>
                </a:lnTo>
                <a:close/>
              </a:path>
            </a:pathLst>
          </a:cu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83583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955452"/>
            <a:ext cx="12192000" cy="23488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  <a:cs typeface="Arial" pitchFamily="34" charset="0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915027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95613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676200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9452281" y="2193892"/>
            <a:ext cx="1872000" cy="1872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8FFDD507-9677-45A5-88E2-496510E5A49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D8216D7-CA4D-48D3-9D62-1C9BA3F433A6}"/>
              </a:ext>
            </a:extLst>
          </p:cNvPr>
          <p:cNvGrpSpPr/>
          <p:nvPr userDrawn="1"/>
        </p:nvGrpSpPr>
        <p:grpSpPr>
          <a:xfrm>
            <a:off x="0" y="6597853"/>
            <a:ext cx="12192000" cy="260147"/>
            <a:chOff x="4379494" y="697832"/>
            <a:chExt cx="2586787" cy="168442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EAEB79D-42D9-4854-93EE-6A7860B32C06}"/>
                </a:ext>
              </a:extLst>
            </p:cNvPr>
            <p:cNvSpPr/>
            <p:nvPr/>
          </p:nvSpPr>
          <p:spPr>
            <a:xfrm>
              <a:off x="4379494" y="697832"/>
              <a:ext cx="517358" cy="16844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B331F8D-F639-4D0A-8219-201CB10A84B5}"/>
                </a:ext>
              </a:extLst>
            </p:cNvPr>
            <p:cNvSpPr/>
            <p:nvPr/>
          </p:nvSpPr>
          <p:spPr>
            <a:xfrm>
              <a:off x="4896852" y="697832"/>
              <a:ext cx="517358" cy="16844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B7EECCE-8A5D-4DE2-92FC-ED13A376AE06}"/>
                </a:ext>
              </a:extLst>
            </p:cNvPr>
            <p:cNvSpPr/>
            <p:nvPr/>
          </p:nvSpPr>
          <p:spPr>
            <a:xfrm>
              <a:off x="5414209" y="697832"/>
              <a:ext cx="517358" cy="16844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21D7071-E31A-4D5F-AA58-5EFBD7BC7CC0}"/>
                </a:ext>
              </a:extLst>
            </p:cNvPr>
            <p:cNvSpPr/>
            <p:nvPr/>
          </p:nvSpPr>
          <p:spPr>
            <a:xfrm>
              <a:off x="5931566" y="697832"/>
              <a:ext cx="517358" cy="16844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1BC3BF5-51FA-4018-9D97-FFDF71871D4A}"/>
                </a:ext>
              </a:extLst>
            </p:cNvPr>
            <p:cNvSpPr/>
            <p:nvPr/>
          </p:nvSpPr>
          <p:spPr>
            <a:xfrm>
              <a:off x="6448923" y="697832"/>
              <a:ext cx="517358" cy="1684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1971492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42BCD1B-947D-4365-BA3B-0F1EDC7713CD}"/>
              </a:ext>
            </a:extLst>
          </p:cNvPr>
          <p:cNvSpPr/>
          <p:nvPr userDrawn="1"/>
        </p:nvSpPr>
        <p:spPr>
          <a:xfrm>
            <a:off x="0" y="2528260"/>
            <a:ext cx="12192000" cy="1801480"/>
          </a:xfrm>
          <a:prstGeom prst="rect">
            <a:avLst/>
          </a:pr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>
              <a:cs typeface="Arial" pitchFamily="34" charset="0"/>
            </a:endParaRP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E5EA7C7-8ABC-4BB8-83D4-FDCD6EF0024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177663" y="980038"/>
            <a:ext cx="4897924" cy="4897924"/>
          </a:xfrm>
          <a:custGeom>
            <a:avLst/>
            <a:gdLst>
              <a:gd name="connsiteX0" fmla="*/ 2448962 w 4897924"/>
              <a:gd name="connsiteY0" fmla="*/ 0 h 4897924"/>
              <a:gd name="connsiteX1" fmla="*/ 4897924 w 4897924"/>
              <a:gd name="connsiteY1" fmla="*/ 2448962 h 4897924"/>
              <a:gd name="connsiteX2" fmla="*/ 2448962 w 4897924"/>
              <a:gd name="connsiteY2" fmla="*/ 4897924 h 4897924"/>
              <a:gd name="connsiteX3" fmla="*/ 0 w 4897924"/>
              <a:gd name="connsiteY3" fmla="*/ 2448962 h 4897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7924" h="4897924">
                <a:moveTo>
                  <a:pt x="2448962" y="0"/>
                </a:moveTo>
                <a:lnTo>
                  <a:pt x="4897924" y="2448962"/>
                </a:lnTo>
                <a:lnTo>
                  <a:pt x="2448962" y="4897924"/>
                </a:lnTo>
                <a:lnTo>
                  <a:pt x="0" y="244896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38E336C-CBC6-405B-A2D0-832A210015D9}"/>
              </a:ext>
            </a:extLst>
          </p:cNvPr>
          <p:cNvSpPr/>
          <p:nvPr userDrawn="1"/>
        </p:nvSpPr>
        <p:spPr>
          <a:xfrm rot="10800000">
            <a:off x="0" y="577086"/>
            <a:ext cx="10468344" cy="1826128"/>
          </a:xfrm>
          <a:custGeom>
            <a:avLst/>
            <a:gdLst>
              <a:gd name="connsiteX0" fmla="*/ 1829628 w 10468344"/>
              <a:gd name="connsiteY0" fmla="*/ 1826128 h 1826128"/>
              <a:gd name="connsiteX1" fmla="*/ 0 w 10468344"/>
              <a:gd name="connsiteY1" fmla="*/ 25683 h 1826128"/>
              <a:gd name="connsiteX2" fmla="*/ 5529 w 10468344"/>
              <a:gd name="connsiteY2" fmla="*/ 20065 h 1826128"/>
              <a:gd name="connsiteX3" fmla="*/ 229959 w 10468344"/>
              <a:gd name="connsiteY3" fmla="*/ 20064 h 1826128"/>
              <a:gd name="connsiteX4" fmla="*/ 1829436 w 10468344"/>
              <a:gd name="connsiteY4" fmla="*/ 1594029 h 1826128"/>
              <a:gd name="connsiteX5" fmla="*/ 3443085 w 10468344"/>
              <a:gd name="connsiteY5" fmla="*/ 6119 h 1826128"/>
              <a:gd name="connsiteX6" fmla="*/ 3444974 w 10468344"/>
              <a:gd name="connsiteY6" fmla="*/ 8038 h 1826128"/>
              <a:gd name="connsiteX7" fmla="*/ 3444974 w 10468344"/>
              <a:gd name="connsiteY7" fmla="*/ 0 h 1826128"/>
              <a:gd name="connsiteX8" fmla="*/ 10468344 w 10468344"/>
              <a:gd name="connsiteY8" fmla="*/ 0 h 1826128"/>
              <a:gd name="connsiteX9" fmla="*/ 10468344 w 10468344"/>
              <a:gd name="connsiteY9" fmla="*/ 165298 h 1826128"/>
              <a:gd name="connsiteX10" fmla="*/ 3516995 w 10468344"/>
              <a:gd name="connsiteY10" fmla="*/ 165298 h 1826128"/>
              <a:gd name="connsiteX11" fmla="*/ 1877405 w 10468344"/>
              <a:gd name="connsiteY11" fmla="*/ 1778735 h 1826128"/>
              <a:gd name="connsiteX12" fmla="*/ 1876835 w 10468344"/>
              <a:gd name="connsiteY12" fmla="*/ 1778156 h 1826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468344" h="1826128">
                <a:moveTo>
                  <a:pt x="1829628" y="1826128"/>
                </a:moveTo>
                <a:lnTo>
                  <a:pt x="0" y="25683"/>
                </a:lnTo>
                <a:lnTo>
                  <a:pt x="5529" y="20065"/>
                </a:lnTo>
                <a:lnTo>
                  <a:pt x="229959" y="20064"/>
                </a:lnTo>
                <a:lnTo>
                  <a:pt x="1829436" y="1594029"/>
                </a:lnTo>
                <a:lnTo>
                  <a:pt x="3443085" y="6119"/>
                </a:lnTo>
                <a:lnTo>
                  <a:pt x="3444974" y="8038"/>
                </a:lnTo>
                <a:lnTo>
                  <a:pt x="3444974" y="0"/>
                </a:lnTo>
                <a:lnTo>
                  <a:pt x="10468344" y="0"/>
                </a:lnTo>
                <a:lnTo>
                  <a:pt x="10468344" y="165298"/>
                </a:lnTo>
                <a:lnTo>
                  <a:pt x="3516995" y="165298"/>
                </a:lnTo>
                <a:lnTo>
                  <a:pt x="1877405" y="1778735"/>
                </a:lnTo>
                <a:lnTo>
                  <a:pt x="1876835" y="1778156"/>
                </a:lnTo>
                <a:close/>
              </a:path>
            </a:pathLst>
          </a:custGeom>
          <a:gradFill flip="none" rotWithShape="1"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>
              <a:cs typeface="Arial" pitchFamily="34" charset="0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455CBD1-32B3-430C-B34D-CDAE19AD0ABC}"/>
              </a:ext>
            </a:extLst>
          </p:cNvPr>
          <p:cNvSpPr/>
          <p:nvPr userDrawn="1"/>
        </p:nvSpPr>
        <p:spPr>
          <a:xfrm>
            <a:off x="6799271" y="4451549"/>
            <a:ext cx="5392729" cy="1832749"/>
          </a:xfrm>
          <a:custGeom>
            <a:avLst/>
            <a:gdLst>
              <a:gd name="connsiteX0" fmla="*/ 3456032 w 5392729"/>
              <a:gd name="connsiteY0" fmla="*/ 0 h 1832749"/>
              <a:gd name="connsiteX1" fmla="*/ 3461074 w 5392729"/>
              <a:gd name="connsiteY1" fmla="*/ 5124 h 1832749"/>
              <a:gd name="connsiteX2" fmla="*/ 3461074 w 5392729"/>
              <a:gd name="connsiteY2" fmla="*/ 2963 h 1832749"/>
              <a:gd name="connsiteX3" fmla="*/ 5392729 w 5392729"/>
              <a:gd name="connsiteY3" fmla="*/ 2963 h 1832749"/>
              <a:gd name="connsiteX4" fmla="*/ 5392729 w 5392729"/>
              <a:gd name="connsiteY4" fmla="*/ 168261 h 1832749"/>
              <a:gd name="connsiteX5" fmla="*/ 3520712 w 5392729"/>
              <a:gd name="connsiteY5" fmla="*/ 168261 h 1832749"/>
              <a:gd name="connsiteX6" fmla="*/ 1877406 w 5392729"/>
              <a:gd name="connsiteY6" fmla="*/ 1785355 h 1832749"/>
              <a:gd name="connsiteX7" fmla="*/ 1876837 w 5392729"/>
              <a:gd name="connsiteY7" fmla="*/ 1784777 h 1832749"/>
              <a:gd name="connsiteX8" fmla="*/ 1829630 w 5392729"/>
              <a:gd name="connsiteY8" fmla="*/ 1832749 h 1832749"/>
              <a:gd name="connsiteX9" fmla="*/ 0 w 5392729"/>
              <a:gd name="connsiteY9" fmla="*/ 32302 h 1832749"/>
              <a:gd name="connsiteX10" fmla="*/ 5528 w 5392729"/>
              <a:gd name="connsiteY10" fmla="*/ 26684 h 1832749"/>
              <a:gd name="connsiteX11" fmla="*/ 229959 w 5392729"/>
              <a:gd name="connsiteY11" fmla="*/ 26683 h 1832749"/>
              <a:gd name="connsiteX12" fmla="*/ 1829438 w 5392729"/>
              <a:gd name="connsiteY12" fmla="*/ 1600649 h 1832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392729" h="1832749">
                <a:moveTo>
                  <a:pt x="3456032" y="0"/>
                </a:moveTo>
                <a:lnTo>
                  <a:pt x="3461074" y="5124"/>
                </a:lnTo>
                <a:lnTo>
                  <a:pt x="3461074" y="2963"/>
                </a:lnTo>
                <a:lnTo>
                  <a:pt x="5392729" y="2963"/>
                </a:lnTo>
                <a:lnTo>
                  <a:pt x="5392729" y="168261"/>
                </a:lnTo>
                <a:lnTo>
                  <a:pt x="3520712" y="168261"/>
                </a:lnTo>
                <a:lnTo>
                  <a:pt x="1877406" y="1785355"/>
                </a:lnTo>
                <a:lnTo>
                  <a:pt x="1876837" y="1784777"/>
                </a:lnTo>
                <a:lnTo>
                  <a:pt x="1829630" y="1832749"/>
                </a:lnTo>
                <a:lnTo>
                  <a:pt x="0" y="32302"/>
                </a:lnTo>
                <a:lnTo>
                  <a:pt x="5528" y="26684"/>
                </a:lnTo>
                <a:lnTo>
                  <a:pt x="229959" y="26683"/>
                </a:lnTo>
                <a:lnTo>
                  <a:pt x="1829438" y="1600649"/>
                </a:lnTo>
                <a:close/>
              </a:path>
            </a:pathLst>
          </a:custGeom>
          <a:gradFill>
            <a:gsLst>
              <a:gs pos="66000">
                <a:schemeClr val="accent3"/>
              </a:gs>
              <a:gs pos="33000">
                <a:schemeClr val="accent2"/>
              </a:gs>
              <a:gs pos="0">
                <a:schemeClr val="accent1"/>
              </a:gs>
              <a:gs pos="96000">
                <a:schemeClr val="accent4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74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D079DFE-31BE-4F2D-A3F9-C3DC56D775D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658418" y="2"/>
            <a:ext cx="6533583" cy="6857999"/>
          </a:xfrm>
          <a:custGeom>
            <a:avLst/>
            <a:gdLst>
              <a:gd name="connsiteX0" fmla="*/ 2592666 w 6533583"/>
              <a:gd name="connsiteY0" fmla="*/ 0 h 6857999"/>
              <a:gd name="connsiteX1" fmla="*/ 6533583 w 6533583"/>
              <a:gd name="connsiteY1" fmla="*/ 0 h 6857999"/>
              <a:gd name="connsiteX2" fmla="*/ 6533583 w 6533583"/>
              <a:gd name="connsiteY2" fmla="*/ 1085634 h 6857999"/>
              <a:gd name="connsiteX3" fmla="*/ 4351340 w 6533583"/>
              <a:gd name="connsiteY3" fmla="*/ 6857999 h 6857999"/>
              <a:gd name="connsiteX4" fmla="*/ 0 w 6533583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33583" h="6857999">
                <a:moveTo>
                  <a:pt x="2592666" y="0"/>
                </a:moveTo>
                <a:lnTo>
                  <a:pt x="6533583" y="0"/>
                </a:lnTo>
                <a:lnTo>
                  <a:pt x="6533583" y="1085634"/>
                </a:lnTo>
                <a:lnTo>
                  <a:pt x="4351340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999940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1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C2ABD529-FE83-4068-B43D-09D8C61354D1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6102" y="846034"/>
            <a:ext cx="5529990" cy="5456343"/>
          </a:xfrm>
          <a:custGeom>
            <a:avLst/>
            <a:gdLst>
              <a:gd name="connsiteX0" fmla="*/ 5203477 w 5529990"/>
              <a:gd name="connsiteY0" fmla="*/ 4996820 h 5456343"/>
              <a:gd name="connsiteX1" fmla="*/ 5205385 w 5529990"/>
              <a:gd name="connsiteY1" fmla="*/ 4997961 h 5456343"/>
              <a:gd name="connsiteX2" fmla="*/ 5204062 w 5529990"/>
              <a:gd name="connsiteY2" fmla="*/ 4999290 h 5456343"/>
              <a:gd name="connsiteX3" fmla="*/ 3285288 w 5529990"/>
              <a:gd name="connsiteY3" fmla="*/ 850958 h 5456343"/>
              <a:gd name="connsiteX4" fmla="*/ 3285287 w 5529990"/>
              <a:gd name="connsiteY4" fmla="*/ 957889 h 5456343"/>
              <a:gd name="connsiteX5" fmla="*/ 3309883 w 5529990"/>
              <a:gd name="connsiteY5" fmla="*/ 964960 h 5456343"/>
              <a:gd name="connsiteX6" fmla="*/ 3342876 w 5529990"/>
              <a:gd name="connsiteY6" fmla="*/ 959101 h 5456343"/>
              <a:gd name="connsiteX7" fmla="*/ 3347625 w 5529990"/>
              <a:gd name="connsiteY7" fmla="*/ 953011 h 5456343"/>
              <a:gd name="connsiteX8" fmla="*/ 3340340 w 5529990"/>
              <a:gd name="connsiteY8" fmla="*/ 917595 h 5456343"/>
              <a:gd name="connsiteX9" fmla="*/ 3323433 w 5529990"/>
              <a:gd name="connsiteY9" fmla="*/ 872062 h 5456343"/>
              <a:gd name="connsiteX10" fmla="*/ 3302259 w 5529990"/>
              <a:gd name="connsiteY10" fmla="*/ 854999 h 5456343"/>
              <a:gd name="connsiteX11" fmla="*/ 97597 w 5529990"/>
              <a:gd name="connsiteY11" fmla="*/ 97597 h 5456343"/>
              <a:gd name="connsiteX12" fmla="*/ 97597 w 5529990"/>
              <a:gd name="connsiteY12" fmla="*/ 3380541 h 5456343"/>
              <a:gd name="connsiteX13" fmla="*/ 925476 w 5529990"/>
              <a:gd name="connsiteY13" fmla="*/ 3380541 h 5456343"/>
              <a:gd name="connsiteX14" fmla="*/ 946229 w 5529990"/>
              <a:gd name="connsiteY14" fmla="*/ 3355733 h 5456343"/>
              <a:gd name="connsiteX15" fmla="*/ 978940 w 5529990"/>
              <a:gd name="connsiteY15" fmla="*/ 3351467 h 5456343"/>
              <a:gd name="connsiteX16" fmla="*/ 1007525 w 5529990"/>
              <a:gd name="connsiteY16" fmla="*/ 3349520 h 5456343"/>
              <a:gd name="connsiteX17" fmla="*/ 1031564 w 5529990"/>
              <a:gd name="connsiteY17" fmla="*/ 3353683 h 5456343"/>
              <a:gd name="connsiteX18" fmla="*/ 1032954 w 5529990"/>
              <a:gd name="connsiteY18" fmla="*/ 3351929 h 5456343"/>
              <a:gd name="connsiteX19" fmla="*/ 1046660 w 5529990"/>
              <a:gd name="connsiteY19" fmla="*/ 3307002 h 5456343"/>
              <a:gd name="connsiteX20" fmla="*/ 1050343 w 5529990"/>
              <a:gd name="connsiteY20" fmla="*/ 3285495 h 5456343"/>
              <a:gd name="connsiteX21" fmla="*/ 1053485 w 5529990"/>
              <a:gd name="connsiteY21" fmla="*/ 3281034 h 5456343"/>
              <a:gd name="connsiteX22" fmla="*/ 213108 w 5529990"/>
              <a:gd name="connsiteY22" fmla="*/ 3281033 h 5456343"/>
              <a:gd name="connsiteX23" fmla="*/ 213107 w 5529990"/>
              <a:gd name="connsiteY23" fmla="*/ 208854 h 5456343"/>
              <a:gd name="connsiteX24" fmla="*/ 3285287 w 5529990"/>
              <a:gd name="connsiteY24" fmla="*/ 208854 h 5456343"/>
              <a:gd name="connsiteX25" fmla="*/ 3285287 w 5529990"/>
              <a:gd name="connsiteY25" fmla="*/ 805089 h 5456343"/>
              <a:gd name="connsiteX26" fmla="*/ 3285421 w 5529990"/>
              <a:gd name="connsiteY26" fmla="*/ 805084 h 5456343"/>
              <a:gd name="connsiteX27" fmla="*/ 3308726 w 5529990"/>
              <a:gd name="connsiteY27" fmla="*/ 825294 h 5456343"/>
              <a:gd name="connsiteX28" fmla="*/ 3343101 w 5529990"/>
              <a:gd name="connsiteY28" fmla="*/ 834936 h 5456343"/>
              <a:gd name="connsiteX29" fmla="*/ 3357542 w 5529990"/>
              <a:gd name="connsiteY29" fmla="*/ 829717 h 5456343"/>
              <a:gd name="connsiteX30" fmla="*/ 3389087 w 5529990"/>
              <a:gd name="connsiteY30" fmla="*/ 840123 h 5456343"/>
              <a:gd name="connsiteX31" fmla="*/ 3389087 w 5529990"/>
              <a:gd name="connsiteY31" fmla="*/ 97597 h 5456343"/>
              <a:gd name="connsiteX32" fmla="*/ 0 w 5529990"/>
              <a:gd name="connsiteY32" fmla="*/ 0 h 5456343"/>
              <a:gd name="connsiteX33" fmla="*/ 3486684 w 5529990"/>
              <a:gd name="connsiteY33" fmla="*/ 0 h 5456343"/>
              <a:gd name="connsiteX34" fmla="*/ 3486684 w 5529990"/>
              <a:gd name="connsiteY34" fmla="*/ 833838 h 5456343"/>
              <a:gd name="connsiteX35" fmla="*/ 3500172 w 5529990"/>
              <a:gd name="connsiteY35" fmla="*/ 834269 h 5456343"/>
              <a:gd name="connsiteX36" fmla="*/ 3516226 w 5529990"/>
              <a:gd name="connsiteY36" fmla="*/ 839003 h 5456343"/>
              <a:gd name="connsiteX37" fmla="*/ 3647545 w 5529990"/>
              <a:gd name="connsiteY37" fmla="*/ 866570 h 5456343"/>
              <a:gd name="connsiteX38" fmla="*/ 3662947 w 5529990"/>
              <a:gd name="connsiteY38" fmla="*/ 857912 h 5456343"/>
              <a:gd name="connsiteX39" fmla="*/ 3656762 w 5529990"/>
              <a:gd name="connsiteY39" fmla="*/ 846906 h 5456343"/>
              <a:gd name="connsiteX40" fmla="*/ 3515960 w 5529990"/>
              <a:gd name="connsiteY40" fmla="*/ 787015 h 5456343"/>
              <a:gd name="connsiteX41" fmla="*/ 3489147 w 5529990"/>
              <a:gd name="connsiteY41" fmla="*/ 770223 h 5456343"/>
              <a:gd name="connsiteX42" fmla="*/ 3498229 w 5529990"/>
              <a:gd name="connsiteY42" fmla="*/ 724565 h 5456343"/>
              <a:gd name="connsiteX43" fmla="*/ 3516829 w 5529990"/>
              <a:gd name="connsiteY43" fmla="*/ 717732 h 5456343"/>
              <a:gd name="connsiteX44" fmla="*/ 3531095 w 5529990"/>
              <a:gd name="connsiteY44" fmla="*/ 726369 h 5456343"/>
              <a:gd name="connsiteX45" fmla="*/ 3557357 w 5529990"/>
              <a:gd name="connsiteY45" fmla="*/ 731881 h 5456343"/>
              <a:gd name="connsiteX46" fmla="*/ 3581695 w 5529990"/>
              <a:gd name="connsiteY46" fmla="*/ 744271 h 5456343"/>
              <a:gd name="connsiteX47" fmla="*/ 3651817 w 5529990"/>
              <a:gd name="connsiteY47" fmla="*/ 791752 h 5456343"/>
              <a:gd name="connsiteX48" fmla="*/ 3701043 w 5529990"/>
              <a:gd name="connsiteY48" fmla="*/ 827808 h 5456343"/>
              <a:gd name="connsiteX49" fmla="*/ 3778589 w 5529990"/>
              <a:gd name="connsiteY49" fmla="*/ 888498 h 5456343"/>
              <a:gd name="connsiteX50" fmla="*/ 3870983 w 5529990"/>
              <a:gd name="connsiteY50" fmla="*/ 975599 h 5456343"/>
              <a:gd name="connsiteX51" fmla="*/ 3913472 w 5529990"/>
              <a:gd name="connsiteY51" fmla="*/ 989372 h 5456343"/>
              <a:gd name="connsiteX52" fmla="*/ 3940973 w 5529990"/>
              <a:gd name="connsiteY52" fmla="*/ 997085 h 5456343"/>
              <a:gd name="connsiteX53" fmla="*/ 3982772 w 5529990"/>
              <a:gd name="connsiteY53" fmla="*/ 1019936 h 5456343"/>
              <a:gd name="connsiteX54" fmla="*/ 3937964 w 5529990"/>
              <a:gd name="connsiteY54" fmla="*/ 888706 h 5456343"/>
              <a:gd name="connsiteX55" fmla="*/ 3899601 w 5529990"/>
              <a:gd name="connsiteY55" fmla="*/ 866821 h 5456343"/>
              <a:gd name="connsiteX56" fmla="*/ 3853267 w 5529990"/>
              <a:gd name="connsiteY56" fmla="*/ 820451 h 5456343"/>
              <a:gd name="connsiteX57" fmla="*/ 3829759 w 5529990"/>
              <a:gd name="connsiteY57" fmla="*/ 778630 h 5456343"/>
              <a:gd name="connsiteX58" fmla="*/ 3899474 w 5529990"/>
              <a:gd name="connsiteY58" fmla="*/ 794477 h 5456343"/>
              <a:gd name="connsiteX59" fmla="*/ 3949113 w 5529990"/>
              <a:gd name="connsiteY59" fmla="*/ 815817 h 5456343"/>
              <a:gd name="connsiteX60" fmla="*/ 3979087 w 5529990"/>
              <a:gd name="connsiteY60" fmla="*/ 827934 h 5456343"/>
              <a:gd name="connsiteX61" fmla="*/ 4029548 w 5529990"/>
              <a:gd name="connsiteY61" fmla="*/ 866192 h 5456343"/>
              <a:gd name="connsiteX62" fmla="*/ 4074646 w 5529990"/>
              <a:gd name="connsiteY62" fmla="*/ 910362 h 5456343"/>
              <a:gd name="connsiteX63" fmla="*/ 4111496 w 5529990"/>
              <a:gd name="connsiteY63" fmla="*/ 924407 h 5456343"/>
              <a:gd name="connsiteX64" fmla="*/ 4161957 w 5529990"/>
              <a:gd name="connsiteY64" fmla="*/ 962664 h 5456343"/>
              <a:gd name="connsiteX65" fmla="*/ 4131426 w 5529990"/>
              <a:gd name="connsiteY65" fmla="*/ 985620 h 5456343"/>
              <a:gd name="connsiteX66" fmla="*/ 4134857 w 5529990"/>
              <a:gd name="connsiteY66" fmla="*/ 1032933 h 5456343"/>
              <a:gd name="connsiteX67" fmla="*/ 4138703 w 5529990"/>
              <a:gd name="connsiteY67" fmla="*/ 1065530 h 5456343"/>
              <a:gd name="connsiteX68" fmla="*/ 4128249 w 5529990"/>
              <a:gd name="connsiteY68" fmla="*/ 1082993 h 5456343"/>
              <a:gd name="connsiteX69" fmla="*/ 4147363 w 5529990"/>
              <a:gd name="connsiteY69" fmla="*/ 1080938 h 5456343"/>
              <a:gd name="connsiteX70" fmla="*/ 4170738 w 5529990"/>
              <a:gd name="connsiteY70" fmla="*/ 1096765 h 5456343"/>
              <a:gd name="connsiteX71" fmla="*/ 4166471 w 5529990"/>
              <a:gd name="connsiteY71" fmla="*/ 1125234 h 5456343"/>
              <a:gd name="connsiteX72" fmla="*/ 4151337 w 5529990"/>
              <a:gd name="connsiteY72" fmla="*/ 1185880 h 5456343"/>
              <a:gd name="connsiteX73" fmla="*/ 4159309 w 5529990"/>
              <a:gd name="connsiteY73" fmla="*/ 1210365 h 5456343"/>
              <a:gd name="connsiteX74" fmla="*/ 4205665 w 5529990"/>
              <a:gd name="connsiteY74" fmla="*/ 1117687 h 5456343"/>
              <a:gd name="connsiteX75" fmla="*/ 4209517 w 5529990"/>
              <a:gd name="connsiteY75" fmla="*/ 1103935 h 5456343"/>
              <a:gd name="connsiteX76" fmla="*/ 4224918 w 5529990"/>
              <a:gd name="connsiteY76" fmla="*/ 1095278 h 5456343"/>
              <a:gd name="connsiteX77" fmla="*/ 4232341 w 5529990"/>
              <a:gd name="connsiteY77" fmla="*/ 1108484 h 5456343"/>
              <a:gd name="connsiteX78" fmla="*/ 4211843 w 5529990"/>
              <a:gd name="connsiteY78" fmla="*/ 1175042 h 5456343"/>
              <a:gd name="connsiteX79" fmla="*/ 4227373 w 5529990"/>
              <a:gd name="connsiteY79" fmla="*/ 1238729 h 5456343"/>
              <a:gd name="connsiteX80" fmla="*/ 4277010 w 5529990"/>
              <a:gd name="connsiteY80" fmla="*/ 1260069 h 5456343"/>
              <a:gd name="connsiteX81" fmla="*/ 4319914 w 5529990"/>
              <a:gd name="connsiteY81" fmla="*/ 1259126 h 5456343"/>
              <a:gd name="connsiteX82" fmla="*/ 4394024 w 5529990"/>
              <a:gd name="connsiteY82" fmla="*/ 1318850 h 5456343"/>
              <a:gd name="connsiteX83" fmla="*/ 4439529 w 5529990"/>
              <a:gd name="connsiteY83" fmla="*/ 1394653 h 5456343"/>
              <a:gd name="connsiteX84" fmla="*/ 4465896 w 5529990"/>
              <a:gd name="connsiteY84" fmla="*/ 1405900 h 5456343"/>
              <a:gd name="connsiteX85" fmla="*/ 4496792 w 5529990"/>
              <a:gd name="connsiteY85" fmla="*/ 1389917 h 5456343"/>
              <a:gd name="connsiteX86" fmla="*/ 4517002 w 5529990"/>
              <a:gd name="connsiteY86" fmla="*/ 1350259 h 5456343"/>
              <a:gd name="connsiteX87" fmla="*/ 4543362 w 5529990"/>
              <a:gd name="connsiteY87" fmla="*/ 1292820 h 5456343"/>
              <a:gd name="connsiteX88" fmla="*/ 4573307 w 5529990"/>
              <a:gd name="connsiteY88" fmla="*/ 1288454 h 5456343"/>
              <a:gd name="connsiteX89" fmla="*/ 4586211 w 5529990"/>
              <a:gd name="connsiteY89" fmla="*/ 1309822 h 5456343"/>
              <a:gd name="connsiteX90" fmla="*/ 4565007 w 5529990"/>
              <a:gd name="connsiteY90" fmla="*/ 1374097 h 5456343"/>
              <a:gd name="connsiteX91" fmla="*/ 4525037 w 5529990"/>
              <a:gd name="connsiteY91" fmla="*/ 1424592 h 5456343"/>
              <a:gd name="connsiteX92" fmla="*/ 4537809 w 5529990"/>
              <a:gd name="connsiteY92" fmla="*/ 1428478 h 5456343"/>
              <a:gd name="connsiteX93" fmla="*/ 4570157 w 5529990"/>
              <a:gd name="connsiteY93" fmla="*/ 1431296 h 5456343"/>
              <a:gd name="connsiteX94" fmla="*/ 4584183 w 5529990"/>
              <a:gd name="connsiteY94" fmla="*/ 1440791 h 5456343"/>
              <a:gd name="connsiteX95" fmla="*/ 4615797 w 5529990"/>
              <a:gd name="connsiteY95" fmla="*/ 1533093 h 5456343"/>
              <a:gd name="connsiteX96" fmla="*/ 4630077 w 5529990"/>
              <a:gd name="connsiteY96" fmla="*/ 1568154 h 5456343"/>
              <a:gd name="connsiteX97" fmla="*/ 4642622 w 5529990"/>
              <a:gd name="connsiteY97" fmla="*/ 1584865 h 5456343"/>
              <a:gd name="connsiteX98" fmla="*/ 4650392 w 5529990"/>
              <a:gd name="connsiteY98" fmla="*/ 1585335 h 5456343"/>
              <a:gd name="connsiteX99" fmla="*/ 4706855 w 5529990"/>
              <a:gd name="connsiteY99" fmla="*/ 1574900 h 5456343"/>
              <a:gd name="connsiteX100" fmla="*/ 4733741 w 5529990"/>
              <a:gd name="connsiteY100" fmla="*/ 1584777 h 5456343"/>
              <a:gd name="connsiteX101" fmla="*/ 4735707 w 5529990"/>
              <a:gd name="connsiteY101" fmla="*/ 1602394 h 5456343"/>
              <a:gd name="connsiteX102" fmla="*/ 4744256 w 5529990"/>
              <a:gd name="connsiteY102" fmla="*/ 1600647 h 5456343"/>
              <a:gd name="connsiteX103" fmla="*/ 4780936 w 5529990"/>
              <a:gd name="connsiteY103" fmla="*/ 1605372 h 5456343"/>
              <a:gd name="connsiteX104" fmla="*/ 4803756 w 5529990"/>
              <a:gd name="connsiteY104" fmla="*/ 1656271 h 5456343"/>
              <a:gd name="connsiteX105" fmla="*/ 4782161 w 5529990"/>
              <a:gd name="connsiteY105" fmla="*/ 1700274 h 5456343"/>
              <a:gd name="connsiteX106" fmla="*/ 4785999 w 5529990"/>
              <a:gd name="connsiteY106" fmla="*/ 1779221 h 5456343"/>
              <a:gd name="connsiteX107" fmla="*/ 4800847 w 5529990"/>
              <a:gd name="connsiteY107" fmla="*/ 1805635 h 5456343"/>
              <a:gd name="connsiteX108" fmla="*/ 4804501 w 5529990"/>
              <a:gd name="connsiteY108" fmla="*/ 1810637 h 5456343"/>
              <a:gd name="connsiteX109" fmla="*/ 4845375 w 5529990"/>
              <a:gd name="connsiteY109" fmla="*/ 1808249 h 5456343"/>
              <a:gd name="connsiteX110" fmla="*/ 4843969 w 5529990"/>
              <a:gd name="connsiteY110" fmla="*/ 1825149 h 5456343"/>
              <a:gd name="connsiteX111" fmla="*/ 4843929 w 5529990"/>
              <a:gd name="connsiteY111" fmla="*/ 1825206 h 5456343"/>
              <a:gd name="connsiteX112" fmla="*/ 4852839 w 5529990"/>
              <a:gd name="connsiteY112" fmla="*/ 1826013 h 5456343"/>
              <a:gd name="connsiteX113" fmla="*/ 4872074 w 5529990"/>
              <a:gd name="connsiteY113" fmla="*/ 1829323 h 5456343"/>
              <a:gd name="connsiteX114" fmla="*/ 4925096 w 5529990"/>
              <a:gd name="connsiteY114" fmla="*/ 1859262 h 5456343"/>
              <a:gd name="connsiteX115" fmla="*/ 4929808 w 5529990"/>
              <a:gd name="connsiteY115" fmla="*/ 1883858 h 5456343"/>
              <a:gd name="connsiteX116" fmla="*/ 4939343 w 5529990"/>
              <a:gd name="connsiteY116" fmla="*/ 1886966 h 5456343"/>
              <a:gd name="connsiteX117" fmla="*/ 4991962 w 5529990"/>
              <a:gd name="connsiteY117" fmla="*/ 1878897 h 5456343"/>
              <a:gd name="connsiteX118" fmla="*/ 5003950 w 5529990"/>
              <a:gd name="connsiteY118" fmla="*/ 1880575 h 5456343"/>
              <a:gd name="connsiteX119" fmla="*/ 4972381 w 5529990"/>
              <a:gd name="connsiteY119" fmla="*/ 1914056 h 5456343"/>
              <a:gd name="connsiteX120" fmla="*/ 4975836 w 5529990"/>
              <a:gd name="connsiteY120" fmla="*/ 1924321 h 5456343"/>
              <a:gd name="connsiteX121" fmla="*/ 5015575 w 5529990"/>
              <a:gd name="connsiteY121" fmla="*/ 2048343 h 5456343"/>
              <a:gd name="connsiteX122" fmla="*/ 5014612 w 5529990"/>
              <a:gd name="connsiteY122" fmla="*/ 2066816 h 5456343"/>
              <a:gd name="connsiteX123" fmla="*/ 5068869 w 5529990"/>
              <a:gd name="connsiteY123" fmla="*/ 2055795 h 5456343"/>
              <a:gd name="connsiteX124" fmla="*/ 5135512 w 5529990"/>
              <a:gd name="connsiteY124" fmla="*/ 2040422 h 5456343"/>
              <a:gd name="connsiteX125" fmla="*/ 5180616 w 5529990"/>
              <a:gd name="connsiteY125" fmla="*/ 2038241 h 5456343"/>
              <a:gd name="connsiteX126" fmla="*/ 5204265 w 5529990"/>
              <a:gd name="connsiteY126" fmla="*/ 2059708 h 5456343"/>
              <a:gd name="connsiteX127" fmla="*/ 5192160 w 5529990"/>
              <a:gd name="connsiteY127" fmla="*/ 2089685 h 5456343"/>
              <a:gd name="connsiteX128" fmla="*/ 5148842 w 5529990"/>
              <a:gd name="connsiteY128" fmla="*/ 2105345 h 5456343"/>
              <a:gd name="connsiteX129" fmla="*/ 5101673 w 5529990"/>
              <a:gd name="connsiteY129" fmla="*/ 2134757 h 5456343"/>
              <a:gd name="connsiteX130" fmla="*/ 5078431 w 5529990"/>
              <a:gd name="connsiteY130" fmla="*/ 2144923 h 5456343"/>
              <a:gd name="connsiteX131" fmla="*/ 5052563 w 5529990"/>
              <a:gd name="connsiteY131" fmla="*/ 2144620 h 5456343"/>
              <a:gd name="connsiteX132" fmla="*/ 5037286 w 5529990"/>
              <a:gd name="connsiteY132" fmla="*/ 2142869 h 5456343"/>
              <a:gd name="connsiteX133" fmla="*/ 5039213 w 5529990"/>
              <a:gd name="connsiteY133" fmla="*/ 2146539 h 5456343"/>
              <a:gd name="connsiteX134" fmla="*/ 5030489 w 5529990"/>
              <a:gd name="connsiteY134" fmla="*/ 2163045 h 5456343"/>
              <a:gd name="connsiteX135" fmla="*/ 5028179 w 5529990"/>
              <a:gd name="connsiteY135" fmla="*/ 2165369 h 5456343"/>
              <a:gd name="connsiteX136" fmla="*/ 5046078 w 5529990"/>
              <a:gd name="connsiteY136" fmla="*/ 2171076 h 5456343"/>
              <a:gd name="connsiteX137" fmla="*/ 5093139 w 5529990"/>
              <a:gd name="connsiteY137" fmla="*/ 2191692 h 5456343"/>
              <a:gd name="connsiteX138" fmla="*/ 5123662 w 5529990"/>
              <a:gd name="connsiteY138" fmla="*/ 2215086 h 5456343"/>
              <a:gd name="connsiteX139" fmla="*/ 5128611 w 5529990"/>
              <a:gd name="connsiteY139" fmla="*/ 2223892 h 5456343"/>
              <a:gd name="connsiteX140" fmla="*/ 5228422 w 5529990"/>
              <a:gd name="connsiteY140" fmla="*/ 2370550 h 5456343"/>
              <a:gd name="connsiteX141" fmla="*/ 5228697 w 5529990"/>
              <a:gd name="connsiteY141" fmla="*/ 2376188 h 5456343"/>
              <a:gd name="connsiteX142" fmla="*/ 5262652 w 5529990"/>
              <a:gd name="connsiteY142" fmla="*/ 2446897 h 5456343"/>
              <a:gd name="connsiteX143" fmla="*/ 5299355 w 5529990"/>
              <a:gd name="connsiteY143" fmla="*/ 2527647 h 5456343"/>
              <a:gd name="connsiteX144" fmla="*/ 5348719 w 5529990"/>
              <a:gd name="connsiteY144" fmla="*/ 2543349 h 5456343"/>
              <a:gd name="connsiteX145" fmla="*/ 5393408 w 5529990"/>
              <a:gd name="connsiteY145" fmla="*/ 2555885 h 5456343"/>
              <a:gd name="connsiteX146" fmla="*/ 5407160 w 5529990"/>
              <a:gd name="connsiteY146" fmla="*/ 2559743 h 5456343"/>
              <a:gd name="connsiteX147" fmla="*/ 5472613 w 5529990"/>
              <a:gd name="connsiteY147" fmla="*/ 2557709 h 5456343"/>
              <a:gd name="connsiteX148" fmla="*/ 5485949 w 5529990"/>
              <a:gd name="connsiteY148" fmla="*/ 2576283 h 5456343"/>
              <a:gd name="connsiteX149" fmla="*/ 5476734 w 5529990"/>
              <a:gd name="connsiteY149" fmla="*/ 2595946 h 5456343"/>
              <a:gd name="connsiteX150" fmla="*/ 5490484 w 5529990"/>
              <a:gd name="connsiteY150" fmla="*/ 2599804 h 5456343"/>
              <a:gd name="connsiteX151" fmla="*/ 5519497 w 5529990"/>
              <a:gd name="connsiteY151" fmla="*/ 2615358 h 5456343"/>
              <a:gd name="connsiteX152" fmla="*/ 5529803 w 5529990"/>
              <a:gd name="connsiteY152" fmla="*/ 2664600 h 5456343"/>
              <a:gd name="connsiteX153" fmla="*/ 5499679 w 5529990"/>
              <a:gd name="connsiteY153" fmla="*/ 2719188 h 5456343"/>
              <a:gd name="connsiteX154" fmla="*/ 5457599 w 5529990"/>
              <a:gd name="connsiteY154" fmla="*/ 2737049 h 5456343"/>
              <a:gd name="connsiteX155" fmla="*/ 5390773 w 5529990"/>
              <a:gd name="connsiteY155" fmla="*/ 2710887 h 5456343"/>
              <a:gd name="connsiteX156" fmla="*/ 5381838 w 5529990"/>
              <a:gd name="connsiteY156" fmla="*/ 2689840 h 5456343"/>
              <a:gd name="connsiteX157" fmla="*/ 5381571 w 5529990"/>
              <a:gd name="connsiteY157" fmla="*/ 2637851 h 5456343"/>
              <a:gd name="connsiteX158" fmla="*/ 5289992 w 5529990"/>
              <a:gd name="connsiteY158" fmla="*/ 2614017 h 5456343"/>
              <a:gd name="connsiteX159" fmla="*/ 5259180 w 5529990"/>
              <a:gd name="connsiteY159" fmla="*/ 2677681 h 5456343"/>
              <a:gd name="connsiteX160" fmla="*/ 5222176 w 5529990"/>
              <a:gd name="connsiteY160" fmla="*/ 2776691 h 5456343"/>
              <a:gd name="connsiteX161" fmla="*/ 5205122 w 5529990"/>
              <a:gd name="connsiteY161" fmla="*/ 2797863 h 5456343"/>
              <a:gd name="connsiteX162" fmla="*/ 5159054 w 5529990"/>
              <a:gd name="connsiteY162" fmla="*/ 2803482 h 5456343"/>
              <a:gd name="connsiteX163" fmla="*/ 5134992 w 5529990"/>
              <a:gd name="connsiteY163" fmla="*/ 2796732 h 5456343"/>
              <a:gd name="connsiteX164" fmla="*/ 5042589 w 5529990"/>
              <a:gd name="connsiteY164" fmla="*/ 2755979 h 5456343"/>
              <a:gd name="connsiteX165" fmla="*/ 5027187 w 5529990"/>
              <a:gd name="connsiteY165" fmla="*/ 2764637 h 5456343"/>
              <a:gd name="connsiteX166" fmla="*/ 5017692 w 5529990"/>
              <a:gd name="connsiteY166" fmla="*/ 2825011 h 5456343"/>
              <a:gd name="connsiteX167" fmla="*/ 4929276 w 5529990"/>
              <a:gd name="connsiteY167" fmla="*/ 2796501 h 5456343"/>
              <a:gd name="connsiteX168" fmla="*/ 4898064 w 5529990"/>
              <a:gd name="connsiteY168" fmla="*/ 2782184 h 5456343"/>
              <a:gd name="connsiteX169" fmla="*/ 4888987 w 5529990"/>
              <a:gd name="connsiteY169" fmla="*/ 2781492 h 5456343"/>
              <a:gd name="connsiteX170" fmla="*/ 4828476 w 5529990"/>
              <a:gd name="connsiteY170" fmla="*/ 2838679 h 5456343"/>
              <a:gd name="connsiteX171" fmla="*/ 4792012 w 5529990"/>
              <a:gd name="connsiteY171" fmla="*/ 2995316 h 5456343"/>
              <a:gd name="connsiteX172" fmla="*/ 4799984 w 5529990"/>
              <a:gd name="connsiteY172" fmla="*/ 3019801 h 5456343"/>
              <a:gd name="connsiteX173" fmla="*/ 4837243 w 5529990"/>
              <a:gd name="connsiteY173" fmla="*/ 3065480 h 5456343"/>
              <a:gd name="connsiteX174" fmla="*/ 4841777 w 5529990"/>
              <a:gd name="connsiteY174" fmla="*/ 3089001 h 5456343"/>
              <a:gd name="connsiteX175" fmla="*/ 4860050 w 5529990"/>
              <a:gd name="connsiteY175" fmla="*/ 3209077 h 5456343"/>
              <a:gd name="connsiteX176" fmla="*/ 4861834 w 5529990"/>
              <a:gd name="connsiteY176" fmla="*/ 3222557 h 5456343"/>
              <a:gd name="connsiteX177" fmla="*/ 4816322 w 5529990"/>
              <a:gd name="connsiteY177" fmla="*/ 3193104 h 5456343"/>
              <a:gd name="connsiteX178" fmla="*/ 4699177 w 5529990"/>
              <a:gd name="connsiteY178" fmla="*/ 3108328 h 5456343"/>
              <a:gd name="connsiteX179" fmla="*/ 4644723 w 5529990"/>
              <a:gd name="connsiteY179" fmla="*/ 3104179 h 5456343"/>
              <a:gd name="connsiteX180" fmla="*/ 4540752 w 5529990"/>
              <a:gd name="connsiteY180" fmla="*/ 3197380 h 5456343"/>
              <a:gd name="connsiteX181" fmla="*/ 4544184 w 5529990"/>
              <a:gd name="connsiteY181" fmla="*/ 3244695 h 5456343"/>
              <a:gd name="connsiteX182" fmla="*/ 4596283 w 5529990"/>
              <a:gd name="connsiteY182" fmla="*/ 3363136 h 5456343"/>
              <a:gd name="connsiteX183" fmla="*/ 4610716 w 5529990"/>
              <a:gd name="connsiteY183" fmla="*/ 3404267 h 5456343"/>
              <a:gd name="connsiteX184" fmla="*/ 4739666 w 5529990"/>
              <a:gd name="connsiteY184" fmla="*/ 3638823 h 5456343"/>
              <a:gd name="connsiteX185" fmla="*/ 4782837 w 5529990"/>
              <a:gd name="connsiteY185" fmla="*/ 3689868 h 5456343"/>
              <a:gd name="connsiteX186" fmla="*/ 4815006 w 5529990"/>
              <a:gd name="connsiteY186" fmla="*/ 3747099 h 5456343"/>
              <a:gd name="connsiteX187" fmla="*/ 4829032 w 5529990"/>
              <a:gd name="connsiteY187" fmla="*/ 3756594 h 5456343"/>
              <a:gd name="connsiteX188" fmla="*/ 4837004 w 5529990"/>
              <a:gd name="connsiteY188" fmla="*/ 3781080 h 5456343"/>
              <a:gd name="connsiteX189" fmla="*/ 4809775 w 5529990"/>
              <a:gd name="connsiteY189" fmla="*/ 3779005 h 5456343"/>
              <a:gd name="connsiteX190" fmla="*/ 4786128 w 5529990"/>
              <a:gd name="connsiteY190" fmla="*/ 3757537 h 5456343"/>
              <a:gd name="connsiteX191" fmla="*/ 4725360 w 5529990"/>
              <a:gd name="connsiteY191" fmla="*/ 3670038 h 5456343"/>
              <a:gd name="connsiteX192" fmla="*/ 4594209 w 5529990"/>
              <a:gd name="connsiteY192" fmla="*/ 3436718 h 5456343"/>
              <a:gd name="connsiteX193" fmla="*/ 4558738 w 5529990"/>
              <a:gd name="connsiteY193" fmla="*/ 3404519 h 5456343"/>
              <a:gd name="connsiteX194" fmla="*/ 4480507 w 5529990"/>
              <a:gd name="connsiteY194" fmla="*/ 3306558 h 5456343"/>
              <a:gd name="connsiteX195" fmla="*/ 4381231 w 5529990"/>
              <a:gd name="connsiteY195" fmla="*/ 3263877 h 5456343"/>
              <a:gd name="connsiteX196" fmla="*/ 4271213 w 5529990"/>
              <a:gd name="connsiteY196" fmla="*/ 3325719 h 5456343"/>
              <a:gd name="connsiteX197" fmla="*/ 4243839 w 5529990"/>
              <a:gd name="connsiteY197" fmla="*/ 3390348 h 5456343"/>
              <a:gd name="connsiteX198" fmla="*/ 4245828 w 5529990"/>
              <a:gd name="connsiteY198" fmla="*/ 3431231 h 5456343"/>
              <a:gd name="connsiteX199" fmla="*/ 4249487 w 5529990"/>
              <a:gd name="connsiteY199" fmla="*/ 3458234 h 5456343"/>
              <a:gd name="connsiteX200" fmla="*/ 4268459 w 5529990"/>
              <a:gd name="connsiteY200" fmla="*/ 3485180 h 5456343"/>
              <a:gd name="connsiteX201" fmla="*/ 4301641 w 5529990"/>
              <a:gd name="connsiteY201" fmla="*/ 3549872 h 5456343"/>
              <a:gd name="connsiteX202" fmla="*/ 4327699 w 5529990"/>
              <a:gd name="connsiteY202" fmla="*/ 3562381 h 5456343"/>
              <a:gd name="connsiteX203" fmla="*/ 4443283 w 5529990"/>
              <a:gd name="connsiteY203" fmla="*/ 3566565 h 5456343"/>
              <a:gd name="connsiteX204" fmla="*/ 4362331 w 5529990"/>
              <a:gd name="connsiteY204" fmla="*/ 3599313 h 5456343"/>
              <a:gd name="connsiteX205" fmla="*/ 4297508 w 5529990"/>
              <a:gd name="connsiteY205" fmla="*/ 3698587 h 5456343"/>
              <a:gd name="connsiteX206" fmla="*/ 4338953 w 5529990"/>
              <a:gd name="connsiteY206" fmla="*/ 3730240 h 5456343"/>
              <a:gd name="connsiteX207" fmla="*/ 4372142 w 5529990"/>
              <a:gd name="connsiteY207" fmla="*/ 3730140 h 5456343"/>
              <a:gd name="connsiteX208" fmla="*/ 4336403 w 5529990"/>
              <a:gd name="connsiteY208" fmla="*/ 3760011 h 5456343"/>
              <a:gd name="connsiteX209" fmla="*/ 4322595 w 5529990"/>
              <a:gd name="connsiteY209" fmla="*/ 3786514 h 5456343"/>
              <a:gd name="connsiteX210" fmla="*/ 4384277 w 5529990"/>
              <a:gd name="connsiteY210" fmla="*/ 3871702 h 5456343"/>
              <a:gd name="connsiteX211" fmla="*/ 4434476 w 5529990"/>
              <a:gd name="connsiteY211" fmla="*/ 3911831 h 5456343"/>
              <a:gd name="connsiteX212" fmla="*/ 4475830 w 5529990"/>
              <a:gd name="connsiteY212" fmla="*/ 3992604 h 5456343"/>
              <a:gd name="connsiteX213" fmla="*/ 4523073 w 5529990"/>
              <a:gd name="connsiteY213" fmla="*/ 4036659 h 5456343"/>
              <a:gd name="connsiteX214" fmla="*/ 4538122 w 5529990"/>
              <a:gd name="connsiteY214" fmla="*/ 4034264 h 5456343"/>
              <a:gd name="connsiteX215" fmla="*/ 4501368 w 5529990"/>
              <a:gd name="connsiteY215" fmla="*/ 4081817 h 5456343"/>
              <a:gd name="connsiteX216" fmla="*/ 4473367 w 5529990"/>
              <a:gd name="connsiteY216" fmla="*/ 4137847 h 5456343"/>
              <a:gd name="connsiteX217" fmla="*/ 4497959 w 5529990"/>
              <a:gd name="connsiteY217" fmla="*/ 4166752 h 5456343"/>
              <a:gd name="connsiteX218" fmla="*/ 4539336 w 5529990"/>
              <a:gd name="connsiteY218" fmla="*/ 4194097 h 5456343"/>
              <a:gd name="connsiteX219" fmla="*/ 4517947 w 5529990"/>
              <a:gd name="connsiteY219" fmla="*/ 4231925 h 5456343"/>
              <a:gd name="connsiteX220" fmla="*/ 4508696 w 5529990"/>
              <a:gd name="connsiteY220" fmla="*/ 4246722 h 5456343"/>
              <a:gd name="connsiteX221" fmla="*/ 4532701 w 5529990"/>
              <a:gd name="connsiteY221" fmla="*/ 4265727 h 5456343"/>
              <a:gd name="connsiteX222" fmla="*/ 4569138 w 5529990"/>
              <a:gd name="connsiteY222" fmla="*/ 4307801 h 5456343"/>
              <a:gd name="connsiteX223" fmla="*/ 4581251 w 5529990"/>
              <a:gd name="connsiteY223" fmla="*/ 4356204 h 5456343"/>
              <a:gd name="connsiteX224" fmla="*/ 4581479 w 5529990"/>
              <a:gd name="connsiteY224" fmla="*/ 4355344 h 5456343"/>
              <a:gd name="connsiteX225" fmla="*/ 4587279 w 5529990"/>
              <a:gd name="connsiteY225" fmla="*/ 4351160 h 5456343"/>
              <a:gd name="connsiteX226" fmla="*/ 4644474 w 5529990"/>
              <a:gd name="connsiteY226" fmla="*/ 4303653 h 5456343"/>
              <a:gd name="connsiteX227" fmla="*/ 4741598 w 5529990"/>
              <a:gd name="connsiteY227" fmla="*/ 4274501 h 5456343"/>
              <a:gd name="connsiteX228" fmla="*/ 4775052 w 5529990"/>
              <a:gd name="connsiteY228" fmla="*/ 4260465 h 5456343"/>
              <a:gd name="connsiteX229" fmla="*/ 4822535 w 5529990"/>
              <a:gd name="connsiteY229" fmla="*/ 4263704 h 5456343"/>
              <a:gd name="connsiteX230" fmla="*/ 4862464 w 5529990"/>
              <a:gd name="connsiteY230" fmla="*/ 4268023 h 5456343"/>
              <a:gd name="connsiteX231" fmla="*/ 4878651 w 5529990"/>
              <a:gd name="connsiteY231" fmla="*/ 4266943 h 5456343"/>
              <a:gd name="connsiteX232" fmla="*/ 4952034 w 5529990"/>
              <a:gd name="connsiteY232" fmla="*/ 4330645 h 5456343"/>
              <a:gd name="connsiteX233" fmla="*/ 4987646 w 5529990"/>
              <a:gd name="connsiteY233" fmla="*/ 4391109 h 5456343"/>
              <a:gd name="connsiteX234" fmla="*/ 5046999 w 5529990"/>
              <a:gd name="connsiteY234" fmla="*/ 4436456 h 5456343"/>
              <a:gd name="connsiteX235" fmla="*/ 5058870 w 5529990"/>
              <a:gd name="connsiteY235" fmla="*/ 4429978 h 5456343"/>
              <a:gd name="connsiteX236" fmla="*/ 5134411 w 5529990"/>
              <a:gd name="connsiteY236" fmla="*/ 4366276 h 5456343"/>
              <a:gd name="connsiteX237" fmla="*/ 5151678 w 5529990"/>
              <a:gd name="connsiteY237" fmla="*/ 4357638 h 5456343"/>
              <a:gd name="connsiteX238" fmla="*/ 5205636 w 5529990"/>
              <a:gd name="connsiteY238" fmla="*/ 4349000 h 5456343"/>
              <a:gd name="connsiteX239" fmla="*/ 5268226 w 5529990"/>
              <a:gd name="connsiteY239" fmla="*/ 4333885 h 5456343"/>
              <a:gd name="connsiteX240" fmla="*/ 5294126 w 5529990"/>
              <a:gd name="connsiteY240" fmla="*/ 4334964 h 5456343"/>
              <a:gd name="connsiteX241" fmla="*/ 5433338 w 5529990"/>
              <a:gd name="connsiteY241" fmla="*/ 4392189 h 5456343"/>
              <a:gd name="connsiteX242" fmla="*/ 5441971 w 5529990"/>
              <a:gd name="connsiteY242" fmla="*/ 4402986 h 5456343"/>
              <a:gd name="connsiteX243" fmla="*/ 5473266 w 5529990"/>
              <a:gd name="connsiteY243" fmla="*/ 4468847 h 5456343"/>
              <a:gd name="connsiteX244" fmla="*/ 5481899 w 5529990"/>
              <a:gd name="connsiteY244" fmla="*/ 4496919 h 5456343"/>
              <a:gd name="connsiteX245" fmla="*/ 5492691 w 5529990"/>
              <a:gd name="connsiteY245" fmla="*/ 4544426 h 5456343"/>
              <a:gd name="connsiteX246" fmla="*/ 5523987 w 5529990"/>
              <a:gd name="connsiteY246" fmla="*/ 4580056 h 5456343"/>
              <a:gd name="connsiteX247" fmla="*/ 5529787 w 5529990"/>
              <a:gd name="connsiteY247" fmla="*/ 4596252 h 5456343"/>
              <a:gd name="connsiteX248" fmla="*/ 5515353 w 5529990"/>
              <a:gd name="connsiteY248" fmla="*/ 4605969 h 5456343"/>
              <a:gd name="connsiteX249" fmla="*/ 5502403 w 5529990"/>
              <a:gd name="connsiteY249" fmla="*/ 4609208 h 5456343"/>
              <a:gd name="connsiteX250" fmla="*/ 5487295 w 5529990"/>
              <a:gd name="connsiteY250" fmla="*/ 4618925 h 5456343"/>
              <a:gd name="connsiteX251" fmla="*/ 5497008 w 5529990"/>
              <a:gd name="connsiteY251" fmla="*/ 4632961 h 5456343"/>
              <a:gd name="connsiteX252" fmla="*/ 5491612 w 5529990"/>
              <a:gd name="connsiteY252" fmla="*/ 4665352 h 5456343"/>
              <a:gd name="connsiteX253" fmla="*/ 5477583 w 5529990"/>
              <a:gd name="connsiteY253" fmla="*/ 4671830 h 5456343"/>
              <a:gd name="connsiteX254" fmla="*/ 5470029 w 5529990"/>
              <a:gd name="connsiteY254" fmla="*/ 4691265 h 5456343"/>
              <a:gd name="connsiteX255" fmla="*/ 5488374 w 5529990"/>
              <a:gd name="connsiteY255" fmla="*/ 4698823 h 5456343"/>
              <a:gd name="connsiteX256" fmla="*/ 5504696 w 5529990"/>
              <a:gd name="connsiteY256" fmla="*/ 4697004 h 5456343"/>
              <a:gd name="connsiteX257" fmla="*/ 5420769 w 5529990"/>
              <a:gd name="connsiteY257" fmla="*/ 4781392 h 5456343"/>
              <a:gd name="connsiteX258" fmla="*/ 5413913 w 5529990"/>
              <a:gd name="connsiteY258" fmla="*/ 4776562 h 5456343"/>
              <a:gd name="connsiteX259" fmla="*/ 5393409 w 5529990"/>
              <a:gd name="connsiteY259" fmla="*/ 4786279 h 5456343"/>
              <a:gd name="connsiteX260" fmla="*/ 5384776 w 5529990"/>
              <a:gd name="connsiteY260" fmla="*/ 4805713 h 5456343"/>
              <a:gd name="connsiteX261" fmla="*/ 5358876 w 5529990"/>
              <a:gd name="connsiteY261" fmla="*/ 4818670 h 5456343"/>
              <a:gd name="connsiteX262" fmla="*/ 5275781 w 5529990"/>
              <a:gd name="connsiteY262" fmla="*/ 4860778 h 5456343"/>
              <a:gd name="connsiteX263" fmla="*/ 5263910 w 5529990"/>
              <a:gd name="connsiteY263" fmla="*/ 4875894 h 5456343"/>
              <a:gd name="connsiteX264" fmla="*/ 5250960 w 5529990"/>
              <a:gd name="connsiteY264" fmla="*/ 4855379 h 5456343"/>
              <a:gd name="connsiteX265" fmla="*/ 5250960 w 5529990"/>
              <a:gd name="connsiteY265" fmla="*/ 4852140 h 5456343"/>
              <a:gd name="connsiteX266" fmla="*/ 5214269 w 5529990"/>
              <a:gd name="connsiteY266" fmla="*/ 4831626 h 5456343"/>
              <a:gd name="connsiteX267" fmla="*/ 5163548 w 5529990"/>
              <a:gd name="connsiteY267" fmla="*/ 4829467 h 5456343"/>
              <a:gd name="connsiteX268" fmla="*/ 5092324 w 5529990"/>
              <a:gd name="connsiteY268" fmla="*/ 4811112 h 5456343"/>
              <a:gd name="connsiteX269" fmla="*/ 5072899 w 5529990"/>
              <a:gd name="connsiteY269" fmla="*/ 4794916 h 5456343"/>
              <a:gd name="connsiteX270" fmla="*/ 5016783 w 5529990"/>
              <a:gd name="connsiteY270" fmla="*/ 4750649 h 5456343"/>
              <a:gd name="connsiteX271" fmla="*/ 5007071 w 5529990"/>
              <a:gd name="connsiteY271" fmla="*/ 4724736 h 5456343"/>
              <a:gd name="connsiteX272" fmla="*/ 4975775 w 5529990"/>
              <a:gd name="connsiteY272" fmla="*/ 4617845 h 5456343"/>
              <a:gd name="connsiteX273" fmla="*/ 4952034 w 5529990"/>
              <a:gd name="connsiteY273" fmla="*/ 4617845 h 5456343"/>
              <a:gd name="connsiteX274" fmla="*/ 4948796 w 5529990"/>
              <a:gd name="connsiteY274" fmla="*/ 4645918 h 5456343"/>
              <a:gd name="connsiteX275" fmla="*/ 4961746 w 5529990"/>
              <a:gd name="connsiteY275" fmla="*/ 4665352 h 5456343"/>
              <a:gd name="connsiteX276" fmla="*/ 4963904 w 5529990"/>
              <a:gd name="connsiteY276" fmla="*/ 4683708 h 5456343"/>
              <a:gd name="connsiteX277" fmla="*/ 4944480 w 5529990"/>
              <a:gd name="connsiteY277" fmla="*/ 4680468 h 5456343"/>
              <a:gd name="connsiteX278" fmla="*/ 4930451 w 5529990"/>
              <a:gd name="connsiteY278" fmla="*/ 4665352 h 5456343"/>
              <a:gd name="connsiteX279" fmla="*/ 4896997 w 5529990"/>
              <a:gd name="connsiteY279" fmla="*/ 4659954 h 5456343"/>
              <a:gd name="connsiteX280" fmla="*/ 4903472 w 5529990"/>
              <a:gd name="connsiteY280" fmla="*/ 4689106 h 5456343"/>
              <a:gd name="connsiteX281" fmla="*/ 4921817 w 5529990"/>
              <a:gd name="connsiteY281" fmla="*/ 4711780 h 5456343"/>
              <a:gd name="connsiteX282" fmla="*/ 4907788 w 5529990"/>
              <a:gd name="connsiteY282" fmla="*/ 4733374 h 5456343"/>
              <a:gd name="connsiteX283" fmla="*/ 4846276 w 5529990"/>
              <a:gd name="connsiteY283" fmla="*/ 4709620 h 5456343"/>
              <a:gd name="connsiteX284" fmla="*/ 4786923 w 5529990"/>
              <a:gd name="connsiteY284" fmla="*/ 4709620 h 5456343"/>
              <a:gd name="connsiteX285" fmla="*/ 4763181 w 5529990"/>
              <a:gd name="connsiteY285" fmla="*/ 4731214 h 5456343"/>
              <a:gd name="connsiteX286" fmla="*/ 4751311 w 5529990"/>
              <a:gd name="connsiteY286" fmla="*/ 4737692 h 5456343"/>
              <a:gd name="connsiteX287" fmla="*/ 4744836 w 5529990"/>
              <a:gd name="connsiteY287" fmla="*/ 4725816 h 5456343"/>
              <a:gd name="connsiteX288" fmla="*/ 4723252 w 5529990"/>
              <a:gd name="connsiteY288" fmla="*/ 4703142 h 5456343"/>
              <a:gd name="connsiteX289" fmla="*/ 4674690 w 5529990"/>
              <a:gd name="connsiteY289" fmla="*/ 4675069 h 5456343"/>
              <a:gd name="connsiteX290" fmla="*/ 4648790 w 5529990"/>
              <a:gd name="connsiteY290" fmla="*/ 4673990 h 5456343"/>
              <a:gd name="connsiteX291" fmla="*/ 4631524 w 5529990"/>
              <a:gd name="connsiteY291" fmla="*/ 4682628 h 5456343"/>
              <a:gd name="connsiteX292" fmla="*/ 4619653 w 5529990"/>
              <a:gd name="connsiteY292" fmla="*/ 4664272 h 5456343"/>
              <a:gd name="connsiteX293" fmla="*/ 4617495 w 5529990"/>
              <a:gd name="connsiteY293" fmla="*/ 4649157 h 5456343"/>
              <a:gd name="connsiteX294" fmla="*/ 4590179 w 5529990"/>
              <a:gd name="connsiteY294" fmla="*/ 4622282 h 5456343"/>
              <a:gd name="connsiteX295" fmla="*/ 4586817 w 5529990"/>
              <a:gd name="connsiteY295" fmla="*/ 4623974 h 5456343"/>
              <a:gd name="connsiteX296" fmla="*/ 4584630 w 5529990"/>
              <a:gd name="connsiteY296" fmla="*/ 4635875 h 5456343"/>
              <a:gd name="connsiteX297" fmla="*/ 4531541 w 5529990"/>
              <a:gd name="connsiteY297" fmla="*/ 4686274 h 5456343"/>
              <a:gd name="connsiteX298" fmla="*/ 4492463 w 5529990"/>
              <a:gd name="connsiteY298" fmla="*/ 4723091 h 5456343"/>
              <a:gd name="connsiteX299" fmla="*/ 4462206 w 5529990"/>
              <a:gd name="connsiteY299" fmla="*/ 4772694 h 5456343"/>
              <a:gd name="connsiteX300" fmla="*/ 4452007 w 5529990"/>
              <a:gd name="connsiteY300" fmla="*/ 4809481 h 5456343"/>
              <a:gd name="connsiteX301" fmla="*/ 4457827 w 5529990"/>
              <a:gd name="connsiteY301" fmla="*/ 4850751 h 5456343"/>
              <a:gd name="connsiteX302" fmla="*/ 4471025 w 5529990"/>
              <a:gd name="connsiteY302" fmla="*/ 4867775 h 5456343"/>
              <a:gd name="connsiteX303" fmla="*/ 4503311 w 5529990"/>
              <a:gd name="connsiteY303" fmla="*/ 4865104 h 5456343"/>
              <a:gd name="connsiteX304" fmla="*/ 4538327 w 5529990"/>
              <a:gd name="connsiteY304" fmla="*/ 4899014 h 5456343"/>
              <a:gd name="connsiteX305" fmla="*/ 4528782 w 5529990"/>
              <a:gd name="connsiteY305" fmla="*/ 4950009 h 5456343"/>
              <a:gd name="connsiteX306" fmla="*/ 4490855 w 5529990"/>
              <a:gd name="connsiteY306" fmla="*/ 4977760 h 5456343"/>
              <a:gd name="connsiteX307" fmla="*/ 4473436 w 5529990"/>
              <a:gd name="connsiteY307" fmla="*/ 4993981 h 5456343"/>
              <a:gd name="connsiteX308" fmla="*/ 4496877 w 5529990"/>
              <a:gd name="connsiteY308" fmla="*/ 5031953 h 5456343"/>
              <a:gd name="connsiteX309" fmla="*/ 4502473 w 5529990"/>
              <a:gd name="connsiteY309" fmla="*/ 5031433 h 5456343"/>
              <a:gd name="connsiteX310" fmla="*/ 4538301 w 5529990"/>
              <a:gd name="connsiteY310" fmla="*/ 5034738 h 5456343"/>
              <a:gd name="connsiteX311" fmla="*/ 4541751 w 5529990"/>
              <a:gd name="connsiteY311" fmla="*/ 5089834 h 5456343"/>
              <a:gd name="connsiteX312" fmla="*/ 4511743 w 5529990"/>
              <a:gd name="connsiteY312" fmla="*/ 5127799 h 5456343"/>
              <a:gd name="connsiteX313" fmla="*/ 4485820 w 5529990"/>
              <a:gd name="connsiteY313" fmla="*/ 5123905 h 5456343"/>
              <a:gd name="connsiteX314" fmla="*/ 4473208 w 5529990"/>
              <a:gd name="connsiteY314" fmla="*/ 5116782 h 5456343"/>
              <a:gd name="connsiteX315" fmla="*/ 4466980 w 5529990"/>
              <a:gd name="connsiteY315" fmla="*/ 5131962 h 5456343"/>
              <a:gd name="connsiteX316" fmla="*/ 4474335 w 5529990"/>
              <a:gd name="connsiteY316" fmla="*/ 5161144 h 5456343"/>
              <a:gd name="connsiteX317" fmla="*/ 4432436 w 5529990"/>
              <a:gd name="connsiteY317" fmla="*/ 5210502 h 5456343"/>
              <a:gd name="connsiteX318" fmla="*/ 4422080 w 5529990"/>
              <a:gd name="connsiteY318" fmla="*/ 5209806 h 5456343"/>
              <a:gd name="connsiteX319" fmla="*/ 4363328 w 5529990"/>
              <a:gd name="connsiteY319" fmla="*/ 5256417 h 5456343"/>
              <a:gd name="connsiteX320" fmla="*/ 4335441 w 5529990"/>
              <a:gd name="connsiteY320" fmla="*/ 5292194 h 5456343"/>
              <a:gd name="connsiteX321" fmla="*/ 4315316 w 5529990"/>
              <a:gd name="connsiteY321" fmla="*/ 5300702 h 5456343"/>
              <a:gd name="connsiteX322" fmla="*/ 4258458 w 5529990"/>
              <a:gd name="connsiteY322" fmla="*/ 5385631 h 5456343"/>
              <a:gd name="connsiteX323" fmla="*/ 4253222 w 5529990"/>
              <a:gd name="connsiteY323" fmla="*/ 5436557 h 5456343"/>
              <a:gd name="connsiteX324" fmla="*/ 4229825 w 5529990"/>
              <a:gd name="connsiteY324" fmla="*/ 5456320 h 5456343"/>
              <a:gd name="connsiteX325" fmla="*/ 4214822 w 5529990"/>
              <a:gd name="connsiteY325" fmla="*/ 5434155 h 5456343"/>
              <a:gd name="connsiteX326" fmla="*/ 4150160 w 5529990"/>
              <a:gd name="connsiteY326" fmla="*/ 5406321 h 5456343"/>
              <a:gd name="connsiteX327" fmla="*/ 4094026 w 5529990"/>
              <a:gd name="connsiteY327" fmla="*/ 5427469 h 5456343"/>
              <a:gd name="connsiteX328" fmla="*/ 4039855 w 5529990"/>
              <a:gd name="connsiteY328" fmla="*/ 5408946 h 5456343"/>
              <a:gd name="connsiteX329" fmla="*/ 3927948 w 5529990"/>
              <a:gd name="connsiteY329" fmla="*/ 5419353 h 5456343"/>
              <a:gd name="connsiteX330" fmla="*/ 3912268 w 5529990"/>
              <a:gd name="connsiteY330" fmla="*/ 5436408 h 5456343"/>
              <a:gd name="connsiteX331" fmla="*/ 3845463 w 5529990"/>
              <a:gd name="connsiteY331" fmla="*/ 5381894 h 5456343"/>
              <a:gd name="connsiteX332" fmla="*/ 3765729 w 5529990"/>
              <a:gd name="connsiteY332" fmla="*/ 5409883 h 5456343"/>
              <a:gd name="connsiteX333" fmla="*/ 3765910 w 5529990"/>
              <a:gd name="connsiteY333" fmla="*/ 5393938 h 5456343"/>
              <a:gd name="connsiteX334" fmla="*/ 3718780 w 5529990"/>
              <a:gd name="connsiteY334" fmla="*/ 5329630 h 5456343"/>
              <a:gd name="connsiteX335" fmla="*/ 3675462 w 5529990"/>
              <a:gd name="connsiteY335" fmla="*/ 5288528 h 5456343"/>
              <a:gd name="connsiteX336" fmla="*/ 3619984 w 5529990"/>
              <a:gd name="connsiteY336" fmla="*/ 5241589 h 5456343"/>
              <a:gd name="connsiteX337" fmla="*/ 3608747 w 5529990"/>
              <a:gd name="connsiteY337" fmla="*/ 5267190 h 5456343"/>
              <a:gd name="connsiteX338" fmla="*/ 3596563 w 5529990"/>
              <a:gd name="connsiteY338" fmla="*/ 5314780 h 5456343"/>
              <a:gd name="connsiteX339" fmla="*/ 3574430 w 5529990"/>
              <a:gd name="connsiteY339" fmla="*/ 5305224 h 5456343"/>
              <a:gd name="connsiteX340" fmla="*/ 3499909 w 5529990"/>
              <a:gd name="connsiteY340" fmla="*/ 5253419 h 5456343"/>
              <a:gd name="connsiteX341" fmla="*/ 3315692 w 5529990"/>
              <a:gd name="connsiteY341" fmla="*/ 5243008 h 5456343"/>
              <a:gd name="connsiteX342" fmla="*/ 3221835 w 5529990"/>
              <a:gd name="connsiteY342" fmla="*/ 5222534 h 5456343"/>
              <a:gd name="connsiteX343" fmla="*/ 3181652 w 5529990"/>
              <a:gd name="connsiteY343" fmla="*/ 5243858 h 5456343"/>
              <a:gd name="connsiteX344" fmla="*/ 3144425 w 5529990"/>
              <a:gd name="connsiteY344" fmla="*/ 5261258 h 5456343"/>
              <a:gd name="connsiteX345" fmla="*/ 3142147 w 5529990"/>
              <a:gd name="connsiteY345" fmla="*/ 5225963 h 5456343"/>
              <a:gd name="connsiteX346" fmla="*/ 3132063 w 5529990"/>
              <a:gd name="connsiteY346" fmla="*/ 5160201 h 5456343"/>
              <a:gd name="connsiteX347" fmla="*/ 2992209 w 5529990"/>
              <a:gd name="connsiteY347" fmla="*/ 4872894 h 5456343"/>
              <a:gd name="connsiteX348" fmla="*/ 2922382 w 5529990"/>
              <a:gd name="connsiteY348" fmla="*/ 4817997 h 5456343"/>
              <a:gd name="connsiteX349" fmla="*/ 2852371 w 5529990"/>
              <a:gd name="connsiteY349" fmla="*/ 4861342 h 5456343"/>
              <a:gd name="connsiteX350" fmla="*/ 2799055 w 5529990"/>
              <a:gd name="connsiteY350" fmla="*/ 4952246 h 5456343"/>
              <a:gd name="connsiteX351" fmla="*/ 2750389 w 5529990"/>
              <a:gd name="connsiteY351" fmla="*/ 4982323 h 5456343"/>
              <a:gd name="connsiteX352" fmla="*/ 2759166 w 5529990"/>
              <a:gd name="connsiteY352" fmla="*/ 4937373 h 5456343"/>
              <a:gd name="connsiteX353" fmla="*/ 2758717 w 5529990"/>
              <a:gd name="connsiteY353" fmla="*/ 4853791 h 5456343"/>
              <a:gd name="connsiteX354" fmla="*/ 2773428 w 5529990"/>
              <a:gd name="connsiteY354" fmla="*/ 4829858 h 5456343"/>
              <a:gd name="connsiteX355" fmla="*/ 2813611 w 5529990"/>
              <a:gd name="connsiteY355" fmla="*/ 4808534 h 5456343"/>
              <a:gd name="connsiteX356" fmla="*/ 2820922 w 5529990"/>
              <a:gd name="connsiteY356" fmla="*/ 4779980 h 5456343"/>
              <a:gd name="connsiteX357" fmla="*/ 2796668 w 5529990"/>
              <a:gd name="connsiteY357" fmla="*/ 4772612 h 5456343"/>
              <a:gd name="connsiteX358" fmla="*/ 2622107 w 5529990"/>
              <a:gd name="connsiteY358" fmla="*/ 4773249 h 5456343"/>
              <a:gd name="connsiteX359" fmla="*/ 2591932 w 5529990"/>
              <a:gd name="connsiteY359" fmla="*/ 4771776 h 5456343"/>
              <a:gd name="connsiteX360" fmla="*/ 2581363 w 5529990"/>
              <a:gd name="connsiteY360" fmla="*/ 4784316 h 5456343"/>
              <a:gd name="connsiteX361" fmla="*/ 2533973 w 5529990"/>
              <a:gd name="connsiteY361" fmla="*/ 4788867 h 5456343"/>
              <a:gd name="connsiteX362" fmla="*/ 2494641 w 5529990"/>
              <a:gd name="connsiteY362" fmla="*/ 4816770 h 5456343"/>
              <a:gd name="connsiteX363" fmla="*/ 2502607 w 5529990"/>
              <a:gd name="connsiteY363" fmla="*/ 4887605 h 5456343"/>
              <a:gd name="connsiteX364" fmla="*/ 2530777 w 5529990"/>
              <a:gd name="connsiteY364" fmla="*/ 5025291 h 5456343"/>
              <a:gd name="connsiteX365" fmla="*/ 2526229 w 5529990"/>
              <a:gd name="connsiteY365" fmla="*/ 5094470 h 5456343"/>
              <a:gd name="connsiteX366" fmla="*/ 2476444 w 5529990"/>
              <a:gd name="connsiteY366" fmla="*/ 5139834 h 5456343"/>
              <a:gd name="connsiteX367" fmla="*/ 2456379 w 5529990"/>
              <a:gd name="connsiteY367" fmla="*/ 5052626 h 5456343"/>
              <a:gd name="connsiteX368" fmla="*/ 2428893 w 5529990"/>
              <a:gd name="connsiteY368" fmla="*/ 4952213 h 5456343"/>
              <a:gd name="connsiteX369" fmla="*/ 2404842 w 5529990"/>
              <a:gd name="connsiteY369" fmla="*/ 4852765 h 5456343"/>
              <a:gd name="connsiteX370" fmla="*/ 2313953 w 5529990"/>
              <a:gd name="connsiteY370" fmla="*/ 4819852 h 5456343"/>
              <a:gd name="connsiteX371" fmla="*/ 2305700 w 5529990"/>
              <a:gd name="connsiteY371" fmla="*/ 4836077 h 5456343"/>
              <a:gd name="connsiteX372" fmla="*/ 2307760 w 5529990"/>
              <a:gd name="connsiteY372" fmla="*/ 4855197 h 5456343"/>
              <a:gd name="connsiteX373" fmla="*/ 2273652 w 5529990"/>
              <a:gd name="connsiteY373" fmla="*/ 4897541 h 5456343"/>
              <a:gd name="connsiteX374" fmla="*/ 2229651 w 5529990"/>
              <a:gd name="connsiteY374" fmla="*/ 4875929 h 5456343"/>
              <a:gd name="connsiteX375" fmla="*/ 2219754 w 5529990"/>
              <a:gd name="connsiteY375" fmla="*/ 4858320 h 5456343"/>
              <a:gd name="connsiteX376" fmla="*/ 2105490 w 5529990"/>
              <a:gd name="connsiteY376" fmla="*/ 4809581 h 5456343"/>
              <a:gd name="connsiteX377" fmla="*/ 2075923 w 5529990"/>
              <a:gd name="connsiteY377" fmla="*/ 4829098 h 5456343"/>
              <a:gd name="connsiteX378" fmla="*/ 1995879 w 5529990"/>
              <a:gd name="connsiteY378" fmla="*/ 4903056 h 5456343"/>
              <a:gd name="connsiteX379" fmla="*/ 1971127 w 5529990"/>
              <a:gd name="connsiteY379" fmla="*/ 4905382 h 5456343"/>
              <a:gd name="connsiteX380" fmla="*/ 1929602 w 5529990"/>
              <a:gd name="connsiteY380" fmla="*/ 4888172 h 5456343"/>
              <a:gd name="connsiteX381" fmla="*/ 1900724 w 5529990"/>
              <a:gd name="connsiteY381" fmla="*/ 4898612 h 5456343"/>
              <a:gd name="connsiteX382" fmla="*/ 1896871 w 5529990"/>
              <a:gd name="connsiteY382" fmla="*/ 4912363 h 5456343"/>
              <a:gd name="connsiteX383" fmla="*/ 1877068 w 5529990"/>
              <a:gd name="connsiteY383" fmla="*/ 4923495 h 5456343"/>
              <a:gd name="connsiteX384" fmla="*/ 1870333 w 5529990"/>
              <a:gd name="connsiteY384" fmla="*/ 4901212 h 5456343"/>
              <a:gd name="connsiteX385" fmla="*/ 1885608 w 5529990"/>
              <a:gd name="connsiteY385" fmla="*/ 4820209 h 5456343"/>
              <a:gd name="connsiteX386" fmla="*/ 1867872 w 5529990"/>
              <a:gd name="connsiteY386" fmla="*/ 4804109 h 5456343"/>
              <a:gd name="connsiteX387" fmla="*/ 1837342 w 5529990"/>
              <a:gd name="connsiteY387" fmla="*/ 4827064 h 5456343"/>
              <a:gd name="connsiteX388" fmla="*/ 1799662 w 5529990"/>
              <a:gd name="connsiteY388" fmla="*/ 4842451 h 5456343"/>
              <a:gd name="connsiteX389" fmla="*/ 1758003 w 5529990"/>
              <a:gd name="connsiteY389" fmla="*/ 4799247 h 5456343"/>
              <a:gd name="connsiteX390" fmla="*/ 1769692 w 5529990"/>
              <a:gd name="connsiteY390" fmla="*/ 4783984 h 5456343"/>
              <a:gd name="connsiteX391" fmla="*/ 1743295 w 5529990"/>
              <a:gd name="connsiteY391" fmla="*/ 4752477 h 5456343"/>
              <a:gd name="connsiteX392" fmla="*/ 1616518 w 5529990"/>
              <a:gd name="connsiteY392" fmla="*/ 4702082 h 5456343"/>
              <a:gd name="connsiteX393" fmla="*/ 1541847 w 5529990"/>
              <a:gd name="connsiteY393" fmla="*/ 4723780 h 5456343"/>
              <a:gd name="connsiteX394" fmla="*/ 1482305 w 5529990"/>
              <a:gd name="connsiteY394" fmla="*/ 4731179 h 5456343"/>
              <a:gd name="connsiteX395" fmla="*/ 1473783 w 5529990"/>
              <a:gd name="connsiteY395" fmla="*/ 4695417 h 5456343"/>
              <a:gd name="connsiteX396" fmla="*/ 1468846 w 5529990"/>
              <a:gd name="connsiteY396" fmla="*/ 4593913 h 5456343"/>
              <a:gd name="connsiteX397" fmla="*/ 1363940 w 5529990"/>
              <a:gd name="connsiteY397" fmla="*/ 4505154 h 5456343"/>
              <a:gd name="connsiteX398" fmla="*/ 1341662 w 5529990"/>
              <a:gd name="connsiteY398" fmla="*/ 4511882 h 5456343"/>
              <a:gd name="connsiteX399" fmla="*/ 1289128 w 5529990"/>
              <a:gd name="connsiteY399" fmla="*/ 4547206 h 5456343"/>
              <a:gd name="connsiteX400" fmla="*/ 1221480 w 5529990"/>
              <a:gd name="connsiteY400" fmla="*/ 4504127 h 5456343"/>
              <a:gd name="connsiteX401" fmla="*/ 1220530 w 5529990"/>
              <a:gd name="connsiteY401" fmla="*/ 4414866 h 5456343"/>
              <a:gd name="connsiteX402" fmla="*/ 1239097 w 5529990"/>
              <a:gd name="connsiteY402" fmla="*/ 4401534 h 5456343"/>
              <a:gd name="connsiteX403" fmla="*/ 1251750 w 5529990"/>
              <a:gd name="connsiteY403" fmla="*/ 4382834 h 5456343"/>
              <a:gd name="connsiteX404" fmla="*/ 1254504 w 5529990"/>
              <a:gd name="connsiteY404" fmla="*/ 4346526 h 5456343"/>
              <a:gd name="connsiteX405" fmla="*/ 1230581 w 5529990"/>
              <a:gd name="connsiteY405" fmla="*/ 4319421 h 5456343"/>
              <a:gd name="connsiteX406" fmla="*/ 1186758 w 5529990"/>
              <a:gd name="connsiteY406" fmla="*/ 4272364 h 5456343"/>
              <a:gd name="connsiteX407" fmla="*/ 1175214 w 5529990"/>
              <a:gd name="connsiteY407" fmla="*/ 4264939 h 5456343"/>
              <a:gd name="connsiteX408" fmla="*/ 1161833 w 5529990"/>
              <a:gd name="connsiteY408" fmla="*/ 4266023 h 5456343"/>
              <a:gd name="connsiteX409" fmla="*/ 1140837 w 5529990"/>
              <a:gd name="connsiteY409" fmla="*/ 4258967 h 5456343"/>
              <a:gd name="connsiteX410" fmla="*/ 1128185 w 5529990"/>
              <a:gd name="connsiteY410" fmla="*/ 4246273 h 5456343"/>
              <a:gd name="connsiteX411" fmla="*/ 1114189 w 5529990"/>
              <a:gd name="connsiteY411" fmla="*/ 4244360 h 5456343"/>
              <a:gd name="connsiteX412" fmla="*/ 1101745 w 5529990"/>
              <a:gd name="connsiteY412" fmla="*/ 4249907 h 5456343"/>
              <a:gd name="connsiteX413" fmla="*/ 1089334 w 5529990"/>
              <a:gd name="connsiteY413" fmla="*/ 4250366 h 5456343"/>
              <a:gd name="connsiteX414" fmla="*/ 1081819 w 5529990"/>
              <a:gd name="connsiteY414" fmla="*/ 4248119 h 5456343"/>
              <a:gd name="connsiteX415" fmla="*/ 1066120 w 5529990"/>
              <a:gd name="connsiteY415" fmla="*/ 4264125 h 5456343"/>
              <a:gd name="connsiteX416" fmla="*/ 1050323 w 5529990"/>
              <a:gd name="connsiteY416" fmla="*/ 4294755 h 5456343"/>
              <a:gd name="connsiteX417" fmla="*/ 983313 w 5529990"/>
              <a:gd name="connsiteY417" fmla="*/ 4357938 h 5456343"/>
              <a:gd name="connsiteX418" fmla="*/ 960346 w 5529990"/>
              <a:gd name="connsiteY418" fmla="*/ 4334969 h 5456343"/>
              <a:gd name="connsiteX419" fmla="*/ 1002467 w 5529990"/>
              <a:gd name="connsiteY419" fmla="*/ 4292849 h 5456343"/>
              <a:gd name="connsiteX420" fmla="*/ 1033100 w 5529990"/>
              <a:gd name="connsiteY420" fmla="*/ 4258387 h 5456343"/>
              <a:gd name="connsiteX421" fmla="*/ 998661 w 5529990"/>
              <a:gd name="connsiteY421" fmla="*/ 4158853 h 5456343"/>
              <a:gd name="connsiteX422" fmla="*/ 956556 w 5529990"/>
              <a:gd name="connsiteY422" fmla="*/ 4105261 h 5456343"/>
              <a:gd name="connsiteX423" fmla="*/ 904879 w 5529990"/>
              <a:gd name="connsiteY423" fmla="*/ 4057413 h 5456343"/>
              <a:gd name="connsiteX424" fmla="*/ 885736 w 5529990"/>
              <a:gd name="connsiteY424" fmla="*/ 4065073 h 5456343"/>
              <a:gd name="connsiteX425" fmla="*/ 818745 w 5529990"/>
              <a:gd name="connsiteY425" fmla="*/ 4013399 h 5456343"/>
              <a:gd name="connsiteX426" fmla="*/ 826409 w 5529990"/>
              <a:gd name="connsiteY426" fmla="*/ 3971284 h 5456343"/>
              <a:gd name="connsiteX427" fmla="*/ 870463 w 5529990"/>
              <a:gd name="connsiteY427" fmla="*/ 3816223 h 5456343"/>
              <a:gd name="connsiteX428" fmla="*/ 849420 w 5529990"/>
              <a:gd name="connsiteY428" fmla="*/ 3733913 h 5456343"/>
              <a:gd name="connsiteX429" fmla="*/ 837936 w 5529990"/>
              <a:gd name="connsiteY429" fmla="*/ 3722429 h 5456343"/>
              <a:gd name="connsiteX430" fmla="*/ 847517 w 5529990"/>
              <a:gd name="connsiteY430" fmla="*/ 3670743 h 5456343"/>
              <a:gd name="connsiteX431" fmla="*/ 871187 w 5529990"/>
              <a:gd name="connsiteY431" fmla="*/ 3654468 h 5456343"/>
              <a:gd name="connsiteX432" fmla="*/ 862921 w 5529990"/>
              <a:gd name="connsiteY432" fmla="*/ 3655033 h 5456343"/>
              <a:gd name="connsiteX433" fmla="*/ 865726 w 5529990"/>
              <a:gd name="connsiteY433" fmla="*/ 3649731 h 5456343"/>
              <a:gd name="connsiteX434" fmla="*/ 920326 w 5529990"/>
              <a:gd name="connsiteY434" fmla="*/ 3587177 h 5456343"/>
              <a:gd name="connsiteX435" fmla="*/ 925490 w 5529990"/>
              <a:gd name="connsiteY435" fmla="*/ 3584399 h 5456343"/>
              <a:gd name="connsiteX436" fmla="*/ 928649 w 5529990"/>
              <a:gd name="connsiteY436" fmla="*/ 3574777 h 5456343"/>
              <a:gd name="connsiteX437" fmla="*/ 925932 w 5529990"/>
              <a:gd name="connsiteY437" fmla="*/ 3550999 h 5456343"/>
              <a:gd name="connsiteX438" fmla="*/ 917654 w 5529990"/>
              <a:gd name="connsiteY438" fmla="*/ 3534979 h 5456343"/>
              <a:gd name="connsiteX439" fmla="*/ 912238 w 5529990"/>
              <a:gd name="connsiteY439" fmla="*/ 3534153 h 5456343"/>
              <a:gd name="connsiteX440" fmla="*/ 892558 w 5529990"/>
              <a:gd name="connsiteY440" fmla="*/ 3527474 h 5456343"/>
              <a:gd name="connsiteX441" fmla="*/ 830681 w 5529990"/>
              <a:gd name="connsiteY441" fmla="*/ 3510117 h 5456343"/>
              <a:gd name="connsiteX442" fmla="*/ 626610 w 5529990"/>
              <a:gd name="connsiteY442" fmla="*/ 3543722 h 5456343"/>
              <a:gd name="connsiteX443" fmla="*/ 581781 w 5529990"/>
              <a:gd name="connsiteY443" fmla="*/ 3551541 h 5456343"/>
              <a:gd name="connsiteX444" fmla="*/ 534885 w 5529990"/>
              <a:gd name="connsiteY444" fmla="*/ 3586592 h 5456343"/>
              <a:gd name="connsiteX445" fmla="*/ 508756 w 5529990"/>
              <a:gd name="connsiteY445" fmla="*/ 3607073 h 5456343"/>
              <a:gd name="connsiteX446" fmla="*/ 473000 w 5529990"/>
              <a:gd name="connsiteY446" fmla="*/ 3615583 h 5456343"/>
              <a:gd name="connsiteX447" fmla="*/ 451138 w 5529990"/>
              <a:gd name="connsiteY447" fmla="*/ 3607596 h 5456343"/>
              <a:gd name="connsiteX448" fmla="*/ 426615 w 5529990"/>
              <a:gd name="connsiteY448" fmla="*/ 3498773 h 5456343"/>
              <a:gd name="connsiteX449" fmla="*/ 434951 w 5529990"/>
              <a:gd name="connsiteY449" fmla="*/ 3478138 h 5456343"/>
              <a:gd name="connsiteX450" fmla="*/ 0 w 5529990"/>
              <a:gd name="connsiteY450" fmla="*/ 3478138 h 5456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</a:cxnLst>
            <a:rect l="l" t="t" r="r" b="b"/>
            <a:pathLst>
              <a:path w="5529990" h="5456343">
                <a:moveTo>
                  <a:pt x="5203477" y="4996820"/>
                </a:moveTo>
                <a:lnTo>
                  <a:pt x="5205385" y="4997961"/>
                </a:lnTo>
                <a:lnTo>
                  <a:pt x="5204062" y="4999290"/>
                </a:lnTo>
                <a:close/>
                <a:moveTo>
                  <a:pt x="3285288" y="850958"/>
                </a:moveTo>
                <a:lnTo>
                  <a:pt x="3285287" y="957889"/>
                </a:lnTo>
                <a:lnTo>
                  <a:pt x="3309883" y="964960"/>
                </a:lnTo>
                <a:lnTo>
                  <a:pt x="3342876" y="959101"/>
                </a:lnTo>
                <a:lnTo>
                  <a:pt x="3347625" y="953011"/>
                </a:lnTo>
                <a:cubicBezTo>
                  <a:pt x="3352506" y="941170"/>
                  <a:pt x="3345185" y="930079"/>
                  <a:pt x="3340340" y="917595"/>
                </a:cubicBezTo>
                <a:cubicBezTo>
                  <a:pt x="3332916" y="904388"/>
                  <a:pt x="3317655" y="892691"/>
                  <a:pt x="3323433" y="872062"/>
                </a:cubicBezTo>
                <a:cubicBezTo>
                  <a:pt x="3326596" y="867388"/>
                  <a:pt x="3321373" y="852944"/>
                  <a:pt x="3302259" y="854999"/>
                </a:cubicBezTo>
                <a:close/>
                <a:moveTo>
                  <a:pt x="97597" y="97597"/>
                </a:moveTo>
                <a:lnTo>
                  <a:pt x="97597" y="3380541"/>
                </a:lnTo>
                <a:lnTo>
                  <a:pt x="925476" y="3380541"/>
                </a:lnTo>
                <a:lnTo>
                  <a:pt x="946229" y="3355733"/>
                </a:lnTo>
                <a:cubicBezTo>
                  <a:pt x="955151" y="3350356"/>
                  <a:pt x="965808" y="3348710"/>
                  <a:pt x="978940" y="3351467"/>
                </a:cubicBezTo>
                <a:cubicBezTo>
                  <a:pt x="988016" y="3352158"/>
                  <a:pt x="997814" y="3350272"/>
                  <a:pt x="1007525" y="3349520"/>
                </a:cubicBezTo>
                <a:lnTo>
                  <a:pt x="1031564" y="3353683"/>
                </a:lnTo>
                <a:lnTo>
                  <a:pt x="1032954" y="3351929"/>
                </a:lnTo>
                <a:cubicBezTo>
                  <a:pt x="1041511" y="3336793"/>
                  <a:pt x="1046658" y="3321358"/>
                  <a:pt x="1046660" y="3307002"/>
                </a:cubicBezTo>
                <a:cubicBezTo>
                  <a:pt x="1046661" y="3298388"/>
                  <a:pt x="1047980" y="3291329"/>
                  <a:pt x="1050343" y="3285495"/>
                </a:cubicBezTo>
                <a:lnTo>
                  <a:pt x="1053485" y="3281034"/>
                </a:lnTo>
                <a:lnTo>
                  <a:pt x="213108" y="3281033"/>
                </a:lnTo>
                <a:lnTo>
                  <a:pt x="213107" y="208854"/>
                </a:lnTo>
                <a:lnTo>
                  <a:pt x="3285287" y="208854"/>
                </a:lnTo>
                <a:lnTo>
                  <a:pt x="3285287" y="805089"/>
                </a:lnTo>
                <a:lnTo>
                  <a:pt x="3285421" y="805084"/>
                </a:lnTo>
                <a:cubicBezTo>
                  <a:pt x="3294358" y="808749"/>
                  <a:pt x="3302058" y="816008"/>
                  <a:pt x="3308726" y="825294"/>
                </a:cubicBezTo>
                <a:cubicBezTo>
                  <a:pt x="3318349" y="837264"/>
                  <a:pt x="3328663" y="840157"/>
                  <a:pt x="3343101" y="834936"/>
                </a:cubicBezTo>
                <a:cubicBezTo>
                  <a:pt x="3347502" y="832463"/>
                  <a:pt x="3351903" y="829989"/>
                  <a:pt x="3357542" y="829717"/>
                </a:cubicBezTo>
                <a:lnTo>
                  <a:pt x="3389087" y="840123"/>
                </a:lnTo>
                <a:lnTo>
                  <a:pt x="3389087" y="97597"/>
                </a:lnTo>
                <a:close/>
                <a:moveTo>
                  <a:pt x="0" y="0"/>
                </a:moveTo>
                <a:lnTo>
                  <a:pt x="3486684" y="0"/>
                </a:lnTo>
                <a:lnTo>
                  <a:pt x="3486684" y="833838"/>
                </a:lnTo>
                <a:lnTo>
                  <a:pt x="3500172" y="834269"/>
                </a:lnTo>
                <a:cubicBezTo>
                  <a:pt x="3505844" y="834701"/>
                  <a:pt x="3511551" y="835838"/>
                  <a:pt x="3516226" y="839003"/>
                </a:cubicBezTo>
                <a:cubicBezTo>
                  <a:pt x="3558715" y="852776"/>
                  <a:pt x="3606019" y="849359"/>
                  <a:pt x="3647545" y="866570"/>
                </a:cubicBezTo>
                <a:cubicBezTo>
                  <a:pt x="3654421" y="868498"/>
                  <a:pt x="3662259" y="866989"/>
                  <a:pt x="3662947" y="857912"/>
                </a:cubicBezTo>
                <a:cubicBezTo>
                  <a:pt x="3663910" y="854475"/>
                  <a:pt x="3661435" y="850071"/>
                  <a:pt x="3656762" y="846906"/>
                </a:cubicBezTo>
                <a:cubicBezTo>
                  <a:pt x="3612486" y="819655"/>
                  <a:pt x="3566012" y="793639"/>
                  <a:pt x="3515960" y="787015"/>
                </a:cubicBezTo>
                <a:cubicBezTo>
                  <a:pt x="3500008" y="784394"/>
                  <a:pt x="3493133" y="782466"/>
                  <a:pt x="3489147" y="770223"/>
                </a:cubicBezTo>
                <a:cubicBezTo>
                  <a:pt x="3481723" y="757017"/>
                  <a:pt x="3488465" y="732951"/>
                  <a:pt x="3498229" y="724565"/>
                </a:cubicBezTo>
                <a:cubicBezTo>
                  <a:pt x="3504213" y="719755"/>
                  <a:pt x="3510881" y="717454"/>
                  <a:pt x="3516829" y="717732"/>
                </a:cubicBezTo>
                <a:cubicBezTo>
                  <a:pt x="3522775" y="718009"/>
                  <a:pt x="3528002" y="720865"/>
                  <a:pt x="3531095" y="726369"/>
                </a:cubicBezTo>
                <a:cubicBezTo>
                  <a:pt x="3540717" y="738339"/>
                  <a:pt x="3552408" y="723077"/>
                  <a:pt x="3557357" y="731881"/>
                </a:cubicBezTo>
                <a:cubicBezTo>
                  <a:pt x="3563543" y="742887"/>
                  <a:pt x="3573584" y="740141"/>
                  <a:pt x="3581695" y="744271"/>
                </a:cubicBezTo>
                <a:cubicBezTo>
                  <a:pt x="3610433" y="754187"/>
                  <a:pt x="3634771" y="766576"/>
                  <a:pt x="3651817" y="791752"/>
                </a:cubicBezTo>
                <a:cubicBezTo>
                  <a:pt x="3662955" y="811562"/>
                  <a:pt x="3687707" y="809235"/>
                  <a:pt x="3701043" y="827808"/>
                </a:cubicBezTo>
                <a:cubicBezTo>
                  <a:pt x="3718363" y="858625"/>
                  <a:pt x="3755903" y="863592"/>
                  <a:pt x="3778589" y="888498"/>
                </a:cubicBezTo>
                <a:cubicBezTo>
                  <a:pt x="3807187" y="918769"/>
                  <a:pt x="3843349" y="941890"/>
                  <a:pt x="3870983" y="975599"/>
                </a:cubicBezTo>
                <a:cubicBezTo>
                  <a:pt x="3881846" y="989770"/>
                  <a:pt x="3896558" y="990189"/>
                  <a:pt x="3913472" y="989372"/>
                </a:cubicBezTo>
                <a:cubicBezTo>
                  <a:pt x="3923511" y="986625"/>
                  <a:pt x="3936024" y="988282"/>
                  <a:pt x="3940973" y="997085"/>
                </a:cubicBezTo>
                <a:cubicBezTo>
                  <a:pt x="3948670" y="1015932"/>
                  <a:pt x="3967786" y="1013877"/>
                  <a:pt x="3982772" y="1019936"/>
                </a:cubicBezTo>
                <a:cubicBezTo>
                  <a:pt x="3978104" y="970422"/>
                  <a:pt x="3961198" y="924889"/>
                  <a:pt x="3937964" y="888706"/>
                </a:cubicBezTo>
                <a:cubicBezTo>
                  <a:pt x="3928065" y="871097"/>
                  <a:pt x="3912388" y="874116"/>
                  <a:pt x="3899601" y="866821"/>
                </a:cubicBezTo>
                <a:cubicBezTo>
                  <a:pt x="3878701" y="855396"/>
                  <a:pt x="3863440" y="843699"/>
                  <a:pt x="3853267" y="820451"/>
                </a:cubicBezTo>
                <a:cubicBezTo>
                  <a:pt x="3845844" y="807243"/>
                  <a:pt x="3839658" y="796238"/>
                  <a:pt x="3829759" y="778630"/>
                </a:cubicBezTo>
                <a:cubicBezTo>
                  <a:pt x="3856712" y="775065"/>
                  <a:pt x="3879951" y="764897"/>
                  <a:pt x="3899474" y="794477"/>
                </a:cubicBezTo>
                <a:cubicBezTo>
                  <a:pt x="3906898" y="807684"/>
                  <a:pt x="3932471" y="822274"/>
                  <a:pt x="3949113" y="815817"/>
                </a:cubicBezTo>
                <a:cubicBezTo>
                  <a:pt x="3967952" y="808123"/>
                  <a:pt x="3973176" y="822568"/>
                  <a:pt x="3979087" y="827934"/>
                </a:cubicBezTo>
                <a:cubicBezTo>
                  <a:pt x="3993387" y="843069"/>
                  <a:pt x="4011123" y="859169"/>
                  <a:pt x="4029548" y="866192"/>
                </a:cubicBezTo>
                <a:cubicBezTo>
                  <a:pt x="4051411" y="874180"/>
                  <a:pt x="4053745" y="898937"/>
                  <a:pt x="4074646" y="910362"/>
                </a:cubicBezTo>
                <a:cubicBezTo>
                  <a:pt x="4086196" y="915455"/>
                  <a:pt x="4092382" y="926461"/>
                  <a:pt x="4111496" y="924407"/>
                </a:cubicBezTo>
                <a:cubicBezTo>
                  <a:pt x="4136249" y="922079"/>
                  <a:pt x="4154948" y="934741"/>
                  <a:pt x="4161957" y="962664"/>
                </a:cubicBezTo>
                <a:cubicBezTo>
                  <a:pt x="4152192" y="971049"/>
                  <a:pt x="4137753" y="976269"/>
                  <a:pt x="4131426" y="985620"/>
                </a:cubicBezTo>
                <a:cubicBezTo>
                  <a:pt x="4125375" y="1000608"/>
                  <a:pt x="4126197" y="1017525"/>
                  <a:pt x="4134857" y="1032933"/>
                </a:cubicBezTo>
                <a:cubicBezTo>
                  <a:pt x="4141044" y="1043939"/>
                  <a:pt x="4129079" y="1053560"/>
                  <a:pt x="4138703" y="1065530"/>
                </a:cubicBezTo>
                <a:cubicBezTo>
                  <a:pt x="4144615" y="1070897"/>
                  <a:pt x="4125501" y="1072951"/>
                  <a:pt x="4128249" y="1082993"/>
                </a:cubicBezTo>
                <a:cubicBezTo>
                  <a:pt x="4129487" y="1085194"/>
                  <a:pt x="4140488" y="1079010"/>
                  <a:pt x="4147363" y="1080938"/>
                </a:cubicBezTo>
                <a:cubicBezTo>
                  <a:pt x="4155477" y="1085068"/>
                  <a:pt x="4161388" y="1090434"/>
                  <a:pt x="4170738" y="1096765"/>
                </a:cubicBezTo>
                <a:cubicBezTo>
                  <a:pt x="4179125" y="1106535"/>
                  <a:pt x="4178437" y="1115611"/>
                  <a:pt x="4166471" y="1125234"/>
                </a:cubicBezTo>
                <a:cubicBezTo>
                  <a:pt x="4141305" y="1142278"/>
                  <a:pt x="4137452" y="1156029"/>
                  <a:pt x="4151337" y="1185880"/>
                </a:cubicBezTo>
                <a:cubicBezTo>
                  <a:pt x="4156286" y="1194685"/>
                  <a:pt x="4142120" y="1205544"/>
                  <a:pt x="4159309" y="1210365"/>
                </a:cubicBezTo>
                <a:cubicBezTo>
                  <a:pt x="4185164" y="1184245"/>
                  <a:pt x="4187920" y="1147936"/>
                  <a:pt x="4205665" y="1117687"/>
                </a:cubicBezTo>
                <a:cubicBezTo>
                  <a:pt x="4208827" y="1113012"/>
                  <a:pt x="4208552" y="1107373"/>
                  <a:pt x="4209517" y="1103935"/>
                </a:cubicBezTo>
                <a:cubicBezTo>
                  <a:pt x="4213642" y="1095822"/>
                  <a:pt x="4218043" y="1093348"/>
                  <a:pt x="4224918" y="1095278"/>
                </a:cubicBezTo>
                <a:cubicBezTo>
                  <a:pt x="4229592" y="1098442"/>
                  <a:pt x="4232067" y="1102845"/>
                  <a:pt x="4232341" y="1108484"/>
                </a:cubicBezTo>
                <a:cubicBezTo>
                  <a:pt x="4224362" y="1130348"/>
                  <a:pt x="4221059" y="1155379"/>
                  <a:pt x="4211843" y="1175042"/>
                </a:cubicBezTo>
                <a:cubicBezTo>
                  <a:pt x="4198499" y="1202818"/>
                  <a:pt x="4213073" y="1223592"/>
                  <a:pt x="4227373" y="1238729"/>
                </a:cubicBezTo>
                <a:cubicBezTo>
                  <a:pt x="4239197" y="1249462"/>
                  <a:pt x="4252533" y="1268034"/>
                  <a:pt x="4277010" y="1260069"/>
                </a:cubicBezTo>
                <a:cubicBezTo>
                  <a:pt x="4289250" y="1256085"/>
                  <a:pt x="4305201" y="1258706"/>
                  <a:pt x="4319914" y="1259126"/>
                </a:cubicBezTo>
                <a:cubicBezTo>
                  <a:pt x="4360617" y="1259418"/>
                  <a:pt x="4386465" y="1279648"/>
                  <a:pt x="4394024" y="1318850"/>
                </a:cubicBezTo>
                <a:cubicBezTo>
                  <a:pt x="4400069" y="1350210"/>
                  <a:pt x="4407078" y="1378133"/>
                  <a:pt x="4439529" y="1394653"/>
                </a:cubicBezTo>
                <a:lnTo>
                  <a:pt x="4465896" y="1405900"/>
                </a:lnTo>
                <a:lnTo>
                  <a:pt x="4496792" y="1389917"/>
                </a:lnTo>
                <a:cubicBezTo>
                  <a:pt x="4507035" y="1380041"/>
                  <a:pt x="4514057" y="1366965"/>
                  <a:pt x="4517002" y="1350259"/>
                </a:cubicBezTo>
                <a:cubicBezTo>
                  <a:pt x="4520352" y="1326277"/>
                  <a:pt x="4525431" y="1307426"/>
                  <a:pt x="4543362" y="1292820"/>
                </a:cubicBezTo>
                <a:cubicBezTo>
                  <a:pt x="4551896" y="1284234"/>
                  <a:pt x="4562155" y="1280780"/>
                  <a:pt x="4573307" y="1288454"/>
                </a:cubicBezTo>
                <a:cubicBezTo>
                  <a:pt x="4582731" y="1290996"/>
                  <a:pt x="4586185" y="1301260"/>
                  <a:pt x="4586211" y="1309822"/>
                </a:cubicBezTo>
                <a:cubicBezTo>
                  <a:pt x="4585426" y="1332941"/>
                  <a:pt x="4578645" y="1355222"/>
                  <a:pt x="4565007" y="1374097"/>
                </a:cubicBezTo>
                <a:lnTo>
                  <a:pt x="4525037" y="1424592"/>
                </a:lnTo>
                <a:lnTo>
                  <a:pt x="4537809" y="1428478"/>
                </a:lnTo>
                <a:cubicBezTo>
                  <a:pt x="4547845" y="1431526"/>
                  <a:pt x="4558400" y="1433560"/>
                  <a:pt x="4570157" y="1431296"/>
                </a:cubicBezTo>
                <a:cubicBezTo>
                  <a:pt x="4577996" y="1429785"/>
                  <a:pt x="4581708" y="1436389"/>
                  <a:pt x="4584183" y="1440791"/>
                </a:cubicBezTo>
                <a:cubicBezTo>
                  <a:pt x="4602468" y="1468169"/>
                  <a:pt x="4606314" y="1500767"/>
                  <a:pt x="4615797" y="1533093"/>
                </a:cubicBezTo>
                <a:cubicBezTo>
                  <a:pt x="4619782" y="1545335"/>
                  <a:pt x="4624319" y="1557269"/>
                  <a:pt x="4630077" y="1568154"/>
                </a:cubicBezTo>
                <a:lnTo>
                  <a:pt x="4642622" y="1584865"/>
                </a:lnTo>
                <a:lnTo>
                  <a:pt x="4650392" y="1585335"/>
                </a:lnTo>
                <a:cubicBezTo>
                  <a:pt x="4669212" y="1581857"/>
                  <a:pt x="4687170" y="1575812"/>
                  <a:pt x="4706855" y="1574900"/>
                </a:cubicBezTo>
                <a:cubicBezTo>
                  <a:pt x="4719693" y="1574864"/>
                  <a:pt x="4728693" y="1578264"/>
                  <a:pt x="4733741" y="1584777"/>
                </a:cubicBezTo>
                <a:lnTo>
                  <a:pt x="4735707" y="1602394"/>
                </a:lnTo>
                <a:lnTo>
                  <a:pt x="4744256" y="1600647"/>
                </a:lnTo>
                <a:cubicBezTo>
                  <a:pt x="4756082" y="1599792"/>
                  <a:pt x="4768286" y="1600897"/>
                  <a:pt x="4780936" y="1605372"/>
                </a:cubicBezTo>
                <a:cubicBezTo>
                  <a:pt x="4801836" y="1616799"/>
                  <a:pt x="4810496" y="1632206"/>
                  <a:pt x="4803756" y="1656271"/>
                </a:cubicBezTo>
                <a:cubicBezTo>
                  <a:pt x="4798940" y="1673462"/>
                  <a:pt x="4788212" y="1685285"/>
                  <a:pt x="4782161" y="1700274"/>
                </a:cubicBezTo>
                <a:cubicBezTo>
                  <a:pt x="4772256" y="1729014"/>
                  <a:pt x="4768951" y="1754045"/>
                  <a:pt x="4785999" y="1779221"/>
                </a:cubicBezTo>
                <a:cubicBezTo>
                  <a:pt x="4790949" y="1788026"/>
                  <a:pt x="4795899" y="1796830"/>
                  <a:pt x="4800847" y="1805635"/>
                </a:cubicBezTo>
                <a:lnTo>
                  <a:pt x="4804501" y="1810637"/>
                </a:lnTo>
                <a:lnTo>
                  <a:pt x="4845375" y="1808249"/>
                </a:lnTo>
                <a:cubicBezTo>
                  <a:pt x="4846894" y="1814880"/>
                  <a:pt x="4846053" y="1820341"/>
                  <a:pt x="4843969" y="1825149"/>
                </a:cubicBezTo>
                <a:lnTo>
                  <a:pt x="4843929" y="1825206"/>
                </a:lnTo>
                <a:lnTo>
                  <a:pt x="4852839" y="1826013"/>
                </a:lnTo>
                <a:cubicBezTo>
                  <a:pt x="4859010" y="1827976"/>
                  <a:pt x="4865335" y="1830215"/>
                  <a:pt x="4872074" y="1829323"/>
                </a:cubicBezTo>
                <a:cubicBezTo>
                  <a:pt x="4896826" y="1826996"/>
                  <a:pt x="4915835" y="1840208"/>
                  <a:pt x="4925096" y="1859262"/>
                </a:cubicBezTo>
                <a:lnTo>
                  <a:pt x="4929808" y="1883858"/>
                </a:lnTo>
                <a:lnTo>
                  <a:pt x="4939343" y="1886966"/>
                </a:lnTo>
                <a:cubicBezTo>
                  <a:pt x="4956041" y="1888844"/>
                  <a:pt x="4973154" y="1886656"/>
                  <a:pt x="4991962" y="1878897"/>
                </a:cubicBezTo>
                <a:cubicBezTo>
                  <a:pt x="4996228" y="1874604"/>
                  <a:pt x="4999657" y="1876306"/>
                  <a:pt x="5003950" y="1880575"/>
                </a:cubicBezTo>
                <a:cubicBezTo>
                  <a:pt x="4998008" y="1896860"/>
                  <a:pt x="4979187" y="1900338"/>
                  <a:pt x="4972381" y="1914056"/>
                </a:cubicBezTo>
                <a:cubicBezTo>
                  <a:pt x="4973245" y="1916623"/>
                  <a:pt x="4974108" y="1919188"/>
                  <a:pt x="4975836" y="1924321"/>
                </a:cubicBezTo>
                <a:cubicBezTo>
                  <a:pt x="4991365" y="1964091"/>
                  <a:pt x="5011707" y="2003846"/>
                  <a:pt x="5015575" y="2048343"/>
                </a:cubicBezTo>
                <a:lnTo>
                  <a:pt x="5014612" y="2066816"/>
                </a:lnTo>
                <a:lnTo>
                  <a:pt x="5068869" y="2055795"/>
                </a:lnTo>
                <a:cubicBezTo>
                  <a:pt x="5091061" y="2050200"/>
                  <a:pt x="5113097" y="2044332"/>
                  <a:pt x="5135512" y="2040422"/>
                </a:cubicBezTo>
                <a:cubicBezTo>
                  <a:pt x="5151189" y="2037403"/>
                  <a:pt x="5165629" y="2032183"/>
                  <a:pt x="5180616" y="2038241"/>
                </a:cubicBezTo>
                <a:cubicBezTo>
                  <a:pt x="5192167" y="2043336"/>
                  <a:pt x="5207843" y="2040317"/>
                  <a:pt x="5204265" y="2059708"/>
                </a:cubicBezTo>
                <a:cubicBezTo>
                  <a:pt x="5201375" y="2070022"/>
                  <a:pt x="5212238" y="2084193"/>
                  <a:pt x="5192160" y="2089685"/>
                </a:cubicBezTo>
                <a:cubicBezTo>
                  <a:pt x="5176483" y="2092704"/>
                  <a:pt x="5169194" y="2105491"/>
                  <a:pt x="5148842" y="2105345"/>
                </a:cubicBezTo>
                <a:cubicBezTo>
                  <a:pt x="5131928" y="2106163"/>
                  <a:pt x="5112124" y="2117294"/>
                  <a:pt x="5101673" y="2134757"/>
                </a:cubicBezTo>
                <a:cubicBezTo>
                  <a:pt x="5093145" y="2145342"/>
                  <a:pt x="5085032" y="2141214"/>
                  <a:pt x="5078431" y="2144923"/>
                </a:cubicBezTo>
                <a:cubicBezTo>
                  <a:pt x="5069011" y="2148770"/>
                  <a:pt x="5060726" y="2146910"/>
                  <a:pt x="5052563" y="2144620"/>
                </a:cubicBezTo>
                <a:lnTo>
                  <a:pt x="5037286" y="2142869"/>
                </a:lnTo>
                <a:lnTo>
                  <a:pt x="5039213" y="2146539"/>
                </a:lnTo>
                <a:cubicBezTo>
                  <a:pt x="5039657" y="2152103"/>
                  <a:pt x="5037321" y="2157888"/>
                  <a:pt x="5030489" y="2163045"/>
                </a:cubicBezTo>
                <a:lnTo>
                  <a:pt x="5028179" y="2165369"/>
                </a:lnTo>
                <a:lnTo>
                  <a:pt x="5046078" y="2171076"/>
                </a:lnTo>
                <a:cubicBezTo>
                  <a:pt x="5062408" y="2175655"/>
                  <a:pt x="5078495" y="2181095"/>
                  <a:pt x="5093139" y="2191692"/>
                </a:cubicBezTo>
                <a:cubicBezTo>
                  <a:pt x="5104687" y="2196786"/>
                  <a:pt x="5118438" y="2200643"/>
                  <a:pt x="5123662" y="2215086"/>
                </a:cubicBezTo>
                <a:cubicBezTo>
                  <a:pt x="5122699" y="2218526"/>
                  <a:pt x="5125173" y="2222928"/>
                  <a:pt x="5128611" y="2223892"/>
                </a:cubicBezTo>
                <a:cubicBezTo>
                  <a:pt x="5186634" y="2255001"/>
                  <a:pt x="5200927" y="2316485"/>
                  <a:pt x="5228422" y="2370550"/>
                </a:cubicBezTo>
                <a:cubicBezTo>
                  <a:pt x="5229660" y="2372750"/>
                  <a:pt x="5226497" y="2377426"/>
                  <a:pt x="5228697" y="2376188"/>
                </a:cubicBezTo>
                <a:cubicBezTo>
                  <a:pt x="5262110" y="2389270"/>
                  <a:pt x="5261555" y="2424342"/>
                  <a:pt x="5262652" y="2446897"/>
                </a:cubicBezTo>
                <a:cubicBezTo>
                  <a:pt x="5266498" y="2479496"/>
                  <a:pt x="5284508" y="2501235"/>
                  <a:pt x="5299355" y="2527647"/>
                </a:cubicBezTo>
                <a:cubicBezTo>
                  <a:pt x="5308015" y="2543057"/>
                  <a:pt x="5331804" y="2544168"/>
                  <a:pt x="5348719" y="2543349"/>
                </a:cubicBezTo>
                <a:cubicBezTo>
                  <a:pt x="5367833" y="2541295"/>
                  <a:pt x="5381583" y="2545151"/>
                  <a:pt x="5393408" y="2555885"/>
                </a:cubicBezTo>
                <a:cubicBezTo>
                  <a:pt x="5398083" y="2559051"/>
                  <a:pt x="5402759" y="2562217"/>
                  <a:pt x="5407160" y="2559743"/>
                </a:cubicBezTo>
                <a:cubicBezTo>
                  <a:pt x="5427651" y="2539534"/>
                  <a:pt x="5449372" y="2567875"/>
                  <a:pt x="5472613" y="2557709"/>
                </a:cubicBezTo>
                <a:cubicBezTo>
                  <a:pt x="5480452" y="2556199"/>
                  <a:pt x="5484437" y="2568442"/>
                  <a:pt x="5485949" y="2576283"/>
                </a:cubicBezTo>
                <a:cubicBezTo>
                  <a:pt x="5490899" y="2585087"/>
                  <a:pt x="5473985" y="2585904"/>
                  <a:pt x="5476734" y="2595946"/>
                </a:cubicBezTo>
                <a:cubicBezTo>
                  <a:pt x="5480171" y="2596910"/>
                  <a:pt x="5485810" y="2596637"/>
                  <a:pt x="5490484" y="2599804"/>
                </a:cubicBezTo>
                <a:cubicBezTo>
                  <a:pt x="5498596" y="2603933"/>
                  <a:pt x="5516473" y="2599677"/>
                  <a:pt x="5519497" y="2615358"/>
                </a:cubicBezTo>
                <a:cubicBezTo>
                  <a:pt x="5524719" y="2629801"/>
                  <a:pt x="5531179" y="2646446"/>
                  <a:pt x="5529803" y="2664600"/>
                </a:cubicBezTo>
                <a:cubicBezTo>
                  <a:pt x="5526223" y="2683991"/>
                  <a:pt x="5519210" y="2702418"/>
                  <a:pt x="5499679" y="2719188"/>
                </a:cubicBezTo>
                <a:cubicBezTo>
                  <a:pt x="5486478" y="2726609"/>
                  <a:pt x="5473551" y="2739669"/>
                  <a:pt x="5457599" y="2737049"/>
                </a:cubicBezTo>
                <a:cubicBezTo>
                  <a:pt x="5433810" y="2735938"/>
                  <a:pt x="5409747" y="2729188"/>
                  <a:pt x="5390773" y="2710887"/>
                </a:cubicBezTo>
                <a:cubicBezTo>
                  <a:pt x="5384860" y="2705521"/>
                  <a:pt x="5381149" y="2698917"/>
                  <a:pt x="5381838" y="2689840"/>
                </a:cubicBezTo>
                <a:cubicBezTo>
                  <a:pt x="5383215" y="2671686"/>
                  <a:pt x="5382393" y="2654769"/>
                  <a:pt x="5381571" y="2637851"/>
                </a:cubicBezTo>
                <a:cubicBezTo>
                  <a:pt x="5351870" y="2631374"/>
                  <a:pt x="5320930" y="2622696"/>
                  <a:pt x="5289992" y="2614017"/>
                </a:cubicBezTo>
                <a:cubicBezTo>
                  <a:pt x="5269225" y="2628586"/>
                  <a:pt x="5265923" y="2653616"/>
                  <a:pt x="5259180" y="2677681"/>
                </a:cubicBezTo>
                <a:cubicBezTo>
                  <a:pt x="5249549" y="2712061"/>
                  <a:pt x="5246794" y="2748370"/>
                  <a:pt x="5222176" y="2776691"/>
                </a:cubicBezTo>
                <a:cubicBezTo>
                  <a:pt x="5215850" y="2786040"/>
                  <a:pt x="5213235" y="2801994"/>
                  <a:pt x="5205122" y="2797863"/>
                </a:cubicBezTo>
                <a:cubicBezTo>
                  <a:pt x="5187934" y="2793042"/>
                  <a:pt x="5176517" y="2813942"/>
                  <a:pt x="5159054" y="2803482"/>
                </a:cubicBezTo>
                <a:cubicBezTo>
                  <a:pt x="5150942" y="2799352"/>
                  <a:pt x="5140903" y="2802098"/>
                  <a:pt x="5134992" y="2796732"/>
                </a:cubicBezTo>
                <a:cubicBezTo>
                  <a:pt x="5107905" y="2774301"/>
                  <a:pt x="5067476" y="2779647"/>
                  <a:pt x="5042589" y="2755979"/>
                </a:cubicBezTo>
                <a:cubicBezTo>
                  <a:pt x="5036678" y="2750613"/>
                  <a:pt x="5026914" y="2758998"/>
                  <a:pt x="5027187" y="2764637"/>
                </a:cubicBezTo>
                <a:cubicBezTo>
                  <a:pt x="5035159" y="2789122"/>
                  <a:pt x="5021269" y="2805621"/>
                  <a:pt x="5017692" y="2825011"/>
                </a:cubicBezTo>
                <a:cubicBezTo>
                  <a:pt x="4982901" y="2830084"/>
                  <a:pt x="4955814" y="2807653"/>
                  <a:pt x="4929276" y="2796501"/>
                </a:cubicBezTo>
                <a:cubicBezTo>
                  <a:pt x="4919925" y="2790170"/>
                  <a:pt x="4909613" y="2787277"/>
                  <a:pt x="4898064" y="2782184"/>
                </a:cubicBezTo>
                <a:cubicBezTo>
                  <a:pt x="4894625" y="2781219"/>
                  <a:pt x="4888987" y="2781492"/>
                  <a:pt x="4888987" y="2781492"/>
                </a:cubicBezTo>
                <a:cubicBezTo>
                  <a:pt x="4879083" y="2810233"/>
                  <a:pt x="4837143" y="2807738"/>
                  <a:pt x="4828476" y="2838679"/>
                </a:cubicBezTo>
                <a:cubicBezTo>
                  <a:pt x="4811828" y="2891486"/>
                  <a:pt x="4812096" y="2943474"/>
                  <a:pt x="4792012" y="2995316"/>
                </a:cubicBezTo>
                <a:cubicBezTo>
                  <a:pt x="4786923" y="3006867"/>
                  <a:pt x="4794346" y="3020074"/>
                  <a:pt x="4799984" y="3019801"/>
                </a:cubicBezTo>
                <a:cubicBezTo>
                  <a:pt x="4825285" y="3028753"/>
                  <a:pt x="4824181" y="3052545"/>
                  <a:pt x="4837243" y="3065480"/>
                </a:cubicBezTo>
                <a:cubicBezTo>
                  <a:pt x="4842191" y="3074285"/>
                  <a:pt x="4842467" y="3079925"/>
                  <a:pt x="4841777" y="3089001"/>
                </a:cubicBezTo>
                <a:cubicBezTo>
                  <a:pt x="4825820" y="3132731"/>
                  <a:pt x="4836815" y="3172896"/>
                  <a:pt x="4860050" y="3209077"/>
                </a:cubicBezTo>
                <a:cubicBezTo>
                  <a:pt x="4862524" y="3213480"/>
                  <a:pt x="4865000" y="3217883"/>
                  <a:pt x="4861834" y="3222557"/>
                </a:cubicBezTo>
                <a:cubicBezTo>
                  <a:pt x="4838321" y="3227085"/>
                  <a:pt x="4828147" y="3203838"/>
                  <a:pt x="4816322" y="3193104"/>
                </a:cubicBezTo>
                <a:cubicBezTo>
                  <a:pt x="4783050" y="3159668"/>
                  <a:pt x="4742214" y="3133380"/>
                  <a:pt x="4699177" y="3108328"/>
                </a:cubicBezTo>
                <a:cubicBezTo>
                  <a:pt x="4679514" y="3099106"/>
                  <a:pt x="4661363" y="3097722"/>
                  <a:pt x="4644723" y="3104179"/>
                </a:cubicBezTo>
                <a:cubicBezTo>
                  <a:pt x="4599204" y="3121076"/>
                  <a:pt x="4562347" y="3153380"/>
                  <a:pt x="4540752" y="3197380"/>
                </a:cubicBezTo>
                <a:cubicBezTo>
                  <a:pt x="4532225" y="3207968"/>
                  <a:pt x="4535796" y="3234927"/>
                  <a:pt x="4544184" y="3244695"/>
                </a:cubicBezTo>
                <a:cubicBezTo>
                  <a:pt x="4592028" y="3298906"/>
                  <a:pt x="4594503" y="3303308"/>
                  <a:pt x="4596283" y="3363136"/>
                </a:cubicBezTo>
                <a:cubicBezTo>
                  <a:pt x="4597106" y="3380055"/>
                  <a:pt x="4603291" y="3391060"/>
                  <a:pt x="4610716" y="3404267"/>
                </a:cubicBezTo>
                <a:cubicBezTo>
                  <a:pt x="4654021" y="3481307"/>
                  <a:pt x="4697325" y="3558345"/>
                  <a:pt x="4739666" y="3638823"/>
                </a:cubicBezTo>
                <a:cubicBezTo>
                  <a:pt x="4750801" y="3658634"/>
                  <a:pt x="4773902" y="3668822"/>
                  <a:pt x="4782837" y="3689868"/>
                </a:cubicBezTo>
                <a:cubicBezTo>
                  <a:pt x="4791772" y="3710916"/>
                  <a:pt x="4803871" y="3727288"/>
                  <a:pt x="4815006" y="3747099"/>
                </a:cubicBezTo>
                <a:cubicBezTo>
                  <a:pt x="4818719" y="3753702"/>
                  <a:pt x="4826556" y="3752193"/>
                  <a:pt x="4829032" y="3756594"/>
                </a:cubicBezTo>
                <a:cubicBezTo>
                  <a:pt x="4836180" y="3764162"/>
                  <a:pt x="4846768" y="3772694"/>
                  <a:pt x="4837004" y="3781080"/>
                </a:cubicBezTo>
                <a:cubicBezTo>
                  <a:pt x="4828475" y="3791666"/>
                  <a:pt x="4815689" y="3784371"/>
                  <a:pt x="4809775" y="3779005"/>
                </a:cubicBezTo>
                <a:cubicBezTo>
                  <a:pt x="4802627" y="3771436"/>
                  <a:pt x="4789838" y="3764142"/>
                  <a:pt x="4786128" y="3757537"/>
                </a:cubicBezTo>
                <a:cubicBezTo>
                  <a:pt x="4771969" y="3722048"/>
                  <a:pt x="4740482" y="3702091"/>
                  <a:pt x="4725360" y="3670038"/>
                </a:cubicBezTo>
                <a:cubicBezTo>
                  <a:pt x="4680818" y="3590797"/>
                  <a:pt x="4637514" y="3513757"/>
                  <a:pt x="4594209" y="3436718"/>
                </a:cubicBezTo>
                <a:cubicBezTo>
                  <a:pt x="4585548" y="3421310"/>
                  <a:pt x="4572760" y="3414015"/>
                  <a:pt x="4558738" y="3404519"/>
                </a:cubicBezTo>
                <a:cubicBezTo>
                  <a:pt x="4522573" y="3381395"/>
                  <a:pt x="4488614" y="3357037"/>
                  <a:pt x="4480507" y="3306558"/>
                </a:cubicBezTo>
                <a:cubicBezTo>
                  <a:pt x="4475839" y="3257043"/>
                  <a:pt x="4421110" y="3247252"/>
                  <a:pt x="4381231" y="3263877"/>
                </a:cubicBezTo>
                <a:cubicBezTo>
                  <a:pt x="4343551" y="3279265"/>
                  <a:pt x="4308620" y="3304692"/>
                  <a:pt x="4271213" y="3325719"/>
                </a:cubicBezTo>
                <a:cubicBezTo>
                  <a:pt x="4260211" y="3331903"/>
                  <a:pt x="4245217" y="3372193"/>
                  <a:pt x="4243839" y="3390348"/>
                </a:cubicBezTo>
                <a:cubicBezTo>
                  <a:pt x="4241706" y="3404582"/>
                  <a:pt x="4243492" y="3418061"/>
                  <a:pt x="4245828" y="3431231"/>
                </a:cubicBezTo>
                <a:lnTo>
                  <a:pt x="4249487" y="3458234"/>
                </a:lnTo>
                <a:lnTo>
                  <a:pt x="4268459" y="3485180"/>
                </a:lnTo>
                <a:cubicBezTo>
                  <a:pt x="4281443" y="3505708"/>
                  <a:pt x="4292876" y="3526961"/>
                  <a:pt x="4301641" y="3549872"/>
                </a:cubicBezTo>
                <a:cubicBezTo>
                  <a:pt x="4307055" y="3565296"/>
                  <a:pt x="4316508" y="3563422"/>
                  <a:pt x="4327699" y="3562381"/>
                </a:cubicBezTo>
                <a:cubicBezTo>
                  <a:pt x="4364295" y="3559642"/>
                  <a:pt x="4401792" y="3559473"/>
                  <a:pt x="4443283" y="3566565"/>
                </a:cubicBezTo>
                <a:cubicBezTo>
                  <a:pt x="4417314" y="3587231"/>
                  <a:pt x="4389789" y="3591118"/>
                  <a:pt x="4362331" y="3599313"/>
                </a:cubicBezTo>
                <a:cubicBezTo>
                  <a:pt x="4304843" y="3616605"/>
                  <a:pt x="4286341" y="3646200"/>
                  <a:pt x="4297508" y="3698587"/>
                </a:cubicBezTo>
                <a:cubicBezTo>
                  <a:pt x="4301772" y="3723079"/>
                  <a:pt x="4314000" y="3733224"/>
                  <a:pt x="4338953" y="3730240"/>
                </a:cubicBezTo>
                <a:cubicBezTo>
                  <a:pt x="4350144" y="3729199"/>
                  <a:pt x="4360432" y="3725588"/>
                  <a:pt x="4372142" y="3730140"/>
                </a:cubicBezTo>
                <a:cubicBezTo>
                  <a:pt x="4367268" y="3749176"/>
                  <a:pt x="4350550" y="3755045"/>
                  <a:pt x="4336403" y="3760011"/>
                </a:cubicBezTo>
                <a:cubicBezTo>
                  <a:pt x="4320971" y="3765428"/>
                  <a:pt x="4319369" y="3773209"/>
                  <a:pt x="4322595" y="3786514"/>
                </a:cubicBezTo>
                <a:cubicBezTo>
                  <a:pt x="4332656" y="3823408"/>
                  <a:pt x="4355894" y="3848458"/>
                  <a:pt x="4384277" y="3871702"/>
                </a:cubicBezTo>
                <a:cubicBezTo>
                  <a:pt x="4400431" y="3884800"/>
                  <a:pt x="4418322" y="3898733"/>
                  <a:pt x="4434476" y="3911831"/>
                </a:cubicBezTo>
                <a:cubicBezTo>
                  <a:pt x="4459384" y="3933408"/>
                  <a:pt x="4474454" y="3959880"/>
                  <a:pt x="4475830" y="3992604"/>
                </a:cubicBezTo>
                <a:cubicBezTo>
                  <a:pt x="4478491" y="4024877"/>
                  <a:pt x="4491171" y="4036308"/>
                  <a:pt x="4523073" y="4036659"/>
                </a:cubicBezTo>
                <a:cubicBezTo>
                  <a:pt x="4527382" y="4036590"/>
                  <a:pt x="4531241" y="4035236"/>
                  <a:pt x="4538122" y="4034264"/>
                </a:cubicBezTo>
                <a:cubicBezTo>
                  <a:pt x="4533767" y="4058894"/>
                  <a:pt x="4515830" y="4069521"/>
                  <a:pt x="4501368" y="4081817"/>
                </a:cubicBezTo>
                <a:cubicBezTo>
                  <a:pt x="4483498" y="4096752"/>
                  <a:pt x="4472127" y="4113738"/>
                  <a:pt x="4473367" y="4137847"/>
                </a:cubicBezTo>
                <a:cubicBezTo>
                  <a:pt x="4472351" y="4155528"/>
                  <a:pt x="4478984" y="4166194"/>
                  <a:pt x="4497959" y="4166752"/>
                </a:cubicBezTo>
                <a:cubicBezTo>
                  <a:pt x="4518219" y="4166859"/>
                  <a:pt x="4532952" y="4171794"/>
                  <a:pt x="4539336" y="4194097"/>
                </a:cubicBezTo>
                <a:cubicBezTo>
                  <a:pt x="4546556" y="4214663"/>
                  <a:pt x="4532026" y="4222651"/>
                  <a:pt x="4517947" y="4231925"/>
                </a:cubicBezTo>
                <a:cubicBezTo>
                  <a:pt x="4513254" y="4235016"/>
                  <a:pt x="4504252" y="4238176"/>
                  <a:pt x="4508696" y="4246722"/>
                </a:cubicBezTo>
                <a:cubicBezTo>
                  <a:pt x="4512306" y="4257005"/>
                  <a:pt x="4521511" y="4266768"/>
                  <a:pt x="4532701" y="4265727"/>
                </a:cubicBezTo>
                <a:cubicBezTo>
                  <a:pt x="4563701" y="4263508"/>
                  <a:pt x="4567446" y="4282407"/>
                  <a:pt x="4569138" y="4307801"/>
                </a:cubicBezTo>
                <a:lnTo>
                  <a:pt x="4581251" y="4356204"/>
                </a:lnTo>
                <a:lnTo>
                  <a:pt x="4581479" y="4355344"/>
                </a:lnTo>
                <a:cubicBezTo>
                  <a:pt x="4582962" y="4353590"/>
                  <a:pt x="4585120" y="4352240"/>
                  <a:pt x="4587279" y="4351160"/>
                </a:cubicBezTo>
                <a:cubicBezTo>
                  <a:pt x="4608862" y="4339284"/>
                  <a:pt x="4626128" y="4319848"/>
                  <a:pt x="4644474" y="4303653"/>
                </a:cubicBezTo>
                <a:cubicBezTo>
                  <a:pt x="4672532" y="4278820"/>
                  <a:pt x="4703828" y="4264784"/>
                  <a:pt x="4741598" y="4274501"/>
                </a:cubicBezTo>
                <a:cubicBezTo>
                  <a:pt x="4756706" y="4277740"/>
                  <a:pt x="4766419" y="4269103"/>
                  <a:pt x="4775052" y="4260465"/>
                </a:cubicBezTo>
                <a:cubicBezTo>
                  <a:pt x="4795556" y="4241031"/>
                  <a:pt x="4806348" y="4242110"/>
                  <a:pt x="4822535" y="4263704"/>
                </a:cubicBezTo>
                <a:cubicBezTo>
                  <a:pt x="4838722" y="4287458"/>
                  <a:pt x="4838722" y="4287458"/>
                  <a:pt x="4862464" y="4268023"/>
                </a:cubicBezTo>
                <a:cubicBezTo>
                  <a:pt x="4867859" y="4263704"/>
                  <a:pt x="4872176" y="4260465"/>
                  <a:pt x="4878651" y="4266943"/>
                </a:cubicBezTo>
                <a:cubicBezTo>
                  <a:pt x="4903472" y="4288537"/>
                  <a:pt x="4928292" y="4307972"/>
                  <a:pt x="4952034" y="4330645"/>
                </a:cubicBezTo>
                <a:cubicBezTo>
                  <a:pt x="4970379" y="4346841"/>
                  <a:pt x="4982250" y="4367356"/>
                  <a:pt x="4987646" y="4391109"/>
                </a:cubicBezTo>
                <a:cubicBezTo>
                  <a:pt x="4991963" y="4406225"/>
                  <a:pt x="5030812" y="4435377"/>
                  <a:pt x="5046999" y="4436456"/>
                </a:cubicBezTo>
                <a:cubicBezTo>
                  <a:pt x="5052395" y="4436456"/>
                  <a:pt x="5056712" y="4436456"/>
                  <a:pt x="5058870" y="4429978"/>
                </a:cubicBezTo>
                <a:cubicBezTo>
                  <a:pt x="5073978" y="4396508"/>
                  <a:pt x="5103116" y="4380312"/>
                  <a:pt x="5134411" y="4366276"/>
                </a:cubicBezTo>
                <a:cubicBezTo>
                  <a:pt x="5140886" y="4363037"/>
                  <a:pt x="5146282" y="4360877"/>
                  <a:pt x="5151678" y="4357638"/>
                </a:cubicBezTo>
                <a:cubicBezTo>
                  <a:pt x="5168944" y="4346841"/>
                  <a:pt x="5184052" y="4341442"/>
                  <a:pt x="5205636" y="4349000"/>
                </a:cubicBezTo>
                <a:cubicBezTo>
                  <a:pt x="5227219" y="4356559"/>
                  <a:pt x="5248802" y="4344681"/>
                  <a:pt x="5268226" y="4333885"/>
                </a:cubicBezTo>
                <a:cubicBezTo>
                  <a:pt x="5277939" y="4329566"/>
                  <a:pt x="5284414" y="4327406"/>
                  <a:pt x="5294126" y="4334964"/>
                </a:cubicBezTo>
                <a:cubicBezTo>
                  <a:pt x="5335134" y="4365196"/>
                  <a:pt x="5380459" y="4387870"/>
                  <a:pt x="5433338" y="4392189"/>
                </a:cubicBezTo>
                <a:cubicBezTo>
                  <a:pt x="5440892" y="4393268"/>
                  <a:pt x="5444129" y="4395428"/>
                  <a:pt x="5441971" y="4402986"/>
                </a:cubicBezTo>
                <a:cubicBezTo>
                  <a:pt x="5435496" y="4433217"/>
                  <a:pt x="5451683" y="4452652"/>
                  <a:pt x="5473266" y="4468847"/>
                </a:cubicBezTo>
                <a:cubicBezTo>
                  <a:pt x="5482979" y="4476405"/>
                  <a:pt x="5488374" y="4482883"/>
                  <a:pt x="5481899" y="4496919"/>
                </a:cubicBezTo>
                <a:cubicBezTo>
                  <a:pt x="5472187" y="4514195"/>
                  <a:pt x="5480820" y="4530390"/>
                  <a:pt x="5492691" y="4544426"/>
                </a:cubicBezTo>
                <a:cubicBezTo>
                  <a:pt x="5502403" y="4556303"/>
                  <a:pt x="5514274" y="4568179"/>
                  <a:pt x="5523987" y="4580056"/>
                </a:cubicBezTo>
                <a:cubicBezTo>
                  <a:pt x="5528303" y="4585994"/>
                  <a:pt x="5530731" y="4591663"/>
                  <a:pt x="5529787" y="4596252"/>
                </a:cubicBezTo>
                <a:cubicBezTo>
                  <a:pt x="5528843" y="4600841"/>
                  <a:pt x="5524527" y="4604349"/>
                  <a:pt x="5515353" y="4605969"/>
                </a:cubicBezTo>
                <a:cubicBezTo>
                  <a:pt x="5511037" y="4605969"/>
                  <a:pt x="5506720" y="4607049"/>
                  <a:pt x="5502403" y="4609208"/>
                </a:cubicBezTo>
                <a:cubicBezTo>
                  <a:pt x="5497008" y="4611367"/>
                  <a:pt x="5488374" y="4611367"/>
                  <a:pt x="5487295" y="4618925"/>
                </a:cubicBezTo>
                <a:cubicBezTo>
                  <a:pt x="5487295" y="4625403"/>
                  <a:pt x="5492691" y="4629722"/>
                  <a:pt x="5497008" y="4632961"/>
                </a:cubicBezTo>
                <a:cubicBezTo>
                  <a:pt x="5515353" y="4649157"/>
                  <a:pt x="5514274" y="4655635"/>
                  <a:pt x="5491612" y="4665352"/>
                </a:cubicBezTo>
                <a:cubicBezTo>
                  <a:pt x="5486216" y="4667512"/>
                  <a:pt x="5481899" y="4668591"/>
                  <a:pt x="5477583" y="4671830"/>
                </a:cubicBezTo>
                <a:cubicBezTo>
                  <a:pt x="5471108" y="4676149"/>
                  <a:pt x="5465712" y="4680468"/>
                  <a:pt x="5470029" y="4691265"/>
                </a:cubicBezTo>
                <a:cubicBezTo>
                  <a:pt x="5475424" y="4700983"/>
                  <a:pt x="5479741" y="4700983"/>
                  <a:pt x="5488374" y="4698823"/>
                </a:cubicBezTo>
                <a:lnTo>
                  <a:pt x="5504696" y="4697004"/>
                </a:lnTo>
                <a:lnTo>
                  <a:pt x="5420769" y="4781392"/>
                </a:lnTo>
                <a:lnTo>
                  <a:pt x="5413913" y="4776562"/>
                </a:lnTo>
                <a:cubicBezTo>
                  <a:pt x="5404200" y="4774402"/>
                  <a:pt x="5397726" y="4777641"/>
                  <a:pt x="5393409" y="4786279"/>
                </a:cubicBezTo>
                <a:cubicBezTo>
                  <a:pt x="5390171" y="4792757"/>
                  <a:pt x="5388013" y="4799235"/>
                  <a:pt x="5384776" y="4805713"/>
                </a:cubicBezTo>
                <a:cubicBezTo>
                  <a:pt x="5379380" y="4816510"/>
                  <a:pt x="5371826" y="4820829"/>
                  <a:pt x="5358876" y="4818670"/>
                </a:cubicBezTo>
                <a:cubicBezTo>
                  <a:pt x="5320026" y="4812192"/>
                  <a:pt x="5293047" y="4826228"/>
                  <a:pt x="5275781" y="4860778"/>
                </a:cubicBezTo>
                <a:cubicBezTo>
                  <a:pt x="5272543" y="4866176"/>
                  <a:pt x="5273622" y="4878053"/>
                  <a:pt x="5263910" y="4875894"/>
                </a:cubicBezTo>
                <a:cubicBezTo>
                  <a:pt x="5254197" y="4874814"/>
                  <a:pt x="5252039" y="4865097"/>
                  <a:pt x="5250960" y="4855379"/>
                </a:cubicBezTo>
                <a:cubicBezTo>
                  <a:pt x="5250960" y="4854300"/>
                  <a:pt x="5250960" y="4853220"/>
                  <a:pt x="5250960" y="4852140"/>
                </a:cubicBezTo>
                <a:cubicBezTo>
                  <a:pt x="5246643" y="4826228"/>
                  <a:pt x="5234772" y="4818670"/>
                  <a:pt x="5214269" y="4831626"/>
                </a:cubicBezTo>
                <a:cubicBezTo>
                  <a:pt x="5194844" y="4843503"/>
                  <a:pt x="5179736" y="4840264"/>
                  <a:pt x="5163548" y="4829467"/>
                </a:cubicBezTo>
                <a:cubicBezTo>
                  <a:pt x="5141965" y="4815431"/>
                  <a:pt x="5119303" y="4804634"/>
                  <a:pt x="5092324" y="4811112"/>
                </a:cubicBezTo>
                <a:cubicBezTo>
                  <a:pt x="5080453" y="4814351"/>
                  <a:pt x="5075057" y="4802474"/>
                  <a:pt x="5072899" y="4794916"/>
                </a:cubicBezTo>
                <a:cubicBezTo>
                  <a:pt x="5063187" y="4766844"/>
                  <a:pt x="5044841" y="4753888"/>
                  <a:pt x="5016783" y="4750649"/>
                </a:cubicBezTo>
                <a:cubicBezTo>
                  <a:pt x="4999517" y="4748489"/>
                  <a:pt x="4996279" y="4742011"/>
                  <a:pt x="5007071" y="4724736"/>
                </a:cubicBezTo>
                <a:cubicBezTo>
                  <a:pt x="5029733" y="4688026"/>
                  <a:pt x="5013546" y="4634041"/>
                  <a:pt x="4975775" y="4617845"/>
                </a:cubicBezTo>
                <a:cubicBezTo>
                  <a:pt x="4968221" y="4614606"/>
                  <a:pt x="4958509" y="4610288"/>
                  <a:pt x="4952034" y="4617845"/>
                </a:cubicBezTo>
                <a:cubicBezTo>
                  <a:pt x="4945559" y="4625403"/>
                  <a:pt x="4942321" y="4636200"/>
                  <a:pt x="4948796" y="4645918"/>
                </a:cubicBezTo>
                <a:cubicBezTo>
                  <a:pt x="4952034" y="4652396"/>
                  <a:pt x="4957430" y="4658874"/>
                  <a:pt x="4961746" y="4665352"/>
                </a:cubicBezTo>
                <a:cubicBezTo>
                  <a:pt x="4967142" y="4671830"/>
                  <a:pt x="4970379" y="4678309"/>
                  <a:pt x="4963904" y="4683708"/>
                </a:cubicBezTo>
                <a:cubicBezTo>
                  <a:pt x="4956350" y="4690186"/>
                  <a:pt x="4949875" y="4685867"/>
                  <a:pt x="4944480" y="4680468"/>
                </a:cubicBezTo>
                <a:cubicBezTo>
                  <a:pt x="4939084" y="4676149"/>
                  <a:pt x="4934767" y="4669671"/>
                  <a:pt x="4930451" y="4665352"/>
                </a:cubicBezTo>
                <a:cubicBezTo>
                  <a:pt x="4920738" y="4655635"/>
                  <a:pt x="4907788" y="4650236"/>
                  <a:pt x="4896997" y="4659954"/>
                </a:cubicBezTo>
                <a:cubicBezTo>
                  <a:pt x="4888363" y="4668591"/>
                  <a:pt x="4896997" y="4680468"/>
                  <a:pt x="4903472" y="4689106"/>
                </a:cubicBezTo>
                <a:cubicBezTo>
                  <a:pt x="4908867" y="4696664"/>
                  <a:pt x="4918580" y="4702062"/>
                  <a:pt x="4921817" y="4711780"/>
                </a:cubicBezTo>
                <a:cubicBezTo>
                  <a:pt x="4927213" y="4725816"/>
                  <a:pt x="4925055" y="4734453"/>
                  <a:pt x="4907788" y="4733374"/>
                </a:cubicBezTo>
                <a:cubicBezTo>
                  <a:pt x="4884047" y="4732294"/>
                  <a:pt x="4864622" y="4722577"/>
                  <a:pt x="4846276" y="4709620"/>
                </a:cubicBezTo>
                <a:cubicBezTo>
                  <a:pt x="4822535" y="4693425"/>
                  <a:pt x="4809585" y="4692345"/>
                  <a:pt x="4786923" y="4709620"/>
                </a:cubicBezTo>
                <a:cubicBezTo>
                  <a:pt x="4778290" y="4715019"/>
                  <a:pt x="4770736" y="4723656"/>
                  <a:pt x="4763181" y="4731214"/>
                </a:cubicBezTo>
                <a:cubicBezTo>
                  <a:pt x="4759944" y="4734453"/>
                  <a:pt x="4756706" y="4739852"/>
                  <a:pt x="4751311" y="4737692"/>
                </a:cubicBezTo>
                <a:cubicBezTo>
                  <a:pt x="4744836" y="4735533"/>
                  <a:pt x="4743756" y="4730135"/>
                  <a:pt x="4744836" y="4725816"/>
                </a:cubicBezTo>
                <a:cubicBezTo>
                  <a:pt x="4749152" y="4706381"/>
                  <a:pt x="4740519" y="4702062"/>
                  <a:pt x="4723252" y="4703142"/>
                </a:cubicBezTo>
                <a:cubicBezTo>
                  <a:pt x="4701669" y="4704222"/>
                  <a:pt x="4686561" y="4690186"/>
                  <a:pt x="4674690" y="4675069"/>
                </a:cubicBezTo>
                <a:cubicBezTo>
                  <a:pt x="4664978" y="4663193"/>
                  <a:pt x="4657424" y="4662113"/>
                  <a:pt x="4648790" y="4673990"/>
                </a:cubicBezTo>
                <a:cubicBezTo>
                  <a:pt x="4644474" y="4680468"/>
                  <a:pt x="4640157" y="4684787"/>
                  <a:pt x="4631524" y="4682628"/>
                </a:cubicBezTo>
                <a:cubicBezTo>
                  <a:pt x="4619653" y="4680468"/>
                  <a:pt x="4621811" y="4671830"/>
                  <a:pt x="4619653" y="4664272"/>
                </a:cubicBezTo>
                <a:cubicBezTo>
                  <a:pt x="4618574" y="4659954"/>
                  <a:pt x="4618574" y="4654555"/>
                  <a:pt x="4617495" y="4649157"/>
                </a:cubicBezTo>
                <a:cubicBezTo>
                  <a:pt x="4615067" y="4627293"/>
                  <a:pt x="4605354" y="4618183"/>
                  <a:pt x="4590179" y="4622282"/>
                </a:cubicBezTo>
                <a:lnTo>
                  <a:pt x="4586817" y="4623974"/>
                </a:lnTo>
                <a:lnTo>
                  <a:pt x="4584630" y="4635875"/>
                </a:lnTo>
                <a:cubicBezTo>
                  <a:pt x="4576236" y="4677803"/>
                  <a:pt x="4574566" y="4681277"/>
                  <a:pt x="4531541" y="4686274"/>
                </a:cubicBezTo>
                <a:cubicBezTo>
                  <a:pt x="4507873" y="4688806"/>
                  <a:pt x="4494629" y="4696343"/>
                  <a:pt x="4492463" y="4723091"/>
                </a:cubicBezTo>
                <a:cubicBezTo>
                  <a:pt x="4490612" y="4742510"/>
                  <a:pt x="4481880" y="4762900"/>
                  <a:pt x="4462206" y="4772694"/>
                </a:cubicBezTo>
                <a:cubicBezTo>
                  <a:pt x="4443818" y="4782036"/>
                  <a:pt x="4447044" y="4795342"/>
                  <a:pt x="4452007" y="4809481"/>
                </a:cubicBezTo>
                <a:cubicBezTo>
                  <a:pt x="4456970" y="4823620"/>
                  <a:pt x="4462768" y="4836023"/>
                  <a:pt x="4457827" y="4850751"/>
                </a:cubicBezTo>
                <a:cubicBezTo>
                  <a:pt x="4454555" y="4862006"/>
                  <a:pt x="4463241" y="4866176"/>
                  <a:pt x="4471025" y="4867775"/>
                </a:cubicBezTo>
                <a:cubicBezTo>
                  <a:pt x="4482667" y="4868020"/>
                  <a:pt x="4492572" y="4867431"/>
                  <a:pt x="4503311" y="4865104"/>
                </a:cubicBezTo>
                <a:cubicBezTo>
                  <a:pt x="4539907" y="4862365"/>
                  <a:pt x="4542095" y="4864484"/>
                  <a:pt x="4538327" y="4899014"/>
                </a:cubicBezTo>
                <a:cubicBezTo>
                  <a:pt x="4537311" y="4916696"/>
                  <a:pt x="4531535" y="4933161"/>
                  <a:pt x="4528782" y="4950009"/>
                </a:cubicBezTo>
                <a:cubicBezTo>
                  <a:pt x="4524359" y="4970331"/>
                  <a:pt x="4519936" y="4990652"/>
                  <a:pt x="4490855" y="4977760"/>
                </a:cubicBezTo>
                <a:cubicBezTo>
                  <a:pt x="4480882" y="4974042"/>
                  <a:pt x="4471948" y="4981510"/>
                  <a:pt x="4473436" y="4993981"/>
                </a:cubicBezTo>
                <a:cubicBezTo>
                  <a:pt x="4474542" y="5009475"/>
                  <a:pt x="4474812" y="5026705"/>
                  <a:pt x="4496877" y="5031953"/>
                </a:cubicBezTo>
                <a:cubicBezTo>
                  <a:pt x="4498163" y="5031502"/>
                  <a:pt x="4499449" y="5031051"/>
                  <a:pt x="4502473" y="5031433"/>
                </a:cubicBezTo>
                <a:cubicBezTo>
                  <a:pt x="4514114" y="5031678"/>
                  <a:pt x="4528961" y="5016360"/>
                  <a:pt x="4538301" y="5034738"/>
                </a:cubicBezTo>
                <a:cubicBezTo>
                  <a:pt x="4547190" y="5051831"/>
                  <a:pt x="4547911" y="5070346"/>
                  <a:pt x="4541751" y="5089834"/>
                </a:cubicBezTo>
                <a:cubicBezTo>
                  <a:pt x="4535524" y="5105014"/>
                  <a:pt x="4524085" y="5117692"/>
                  <a:pt x="4511743" y="5127799"/>
                </a:cubicBezTo>
                <a:cubicBezTo>
                  <a:pt x="4501522" y="5135718"/>
                  <a:pt x="4492520" y="5138878"/>
                  <a:pt x="4485820" y="5123905"/>
                </a:cubicBezTo>
                <a:cubicBezTo>
                  <a:pt x="4482729" y="5119215"/>
                  <a:pt x="4478352" y="5114976"/>
                  <a:pt x="4473208" y="5116782"/>
                </a:cubicBezTo>
                <a:cubicBezTo>
                  <a:pt x="4464206" y="5119942"/>
                  <a:pt x="4465175" y="5126821"/>
                  <a:pt x="4466980" y="5131962"/>
                </a:cubicBezTo>
                <a:cubicBezTo>
                  <a:pt x="4469304" y="5142697"/>
                  <a:pt x="4472462" y="5151694"/>
                  <a:pt x="4474335" y="5161144"/>
                </a:cubicBezTo>
                <a:cubicBezTo>
                  <a:pt x="4481306" y="5193347"/>
                  <a:pt x="4464790" y="5212139"/>
                  <a:pt x="4432436" y="5210502"/>
                </a:cubicBezTo>
                <a:cubicBezTo>
                  <a:pt x="4428127" y="5210571"/>
                  <a:pt x="4425104" y="5210188"/>
                  <a:pt x="4422080" y="5209806"/>
                </a:cubicBezTo>
                <a:cubicBezTo>
                  <a:pt x="4373257" y="5202400"/>
                  <a:pt x="4367278" y="5205942"/>
                  <a:pt x="4363328" y="5256417"/>
                </a:cubicBezTo>
                <a:cubicBezTo>
                  <a:pt x="4361478" y="5275836"/>
                  <a:pt x="4355634" y="5287993"/>
                  <a:pt x="4335441" y="5292194"/>
                </a:cubicBezTo>
                <a:cubicBezTo>
                  <a:pt x="4327273" y="5293617"/>
                  <a:pt x="4321294" y="5297160"/>
                  <a:pt x="4315316" y="5300702"/>
                </a:cubicBezTo>
                <a:cubicBezTo>
                  <a:pt x="4277186" y="5315531"/>
                  <a:pt x="4252570" y="5340053"/>
                  <a:pt x="4258458" y="5385631"/>
                </a:cubicBezTo>
                <a:cubicBezTo>
                  <a:pt x="4260014" y="5402410"/>
                  <a:pt x="4258998" y="5420092"/>
                  <a:pt x="4253222" y="5436557"/>
                </a:cubicBezTo>
                <a:cubicBezTo>
                  <a:pt x="4249950" y="5447812"/>
                  <a:pt x="4241467" y="5456565"/>
                  <a:pt x="4229825" y="5456320"/>
                </a:cubicBezTo>
                <a:cubicBezTo>
                  <a:pt x="4215611" y="5456978"/>
                  <a:pt x="4216694" y="5443604"/>
                  <a:pt x="4214822" y="5434155"/>
                </a:cubicBezTo>
                <a:cubicBezTo>
                  <a:pt x="4200113" y="5375792"/>
                  <a:pt x="4200113" y="5375792"/>
                  <a:pt x="4150160" y="5406321"/>
                </a:cubicBezTo>
                <a:cubicBezTo>
                  <a:pt x="4132223" y="5416948"/>
                  <a:pt x="4114670" y="5424554"/>
                  <a:pt x="4094026" y="5427469"/>
                </a:cubicBezTo>
                <a:cubicBezTo>
                  <a:pt x="4072931" y="5429099"/>
                  <a:pt x="4056144" y="5430660"/>
                  <a:pt x="4039855" y="5408946"/>
                </a:cubicBezTo>
                <a:cubicBezTo>
                  <a:pt x="4014812" y="5378755"/>
                  <a:pt x="3962333" y="5385626"/>
                  <a:pt x="3927948" y="5419353"/>
                </a:cubicBezTo>
                <a:cubicBezTo>
                  <a:pt x="3922421" y="5424181"/>
                  <a:pt x="3918630" y="5429843"/>
                  <a:pt x="3912268" y="5436408"/>
                </a:cubicBezTo>
                <a:cubicBezTo>
                  <a:pt x="3896746" y="5408649"/>
                  <a:pt x="3879554" y="5384365"/>
                  <a:pt x="3845463" y="5381894"/>
                </a:cubicBezTo>
                <a:cubicBezTo>
                  <a:pt x="3814396" y="5379805"/>
                  <a:pt x="3790931" y="5395261"/>
                  <a:pt x="3765729" y="5409883"/>
                </a:cubicBezTo>
                <a:cubicBezTo>
                  <a:pt x="3760450" y="5403073"/>
                  <a:pt x="3764691" y="5398697"/>
                  <a:pt x="3765910" y="5393938"/>
                </a:cubicBezTo>
                <a:cubicBezTo>
                  <a:pt x="3781704" y="5356630"/>
                  <a:pt x="3760136" y="5328107"/>
                  <a:pt x="3718780" y="5329630"/>
                </a:cubicBezTo>
                <a:cubicBezTo>
                  <a:pt x="3676138" y="5331605"/>
                  <a:pt x="3676138" y="5331605"/>
                  <a:pt x="3675462" y="5288528"/>
                </a:cubicBezTo>
                <a:cubicBezTo>
                  <a:pt x="3674989" y="5258375"/>
                  <a:pt x="3649630" y="5235514"/>
                  <a:pt x="3619984" y="5241589"/>
                </a:cubicBezTo>
                <a:cubicBezTo>
                  <a:pt x="3604935" y="5243984"/>
                  <a:pt x="3608161" y="5257289"/>
                  <a:pt x="3608747" y="5267190"/>
                </a:cubicBezTo>
                <a:cubicBezTo>
                  <a:pt x="3610304" y="5283969"/>
                  <a:pt x="3614048" y="5302867"/>
                  <a:pt x="3596563" y="5314780"/>
                </a:cubicBezTo>
                <a:cubicBezTo>
                  <a:pt x="3584605" y="5321866"/>
                  <a:pt x="3576054" y="5326311"/>
                  <a:pt x="3574430" y="5305224"/>
                </a:cubicBezTo>
                <a:cubicBezTo>
                  <a:pt x="3568858" y="5252317"/>
                  <a:pt x="3550132" y="5240121"/>
                  <a:pt x="3499909" y="5253419"/>
                </a:cubicBezTo>
                <a:cubicBezTo>
                  <a:pt x="3436375" y="5269946"/>
                  <a:pt x="3375977" y="5266603"/>
                  <a:pt x="3315692" y="5243008"/>
                </a:cubicBezTo>
                <a:cubicBezTo>
                  <a:pt x="3285324" y="5230567"/>
                  <a:pt x="3255024" y="5222434"/>
                  <a:pt x="3221835" y="5222534"/>
                </a:cubicBezTo>
                <a:cubicBezTo>
                  <a:pt x="3204598" y="5222810"/>
                  <a:pt x="3190452" y="5227776"/>
                  <a:pt x="3181652" y="5243858"/>
                </a:cubicBezTo>
                <a:cubicBezTo>
                  <a:pt x="3173687" y="5258205"/>
                  <a:pt x="3161797" y="5269597"/>
                  <a:pt x="3144425" y="5261258"/>
                </a:cubicBezTo>
                <a:cubicBezTo>
                  <a:pt x="3126601" y="5251633"/>
                  <a:pt x="3137138" y="5236384"/>
                  <a:pt x="3142147" y="5225963"/>
                </a:cubicBezTo>
                <a:cubicBezTo>
                  <a:pt x="3154669" y="5199910"/>
                  <a:pt x="3149638" y="5181464"/>
                  <a:pt x="3132063" y="5160201"/>
                </a:cubicBezTo>
                <a:cubicBezTo>
                  <a:pt x="3063049" y="5074700"/>
                  <a:pt x="3023997" y="4975794"/>
                  <a:pt x="2992209" y="4872894"/>
                </a:cubicBezTo>
                <a:cubicBezTo>
                  <a:pt x="2975447" y="4821027"/>
                  <a:pt x="2975447" y="4821027"/>
                  <a:pt x="2922382" y="4817997"/>
                </a:cubicBezTo>
                <a:cubicBezTo>
                  <a:pt x="2874077" y="4816185"/>
                  <a:pt x="2874077" y="4816185"/>
                  <a:pt x="2852371" y="4861342"/>
                </a:cubicBezTo>
                <a:cubicBezTo>
                  <a:pt x="2837344" y="4892605"/>
                  <a:pt x="2822769" y="4925153"/>
                  <a:pt x="2799055" y="4952246"/>
                </a:cubicBezTo>
                <a:cubicBezTo>
                  <a:pt x="2786330" y="4965376"/>
                  <a:pt x="2772319" y="4978957"/>
                  <a:pt x="2750389" y="4982323"/>
                </a:cubicBezTo>
                <a:cubicBezTo>
                  <a:pt x="2748832" y="4965544"/>
                  <a:pt x="2755511" y="4951650"/>
                  <a:pt x="2759166" y="4937373"/>
                </a:cubicBezTo>
                <a:cubicBezTo>
                  <a:pt x="2766477" y="4908818"/>
                  <a:pt x="2768193" y="4880785"/>
                  <a:pt x="2758717" y="4853791"/>
                </a:cubicBezTo>
                <a:cubicBezTo>
                  <a:pt x="2754589" y="4837915"/>
                  <a:pt x="2758831" y="4833539"/>
                  <a:pt x="2773428" y="4829858"/>
                </a:cubicBezTo>
                <a:cubicBezTo>
                  <a:pt x="2788026" y="4826178"/>
                  <a:pt x="2803458" y="4820761"/>
                  <a:pt x="2813611" y="4808534"/>
                </a:cubicBezTo>
                <a:cubicBezTo>
                  <a:pt x="2819072" y="4799399"/>
                  <a:pt x="2822795" y="4789429"/>
                  <a:pt x="2820922" y="4779980"/>
                </a:cubicBezTo>
                <a:cubicBezTo>
                  <a:pt x="2816861" y="4768411"/>
                  <a:pt x="2805287" y="4772474"/>
                  <a:pt x="2796668" y="4772612"/>
                </a:cubicBezTo>
                <a:cubicBezTo>
                  <a:pt x="2738910" y="4772674"/>
                  <a:pt x="2681603" y="4774021"/>
                  <a:pt x="2622107" y="4773249"/>
                </a:cubicBezTo>
                <a:lnTo>
                  <a:pt x="2591932" y="4771776"/>
                </a:lnTo>
                <a:lnTo>
                  <a:pt x="2581363" y="4784316"/>
                </a:lnTo>
                <a:cubicBezTo>
                  <a:pt x="2571376" y="4791016"/>
                  <a:pt x="2557281" y="4791697"/>
                  <a:pt x="2533973" y="4788867"/>
                </a:cubicBezTo>
                <a:cubicBezTo>
                  <a:pt x="2506747" y="4786794"/>
                  <a:pt x="2502347" y="4789267"/>
                  <a:pt x="2494641" y="4816770"/>
                </a:cubicBezTo>
                <a:cubicBezTo>
                  <a:pt x="2487900" y="4840836"/>
                  <a:pt x="2498074" y="4864084"/>
                  <a:pt x="2502607" y="4887605"/>
                </a:cubicBezTo>
                <a:cubicBezTo>
                  <a:pt x="2510439" y="4932445"/>
                  <a:pt x="2523908" y="4977012"/>
                  <a:pt x="2530777" y="5025291"/>
                </a:cubicBezTo>
                <a:cubicBezTo>
                  <a:pt x="2534074" y="5046611"/>
                  <a:pt x="2534207" y="5072605"/>
                  <a:pt x="2526229" y="5094470"/>
                </a:cubicBezTo>
                <a:cubicBezTo>
                  <a:pt x="2521688" y="5117298"/>
                  <a:pt x="2507797" y="5133797"/>
                  <a:pt x="2476444" y="5139834"/>
                </a:cubicBezTo>
                <a:cubicBezTo>
                  <a:pt x="2488275" y="5104218"/>
                  <a:pt x="2448950" y="5085771"/>
                  <a:pt x="2456379" y="5052626"/>
                </a:cubicBezTo>
                <a:cubicBezTo>
                  <a:pt x="2435621" y="5020847"/>
                  <a:pt x="2438376" y="4984539"/>
                  <a:pt x="2428893" y="4952213"/>
                </a:cubicBezTo>
                <a:cubicBezTo>
                  <a:pt x="2417209" y="4921126"/>
                  <a:pt x="2408687" y="4885362"/>
                  <a:pt x="2404842" y="4852765"/>
                </a:cubicBezTo>
                <a:cubicBezTo>
                  <a:pt x="2399900" y="4797610"/>
                  <a:pt x="2345447" y="4793459"/>
                  <a:pt x="2313953" y="4819852"/>
                </a:cubicBezTo>
                <a:cubicBezTo>
                  <a:pt x="2307352" y="4823562"/>
                  <a:pt x="2305426" y="4830439"/>
                  <a:pt x="2305700" y="4836077"/>
                </a:cubicBezTo>
                <a:cubicBezTo>
                  <a:pt x="2303773" y="4842953"/>
                  <a:pt x="2307486" y="4849557"/>
                  <a:pt x="2307760" y="4855197"/>
                </a:cubicBezTo>
                <a:cubicBezTo>
                  <a:pt x="2301982" y="4875825"/>
                  <a:pt x="2291528" y="4893287"/>
                  <a:pt x="2273652" y="4897541"/>
                </a:cubicBezTo>
                <a:cubicBezTo>
                  <a:pt x="2253574" y="4903035"/>
                  <a:pt x="2241475" y="4886661"/>
                  <a:pt x="2229651" y="4875929"/>
                </a:cubicBezTo>
                <a:cubicBezTo>
                  <a:pt x="2223740" y="4870562"/>
                  <a:pt x="2222228" y="4862722"/>
                  <a:pt x="2219754" y="4858320"/>
                </a:cubicBezTo>
                <a:cubicBezTo>
                  <a:pt x="2192808" y="4815533"/>
                  <a:pt x="2150045" y="4796122"/>
                  <a:pt x="2105490" y="4809581"/>
                </a:cubicBezTo>
                <a:cubicBezTo>
                  <a:pt x="2095451" y="4812326"/>
                  <a:pt x="2084449" y="4818511"/>
                  <a:pt x="2075923" y="4829098"/>
                </a:cubicBezTo>
                <a:cubicBezTo>
                  <a:pt x="2054741" y="4858383"/>
                  <a:pt x="2019261" y="4872533"/>
                  <a:pt x="1995879" y="4903056"/>
                </a:cubicBezTo>
                <a:cubicBezTo>
                  <a:pt x="1992718" y="4907729"/>
                  <a:pt x="1978003" y="4907311"/>
                  <a:pt x="1971127" y="4905382"/>
                </a:cubicBezTo>
                <a:cubicBezTo>
                  <a:pt x="1957377" y="4901526"/>
                  <a:pt x="1943627" y="4897668"/>
                  <a:pt x="1929602" y="4888172"/>
                </a:cubicBezTo>
                <a:cubicBezTo>
                  <a:pt x="1917777" y="4877438"/>
                  <a:pt x="1908976" y="4882386"/>
                  <a:pt x="1900724" y="4898612"/>
                </a:cubicBezTo>
                <a:cubicBezTo>
                  <a:pt x="1899761" y="4902049"/>
                  <a:pt x="1900035" y="4907689"/>
                  <a:pt x="1896871" y="4912363"/>
                </a:cubicBezTo>
                <a:cubicBezTo>
                  <a:pt x="1891507" y="4918275"/>
                  <a:pt x="1883944" y="4925423"/>
                  <a:pt x="1877068" y="4923495"/>
                </a:cubicBezTo>
                <a:cubicBezTo>
                  <a:pt x="1865518" y="4918402"/>
                  <a:pt x="1869644" y="4910289"/>
                  <a:pt x="1870333" y="4901212"/>
                </a:cubicBezTo>
                <a:cubicBezTo>
                  <a:pt x="1875838" y="4874945"/>
                  <a:pt x="1893855" y="4850334"/>
                  <a:pt x="1885608" y="4820209"/>
                </a:cubicBezTo>
                <a:cubicBezTo>
                  <a:pt x="1882860" y="4810168"/>
                  <a:pt x="1874473" y="4800399"/>
                  <a:pt x="1867872" y="4804109"/>
                </a:cubicBezTo>
                <a:cubicBezTo>
                  <a:pt x="1856871" y="4810294"/>
                  <a:pt x="1844630" y="4814276"/>
                  <a:pt x="1837342" y="4827064"/>
                </a:cubicBezTo>
                <a:cubicBezTo>
                  <a:pt x="1832253" y="4838614"/>
                  <a:pt x="1815886" y="4850711"/>
                  <a:pt x="1799662" y="4842451"/>
                </a:cubicBezTo>
                <a:cubicBezTo>
                  <a:pt x="1782199" y="4831991"/>
                  <a:pt x="1762537" y="4822766"/>
                  <a:pt x="1758003" y="4799247"/>
                </a:cubicBezTo>
                <a:cubicBezTo>
                  <a:pt x="1758965" y="4795808"/>
                  <a:pt x="1769967" y="4789623"/>
                  <a:pt x="1769692" y="4783984"/>
                </a:cubicBezTo>
                <a:cubicBezTo>
                  <a:pt x="1765706" y="4771742"/>
                  <a:pt x="1760484" y="4757298"/>
                  <a:pt x="1743295" y="4752477"/>
                </a:cubicBezTo>
                <a:cubicBezTo>
                  <a:pt x="1699843" y="4742143"/>
                  <a:pt x="1659281" y="4721494"/>
                  <a:pt x="1616518" y="4702082"/>
                </a:cubicBezTo>
                <a:cubicBezTo>
                  <a:pt x="1589980" y="4690930"/>
                  <a:pt x="1563302" y="4700133"/>
                  <a:pt x="1541847" y="4723780"/>
                </a:cubicBezTo>
                <a:cubicBezTo>
                  <a:pt x="1515028" y="4753336"/>
                  <a:pt x="1513791" y="4751137"/>
                  <a:pt x="1482305" y="4731179"/>
                </a:cubicBezTo>
                <a:cubicBezTo>
                  <a:pt x="1468280" y="4721683"/>
                  <a:pt x="1460166" y="4717553"/>
                  <a:pt x="1473783" y="4695417"/>
                </a:cubicBezTo>
                <a:cubicBezTo>
                  <a:pt x="1493726" y="4663929"/>
                  <a:pt x="1488645" y="4629131"/>
                  <a:pt x="1468846" y="4593913"/>
                </a:cubicBezTo>
                <a:cubicBezTo>
                  <a:pt x="1444102" y="4549890"/>
                  <a:pt x="1408904" y="4523329"/>
                  <a:pt x="1363940" y="4505154"/>
                </a:cubicBezTo>
                <a:cubicBezTo>
                  <a:pt x="1355828" y="4501025"/>
                  <a:pt x="1348953" y="4499096"/>
                  <a:pt x="1341662" y="4511882"/>
                </a:cubicBezTo>
                <a:cubicBezTo>
                  <a:pt x="1330247" y="4532784"/>
                  <a:pt x="1307968" y="4539514"/>
                  <a:pt x="1289128" y="4547206"/>
                </a:cubicBezTo>
                <a:cubicBezTo>
                  <a:pt x="1263686" y="4558610"/>
                  <a:pt x="1224087" y="4534523"/>
                  <a:pt x="1221480" y="4504127"/>
                </a:cubicBezTo>
                <a:cubicBezTo>
                  <a:pt x="1218870" y="4473732"/>
                  <a:pt x="1214062" y="4444570"/>
                  <a:pt x="1220530" y="4414866"/>
                </a:cubicBezTo>
                <a:cubicBezTo>
                  <a:pt x="1223419" y="4404551"/>
                  <a:pt x="1225345" y="4397676"/>
                  <a:pt x="1239097" y="4401534"/>
                </a:cubicBezTo>
                <a:cubicBezTo>
                  <a:pt x="1249407" y="4404427"/>
                  <a:pt x="1253261" y="4390675"/>
                  <a:pt x="1251750" y="4382834"/>
                </a:cubicBezTo>
                <a:cubicBezTo>
                  <a:pt x="1251202" y="4371557"/>
                  <a:pt x="1255052" y="4357804"/>
                  <a:pt x="1254504" y="4346526"/>
                </a:cubicBezTo>
                <a:cubicBezTo>
                  <a:pt x="1251755" y="4336486"/>
                  <a:pt x="1238969" y="4329190"/>
                  <a:pt x="1230581" y="4319421"/>
                </a:cubicBezTo>
                <a:cubicBezTo>
                  <a:pt x="1216765" y="4302566"/>
                  <a:pt x="1202948" y="4285711"/>
                  <a:pt x="1186758" y="4272364"/>
                </a:cubicBezTo>
                <a:lnTo>
                  <a:pt x="1175214" y="4264939"/>
                </a:lnTo>
                <a:lnTo>
                  <a:pt x="1161833" y="4266023"/>
                </a:lnTo>
                <a:cubicBezTo>
                  <a:pt x="1154415" y="4265067"/>
                  <a:pt x="1147356" y="4262915"/>
                  <a:pt x="1140837" y="4258967"/>
                </a:cubicBezTo>
                <a:lnTo>
                  <a:pt x="1128185" y="4246273"/>
                </a:lnTo>
                <a:lnTo>
                  <a:pt x="1114189" y="4244360"/>
                </a:lnTo>
                <a:cubicBezTo>
                  <a:pt x="1109687" y="4244719"/>
                  <a:pt x="1105528" y="4246333"/>
                  <a:pt x="1101745" y="4249907"/>
                </a:cubicBezTo>
                <a:cubicBezTo>
                  <a:pt x="1097344" y="4252381"/>
                  <a:pt x="1093356" y="4251725"/>
                  <a:pt x="1089334" y="4250366"/>
                </a:cubicBezTo>
                <a:lnTo>
                  <a:pt x="1081819" y="4248119"/>
                </a:lnTo>
                <a:lnTo>
                  <a:pt x="1066120" y="4264125"/>
                </a:lnTo>
                <a:cubicBezTo>
                  <a:pt x="1059898" y="4273698"/>
                  <a:pt x="1055110" y="4284226"/>
                  <a:pt x="1050323" y="4294755"/>
                </a:cubicBezTo>
                <a:cubicBezTo>
                  <a:pt x="1036917" y="4327300"/>
                  <a:pt x="1015857" y="4348360"/>
                  <a:pt x="983313" y="4357938"/>
                </a:cubicBezTo>
                <a:cubicBezTo>
                  <a:pt x="975658" y="4350281"/>
                  <a:pt x="968002" y="4342625"/>
                  <a:pt x="960346" y="4334969"/>
                </a:cubicBezTo>
                <a:cubicBezTo>
                  <a:pt x="971834" y="4319654"/>
                  <a:pt x="985236" y="4306251"/>
                  <a:pt x="1002467" y="4292849"/>
                </a:cubicBezTo>
                <a:cubicBezTo>
                  <a:pt x="1013954" y="4281362"/>
                  <a:pt x="1027355" y="4271788"/>
                  <a:pt x="1033100" y="4258387"/>
                </a:cubicBezTo>
                <a:cubicBezTo>
                  <a:pt x="1065652" y="4210525"/>
                  <a:pt x="1052257" y="4177986"/>
                  <a:pt x="998661" y="4158853"/>
                </a:cubicBezTo>
                <a:cubicBezTo>
                  <a:pt x="958462" y="4149287"/>
                  <a:pt x="954636" y="4141631"/>
                  <a:pt x="956556" y="4105261"/>
                </a:cubicBezTo>
                <a:cubicBezTo>
                  <a:pt x="960392" y="4063146"/>
                  <a:pt x="946994" y="4049748"/>
                  <a:pt x="904879" y="4057413"/>
                </a:cubicBezTo>
                <a:cubicBezTo>
                  <a:pt x="899136" y="4059328"/>
                  <a:pt x="891479" y="4063158"/>
                  <a:pt x="885736" y="4065073"/>
                </a:cubicBezTo>
                <a:cubicBezTo>
                  <a:pt x="843619" y="4080393"/>
                  <a:pt x="822567" y="4059341"/>
                  <a:pt x="818745" y="4013399"/>
                </a:cubicBezTo>
                <a:cubicBezTo>
                  <a:pt x="820662" y="4000000"/>
                  <a:pt x="822578" y="3986599"/>
                  <a:pt x="826409" y="3971284"/>
                </a:cubicBezTo>
                <a:cubicBezTo>
                  <a:pt x="834075" y="3917683"/>
                  <a:pt x="847483" y="3865997"/>
                  <a:pt x="870463" y="3816223"/>
                </a:cubicBezTo>
                <a:cubicBezTo>
                  <a:pt x="887698" y="3779849"/>
                  <a:pt x="883874" y="3753050"/>
                  <a:pt x="849420" y="3733913"/>
                </a:cubicBezTo>
                <a:cubicBezTo>
                  <a:pt x="845592" y="3730085"/>
                  <a:pt x="841764" y="3726257"/>
                  <a:pt x="837936" y="3722429"/>
                </a:cubicBezTo>
                <a:cubicBezTo>
                  <a:pt x="820712" y="3697547"/>
                  <a:pt x="820715" y="3682233"/>
                  <a:pt x="847517" y="3670743"/>
                </a:cubicBezTo>
                <a:lnTo>
                  <a:pt x="871187" y="3654468"/>
                </a:lnTo>
                <a:lnTo>
                  <a:pt x="862921" y="3655033"/>
                </a:lnTo>
                <a:lnTo>
                  <a:pt x="865726" y="3649731"/>
                </a:lnTo>
                <a:cubicBezTo>
                  <a:pt x="872742" y="3631304"/>
                  <a:pt x="907125" y="3594598"/>
                  <a:pt x="920326" y="3587177"/>
                </a:cubicBezTo>
                <a:lnTo>
                  <a:pt x="925490" y="3584399"/>
                </a:lnTo>
                <a:lnTo>
                  <a:pt x="928649" y="3574777"/>
                </a:lnTo>
                <a:cubicBezTo>
                  <a:pt x="929489" y="3567001"/>
                  <a:pt x="928593" y="3559165"/>
                  <a:pt x="925932" y="3550999"/>
                </a:cubicBezTo>
                <a:lnTo>
                  <a:pt x="917654" y="3534979"/>
                </a:lnTo>
                <a:lnTo>
                  <a:pt x="912238" y="3534153"/>
                </a:lnTo>
                <a:cubicBezTo>
                  <a:pt x="905209" y="3531949"/>
                  <a:pt x="898814" y="3528302"/>
                  <a:pt x="892558" y="3527474"/>
                </a:cubicBezTo>
                <a:cubicBezTo>
                  <a:pt x="879637" y="3494184"/>
                  <a:pt x="853232" y="3509027"/>
                  <a:pt x="830681" y="3510117"/>
                </a:cubicBezTo>
                <a:cubicBezTo>
                  <a:pt x="759587" y="3512423"/>
                  <a:pt x="693717" y="3529172"/>
                  <a:pt x="626610" y="3543722"/>
                </a:cubicBezTo>
                <a:cubicBezTo>
                  <a:pt x="613133" y="3545504"/>
                  <a:pt x="597458" y="3548522"/>
                  <a:pt x="581781" y="3551541"/>
                </a:cubicBezTo>
                <a:cubicBezTo>
                  <a:pt x="560466" y="3554832"/>
                  <a:pt x="538189" y="3561561"/>
                  <a:pt x="534885" y="3586592"/>
                </a:cubicBezTo>
                <a:cubicBezTo>
                  <a:pt x="531032" y="3600343"/>
                  <a:pt x="518793" y="3604326"/>
                  <a:pt x="508756" y="3607073"/>
                </a:cubicBezTo>
                <a:cubicBezTo>
                  <a:pt x="497754" y="3613256"/>
                  <a:pt x="482766" y="3607199"/>
                  <a:pt x="473000" y="3615583"/>
                </a:cubicBezTo>
                <a:cubicBezTo>
                  <a:pt x="468600" y="3618056"/>
                  <a:pt x="454850" y="3614200"/>
                  <a:pt x="451138" y="3607596"/>
                </a:cubicBezTo>
                <a:cubicBezTo>
                  <a:pt x="431341" y="3583966"/>
                  <a:pt x="418198" y="3540301"/>
                  <a:pt x="426615" y="3498773"/>
                </a:cubicBezTo>
                <a:lnTo>
                  <a:pt x="434951" y="3478138"/>
                </a:lnTo>
                <a:lnTo>
                  <a:pt x="0" y="34781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65576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7">
            <a:extLst>
              <a:ext uri="{FF2B5EF4-FFF2-40B4-BE49-F238E27FC236}">
                <a16:creationId xmlns:a16="http://schemas.microsoft.com/office/drawing/2014/main" id="{CB7E376F-0253-46E6-902C-2CA1892242C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3"/>
            <a:ext cx="12192002" cy="376034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27808346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2">
            <a:extLst>
              <a:ext uri="{FF2B5EF4-FFF2-40B4-BE49-F238E27FC236}">
                <a16:creationId xmlns:a16="http://schemas.microsoft.com/office/drawing/2014/main" id="{6E3EB2D9-614D-4F52-A3BD-39613A8924C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934982" y="0"/>
            <a:ext cx="4322036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661617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18B8CAF3-9328-4AEF-8C03-A4E21A15B3D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5007" y="564046"/>
            <a:ext cx="6624018" cy="5729909"/>
          </a:xfrm>
          <a:custGeom>
            <a:avLst/>
            <a:gdLst>
              <a:gd name="connsiteX0" fmla="*/ 1832943 w 6624018"/>
              <a:gd name="connsiteY0" fmla="*/ 4748834 h 5729909"/>
              <a:gd name="connsiteX1" fmla="*/ 6624018 w 6624018"/>
              <a:gd name="connsiteY1" fmla="*/ 4748834 h 5729909"/>
              <a:gd name="connsiteX2" fmla="*/ 6624018 w 6624018"/>
              <a:gd name="connsiteY2" fmla="*/ 5729909 h 5729909"/>
              <a:gd name="connsiteX3" fmla="*/ 1832943 w 6624018"/>
              <a:gd name="connsiteY3" fmla="*/ 5729909 h 5729909"/>
              <a:gd name="connsiteX4" fmla="*/ 1841224 w 6624018"/>
              <a:gd name="connsiteY4" fmla="*/ 2822714 h 5729909"/>
              <a:gd name="connsiteX5" fmla="*/ 3091438 w 6624018"/>
              <a:gd name="connsiteY5" fmla="*/ 2822714 h 5729909"/>
              <a:gd name="connsiteX6" fmla="*/ 3091438 w 6624018"/>
              <a:gd name="connsiteY6" fmla="*/ 4611758 h 5729909"/>
              <a:gd name="connsiteX7" fmla="*/ 1841224 w 6624018"/>
              <a:gd name="connsiteY7" fmla="*/ 4611758 h 5729909"/>
              <a:gd name="connsiteX8" fmla="*/ 0 w 6624018"/>
              <a:gd name="connsiteY8" fmla="*/ 2822714 h 5729909"/>
              <a:gd name="connsiteX9" fmla="*/ 1690847 w 6624018"/>
              <a:gd name="connsiteY9" fmla="*/ 2822714 h 5729909"/>
              <a:gd name="connsiteX10" fmla="*/ 1690847 w 6624018"/>
              <a:gd name="connsiteY10" fmla="*/ 4949686 h 5729909"/>
              <a:gd name="connsiteX11" fmla="*/ 0 w 6624018"/>
              <a:gd name="connsiteY11" fmla="*/ 4949686 h 5729909"/>
              <a:gd name="connsiteX12" fmla="*/ 3241814 w 6624018"/>
              <a:gd name="connsiteY12" fmla="*/ 1928192 h 5729909"/>
              <a:gd name="connsiteX13" fmla="*/ 6042992 w 6624018"/>
              <a:gd name="connsiteY13" fmla="*/ 1928192 h 5729909"/>
              <a:gd name="connsiteX14" fmla="*/ 6042992 w 6624018"/>
              <a:gd name="connsiteY14" fmla="*/ 4611758 h 5729909"/>
              <a:gd name="connsiteX15" fmla="*/ 3241814 w 6624018"/>
              <a:gd name="connsiteY15" fmla="*/ 4611758 h 5729909"/>
              <a:gd name="connsiteX16" fmla="*/ 290259 w 6624018"/>
              <a:gd name="connsiteY16" fmla="*/ 894522 h 5729909"/>
              <a:gd name="connsiteX17" fmla="*/ 3091436 w 6624018"/>
              <a:gd name="connsiteY17" fmla="*/ 894522 h 5729909"/>
              <a:gd name="connsiteX18" fmla="*/ 3091436 w 6624018"/>
              <a:gd name="connsiteY18" fmla="*/ 2683566 h 5729909"/>
              <a:gd name="connsiteX19" fmla="*/ 290259 w 6624018"/>
              <a:gd name="connsiteY19" fmla="*/ 2683566 h 5729909"/>
              <a:gd name="connsiteX20" fmla="*/ 3241813 w 6624018"/>
              <a:gd name="connsiteY20" fmla="*/ 0 h 5729909"/>
              <a:gd name="connsiteX21" fmla="*/ 4979872 w 6624018"/>
              <a:gd name="connsiteY21" fmla="*/ 0 h 5729909"/>
              <a:gd name="connsiteX22" fmla="*/ 4979872 w 6624018"/>
              <a:gd name="connsiteY22" fmla="*/ 1789044 h 5729909"/>
              <a:gd name="connsiteX23" fmla="*/ 3241813 w 6624018"/>
              <a:gd name="connsiteY23" fmla="*/ 1789044 h 5729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624018" h="5729909">
                <a:moveTo>
                  <a:pt x="1832943" y="4748834"/>
                </a:moveTo>
                <a:lnTo>
                  <a:pt x="6624018" y="4748834"/>
                </a:lnTo>
                <a:lnTo>
                  <a:pt x="6624018" y="5729909"/>
                </a:lnTo>
                <a:lnTo>
                  <a:pt x="1832943" y="5729909"/>
                </a:lnTo>
                <a:close/>
                <a:moveTo>
                  <a:pt x="1841224" y="2822714"/>
                </a:moveTo>
                <a:lnTo>
                  <a:pt x="3091438" y="2822714"/>
                </a:lnTo>
                <a:lnTo>
                  <a:pt x="3091438" y="4611758"/>
                </a:lnTo>
                <a:lnTo>
                  <a:pt x="1841224" y="4611758"/>
                </a:lnTo>
                <a:close/>
                <a:moveTo>
                  <a:pt x="0" y="2822714"/>
                </a:moveTo>
                <a:lnTo>
                  <a:pt x="1690847" y="2822714"/>
                </a:lnTo>
                <a:lnTo>
                  <a:pt x="1690847" y="4949686"/>
                </a:lnTo>
                <a:lnTo>
                  <a:pt x="0" y="4949686"/>
                </a:lnTo>
                <a:close/>
                <a:moveTo>
                  <a:pt x="3241814" y="1928192"/>
                </a:moveTo>
                <a:lnTo>
                  <a:pt x="6042992" y="1928192"/>
                </a:lnTo>
                <a:lnTo>
                  <a:pt x="6042992" y="4611758"/>
                </a:lnTo>
                <a:lnTo>
                  <a:pt x="3241814" y="4611758"/>
                </a:lnTo>
                <a:close/>
                <a:moveTo>
                  <a:pt x="290259" y="894522"/>
                </a:moveTo>
                <a:lnTo>
                  <a:pt x="3091436" y="894522"/>
                </a:lnTo>
                <a:lnTo>
                  <a:pt x="3091436" y="2683566"/>
                </a:lnTo>
                <a:lnTo>
                  <a:pt x="290259" y="2683566"/>
                </a:lnTo>
                <a:close/>
                <a:moveTo>
                  <a:pt x="3241813" y="0"/>
                </a:moveTo>
                <a:lnTo>
                  <a:pt x="4979872" y="0"/>
                </a:lnTo>
                <a:lnTo>
                  <a:pt x="4979872" y="1789044"/>
                </a:lnTo>
                <a:lnTo>
                  <a:pt x="3241813" y="178904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ko-KR" dirty="0"/>
              <a:t>Place Your Picture Here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617084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" y="5949280"/>
            <a:ext cx="11459897" cy="7920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5414" y="6021289"/>
            <a:ext cx="10561173" cy="64807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AND CONTENTS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237265" y="188640"/>
            <a:ext cx="5800824" cy="23762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6158508" y="188640"/>
            <a:ext cx="5832243" cy="23762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37266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158509" y="302185"/>
            <a:ext cx="3266447" cy="21491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262663" y="2708920"/>
            <a:ext cx="6929337" cy="31683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668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28238597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764707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659965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02269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0420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9" Type="http://schemas.openxmlformats.org/officeDocument/2006/relationships/slideLayout" Target="../slideLayouts/slideLayout51.xml"/><Relationship Id="rId21" Type="http://schemas.openxmlformats.org/officeDocument/2006/relationships/slideLayout" Target="../slideLayouts/slideLayout33.xml"/><Relationship Id="rId34" Type="http://schemas.openxmlformats.org/officeDocument/2006/relationships/slideLayout" Target="../slideLayouts/slideLayout46.xml"/><Relationship Id="rId42" Type="http://schemas.openxmlformats.org/officeDocument/2006/relationships/slideLayout" Target="../slideLayouts/slideLayout54.xml"/><Relationship Id="rId47" Type="http://schemas.openxmlformats.org/officeDocument/2006/relationships/slideLayout" Target="../slideLayouts/slideLayout59.xml"/><Relationship Id="rId50" Type="http://schemas.openxmlformats.org/officeDocument/2006/relationships/slideLayout" Target="../slideLayouts/slideLayout62.xml"/><Relationship Id="rId55" Type="http://schemas.openxmlformats.org/officeDocument/2006/relationships/slideLayout" Target="../slideLayouts/slideLayout67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9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32" Type="http://schemas.openxmlformats.org/officeDocument/2006/relationships/slideLayout" Target="../slideLayouts/slideLayout44.xml"/><Relationship Id="rId37" Type="http://schemas.openxmlformats.org/officeDocument/2006/relationships/slideLayout" Target="../slideLayouts/slideLayout49.xml"/><Relationship Id="rId40" Type="http://schemas.openxmlformats.org/officeDocument/2006/relationships/slideLayout" Target="../slideLayouts/slideLayout52.xml"/><Relationship Id="rId45" Type="http://schemas.openxmlformats.org/officeDocument/2006/relationships/slideLayout" Target="../slideLayouts/slideLayout57.xml"/><Relationship Id="rId53" Type="http://schemas.openxmlformats.org/officeDocument/2006/relationships/slideLayout" Target="../slideLayouts/slideLayout65.xml"/><Relationship Id="rId58" Type="http://schemas.openxmlformats.org/officeDocument/2006/relationships/slideLayout" Target="../slideLayouts/slideLayout70.xml"/><Relationship Id="rId5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Relationship Id="rId30" Type="http://schemas.openxmlformats.org/officeDocument/2006/relationships/slideLayout" Target="../slideLayouts/slideLayout42.xml"/><Relationship Id="rId35" Type="http://schemas.openxmlformats.org/officeDocument/2006/relationships/slideLayout" Target="../slideLayouts/slideLayout47.xml"/><Relationship Id="rId43" Type="http://schemas.openxmlformats.org/officeDocument/2006/relationships/slideLayout" Target="../slideLayouts/slideLayout55.xml"/><Relationship Id="rId48" Type="http://schemas.openxmlformats.org/officeDocument/2006/relationships/slideLayout" Target="../slideLayouts/slideLayout60.xml"/><Relationship Id="rId56" Type="http://schemas.openxmlformats.org/officeDocument/2006/relationships/slideLayout" Target="../slideLayouts/slideLayout68.xml"/><Relationship Id="rId8" Type="http://schemas.openxmlformats.org/officeDocument/2006/relationships/slideLayout" Target="../slideLayouts/slideLayout20.xml"/><Relationship Id="rId51" Type="http://schemas.openxmlformats.org/officeDocument/2006/relationships/slideLayout" Target="../slideLayouts/slideLayout63.xml"/><Relationship Id="rId3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33" Type="http://schemas.openxmlformats.org/officeDocument/2006/relationships/slideLayout" Target="../slideLayouts/slideLayout45.xml"/><Relationship Id="rId38" Type="http://schemas.openxmlformats.org/officeDocument/2006/relationships/slideLayout" Target="../slideLayouts/slideLayout50.xml"/><Relationship Id="rId46" Type="http://schemas.openxmlformats.org/officeDocument/2006/relationships/slideLayout" Target="../slideLayouts/slideLayout58.xml"/><Relationship Id="rId59" Type="http://schemas.openxmlformats.org/officeDocument/2006/relationships/theme" Target="../theme/theme2.xml"/><Relationship Id="rId20" Type="http://schemas.openxmlformats.org/officeDocument/2006/relationships/slideLayout" Target="../slideLayouts/slideLayout32.xml"/><Relationship Id="rId41" Type="http://schemas.openxmlformats.org/officeDocument/2006/relationships/slideLayout" Target="../slideLayouts/slideLayout53.xml"/><Relationship Id="rId54" Type="http://schemas.openxmlformats.org/officeDocument/2006/relationships/slideLayout" Target="../slideLayouts/slideLayout66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36" Type="http://schemas.openxmlformats.org/officeDocument/2006/relationships/slideLayout" Target="../slideLayouts/slideLayout48.xml"/><Relationship Id="rId49" Type="http://schemas.openxmlformats.org/officeDocument/2006/relationships/slideLayout" Target="../slideLayouts/slideLayout61.xml"/><Relationship Id="rId57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22.xml"/><Relationship Id="rId31" Type="http://schemas.openxmlformats.org/officeDocument/2006/relationships/slideLayout" Target="../slideLayouts/slideLayout43.xml"/><Relationship Id="rId44" Type="http://schemas.openxmlformats.org/officeDocument/2006/relationships/slideLayout" Target="../slideLayouts/slideLayout56.xml"/><Relationship Id="rId52" Type="http://schemas.openxmlformats.org/officeDocument/2006/relationships/slideLayout" Target="../slideLayouts/slideLayout6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slideLayout" Target="../slideLayouts/slideLayout94.xml"/><Relationship Id="rId1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slideLayout" Target="../slideLayouts/slideLayout93.xml"/><Relationship Id="rId17" Type="http://schemas.openxmlformats.org/officeDocument/2006/relationships/slideLayout" Target="../slideLayouts/slideLayout98.xml"/><Relationship Id="rId2" Type="http://schemas.openxmlformats.org/officeDocument/2006/relationships/slideLayout" Target="../slideLayouts/slideLayout83.xml"/><Relationship Id="rId16" Type="http://schemas.openxmlformats.org/officeDocument/2006/relationships/slideLayout" Target="../slideLayouts/slideLayout97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91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Relationship Id="rId14" Type="http://schemas.openxmlformats.org/officeDocument/2006/relationships/slideLayout" Target="../slideLayouts/slideLayout9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11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101.xml"/><Relationship Id="rId16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13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1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F583AB-4E02-4549-914E-AC7C7AAD8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pt-B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F85681-5457-48DD-87EA-AAD9486B9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pt-B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06343-0AAB-4C92-B33E-88185D0C04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3AF55-FCD1-414A-87DB-44418A172B91}" type="datetimeFigureOut">
              <a:rPr lang="pt-BR" smtClean="0"/>
              <a:t>28/02/2024</a:t>
            </a:fld>
            <a:endParaRPr lang="pt-BR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F0A02-777E-4555-BD1E-78F9FA0080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401B2-E342-47E0-8F0C-F5AC3851A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1D00B-7E4D-4798-820B-99BD19AB0929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8887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9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279963"/>
            <a:ext cx="10363200" cy="81756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219202"/>
            <a:ext cx="10363200" cy="462756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15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67" r:id="rId41"/>
    <p:sldLayoutId id="2147483768" r:id="rId42"/>
    <p:sldLayoutId id="2147483769" r:id="rId43"/>
    <p:sldLayoutId id="2147483770" r:id="rId44"/>
    <p:sldLayoutId id="2147483771" r:id="rId45"/>
    <p:sldLayoutId id="2147483772" r:id="rId46"/>
    <p:sldLayoutId id="2147483773" r:id="rId47"/>
    <p:sldLayoutId id="2147483774" r:id="rId48"/>
    <p:sldLayoutId id="2147483775" r:id="rId49"/>
    <p:sldLayoutId id="2147483776" r:id="rId50"/>
    <p:sldLayoutId id="2147483777" r:id="rId51"/>
    <p:sldLayoutId id="2147483778" r:id="rId52"/>
    <p:sldLayoutId id="2147483779" r:id="rId53"/>
    <p:sldLayoutId id="2147483780" r:id="rId54"/>
    <p:sldLayoutId id="2147483781" r:id="rId55"/>
    <p:sldLayoutId id="2147483782" r:id="rId56"/>
    <p:sldLayoutId id="2147483783" r:id="rId57"/>
    <p:sldLayoutId id="2147483784" r:id="rId58"/>
  </p:sldLayoutIdLst>
  <p:txStyles>
    <p:titleStyle>
      <a:lvl1pPr algn="ctr" defTabSz="914378" rtl="0" eaLnBrk="1" latinLnBrk="0" hangingPunct="1">
        <a:lnSpc>
          <a:spcPct val="86000"/>
        </a:lnSpc>
        <a:spcBef>
          <a:spcPct val="0"/>
        </a:spcBef>
        <a:buNone/>
        <a:defRPr sz="2100" kern="800" spc="-4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500" kern="800" spc="-10">
          <a:solidFill>
            <a:schemeClr val="tx1"/>
          </a:solidFill>
          <a:latin typeface="+mn-lt"/>
          <a:ea typeface="+mn-ea"/>
          <a:cs typeface="+mn-cs"/>
        </a:defRPr>
      </a:lvl1pPr>
      <a:lvl2pPr marL="344480" indent="-173034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2pPr>
      <a:lvl3pPr marL="515925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200" kern="800">
          <a:solidFill>
            <a:schemeClr val="tx1"/>
          </a:solidFill>
          <a:latin typeface="+mn-lt"/>
          <a:ea typeface="+mn-ea"/>
          <a:cs typeface="+mn-cs"/>
        </a:defRPr>
      </a:lvl3pPr>
      <a:lvl4pPr marL="687371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1200" kern="800">
          <a:solidFill>
            <a:schemeClr val="tx1"/>
          </a:solidFill>
          <a:latin typeface="+mn-lt"/>
          <a:ea typeface="+mn-ea"/>
          <a:cs typeface="+mn-cs"/>
        </a:defRPr>
      </a:lvl4pPr>
      <a:lvl5pPr marL="858817" indent="-171446" algn="l" defTabSz="914378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1200" kern="8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EB20F7C-566E-4578-A7B2-5F4CA0613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74BD1F4-CF85-4C6B-85DD-E82537825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101103-EA67-4F5E-A91B-89530961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E6B1F-49DA-47A0-8502-83BDCBB328D5}" type="datetimeFigureOut">
              <a:rPr lang="pt-BR" smtClean="0"/>
              <a:t>28/02/2024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4088EF0-A7C5-4C45-9924-11AC1A1A19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AE7C01B-F64E-4645-9FB2-3EFEF28808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A8E0C-A97E-41E0-B660-07BC8E1BA7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4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97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  <p:sldLayoutId id="2147483906" r:id="rId18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27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0" r:id="rId1"/>
    <p:sldLayoutId id="2147483911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  <p:sldLayoutId id="2147483921" r:id="rId12"/>
    <p:sldLayoutId id="2147483922" r:id="rId13"/>
    <p:sldLayoutId id="2147483923" r:id="rId14"/>
    <p:sldLayoutId id="2147483924" r:id="rId15"/>
    <p:sldLayoutId id="2147483925" r:id="rId16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9"/>
            <a:ext cx="10515600" cy="1325563"/>
          </a:xfrm>
          <a:prstGeom prst="rect">
            <a:avLst/>
          </a:prstGeom>
        </p:spPr>
        <p:txBody>
          <a:bodyPr vert="horz" lIns="182843" tIns="91422" rIns="182843" bIns="91422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182843" tIns="91422" rIns="182843" bIns="91422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0162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</p:sldLayoutIdLst>
  <p:hf hdr="0" ftr="0" dt="0"/>
  <p:txStyles>
    <p:titleStyle>
      <a:lvl1pPr algn="ctr" defTabSz="914217" rtl="0" eaLnBrk="1" latinLnBrk="0" hangingPunct="1">
        <a:lnSpc>
          <a:spcPct val="90000"/>
        </a:lnSpc>
        <a:spcBef>
          <a:spcPct val="0"/>
        </a:spcBef>
        <a:buNone/>
        <a:defRPr lang="en-US" sz="3700" b="1" i="0" kern="1200" spc="-145" baseline="0">
          <a:solidFill>
            <a:schemeClr val="tx2"/>
          </a:solidFill>
          <a:latin typeface="Poppins" pitchFamily="2" charset="77"/>
          <a:ea typeface="Open Sans Light" panose="020B0306030504020204" pitchFamily="34" charset="0"/>
          <a:cs typeface="Poppins" pitchFamily="2" charset="77"/>
        </a:defRPr>
      </a:lvl1pPr>
    </p:titleStyle>
    <p:bodyStyle>
      <a:lvl1pPr marL="228555" indent="-228555" algn="l" defTabSz="91421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2000" b="0" i="0" kern="1200" spc="-15" baseline="0" dirty="0" smtClean="0">
          <a:solidFill>
            <a:schemeClr val="tx1"/>
          </a:solidFill>
          <a:effectLst/>
          <a:latin typeface="Poppins" pitchFamily="2" charset="77"/>
          <a:ea typeface="Open Sans Light" panose="020B0306030504020204" pitchFamily="34" charset="0"/>
          <a:cs typeface="Poppins" pitchFamily="2" charset="77"/>
        </a:defRPr>
      </a:lvl1pPr>
      <a:lvl2pPr marL="68566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b="0" i="0" kern="1200" spc="-15" baseline="0" dirty="0" smtClean="0">
          <a:solidFill>
            <a:schemeClr val="tx1"/>
          </a:solidFill>
          <a:effectLst/>
          <a:latin typeface="Poppins" pitchFamily="2" charset="77"/>
          <a:ea typeface="Open Sans Light" panose="020B0306030504020204" pitchFamily="34" charset="0"/>
          <a:cs typeface="Poppins" pitchFamily="2" charset="77"/>
        </a:defRPr>
      </a:lvl2pPr>
      <a:lvl3pPr marL="1142772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400" b="0" i="0" kern="1200" spc="-15" baseline="0" dirty="0" smtClean="0">
          <a:solidFill>
            <a:schemeClr val="tx1"/>
          </a:solidFill>
          <a:effectLst/>
          <a:latin typeface="Poppins" pitchFamily="2" charset="77"/>
          <a:ea typeface="Open Sans Light" panose="020B0306030504020204" pitchFamily="34" charset="0"/>
          <a:cs typeface="Poppins" pitchFamily="2" charset="77"/>
        </a:defRPr>
      </a:lvl3pPr>
      <a:lvl4pPr marL="1599880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200" b="0" i="0" kern="1200" spc="-15" baseline="0" dirty="0" smtClean="0">
          <a:solidFill>
            <a:schemeClr val="tx1"/>
          </a:solidFill>
          <a:effectLst/>
          <a:latin typeface="Poppins" pitchFamily="2" charset="77"/>
          <a:ea typeface="Open Sans Light" panose="020B0306030504020204" pitchFamily="34" charset="0"/>
          <a:cs typeface="Poppins" pitchFamily="2" charset="77"/>
        </a:defRPr>
      </a:lvl4pPr>
      <a:lvl5pPr marL="2056989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200" b="0" i="0" kern="1200" spc="-15" baseline="0" dirty="0">
          <a:solidFill>
            <a:schemeClr val="tx1"/>
          </a:solidFill>
          <a:effectLst/>
          <a:latin typeface="Poppins" pitchFamily="2" charset="77"/>
          <a:ea typeface="Open Sans Light" panose="020B0306030504020204" pitchFamily="34" charset="0"/>
          <a:cs typeface="Poppins" pitchFamily="2" charset="77"/>
        </a:defRPr>
      </a:lvl5pPr>
      <a:lvl6pPr marL="2514097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06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14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2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7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6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4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3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2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1F6D10BF-0F1C-F249-A1A6-094CC57B85C6}"/>
              </a:ext>
            </a:extLst>
          </p:cNvPr>
          <p:cNvSpPr/>
          <p:nvPr userDrawn="1"/>
        </p:nvSpPr>
        <p:spPr>
          <a:xfrm>
            <a:off x="11088968" y="384376"/>
            <a:ext cx="342421" cy="34233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" rIns="22860" rtlCol="0" anchor="ctr"/>
          <a:lstStyle/>
          <a:p>
            <a:pPr algn="ctr"/>
            <a:fld id="{8B55E66B-8CA2-C14B-BF0B-3B85F22B2CDA}" type="slidenum">
              <a:rPr lang="en-US" sz="1200" b="0" i="0" smtClean="0">
                <a:solidFill>
                  <a:schemeClr val="tx2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‹nº›</a:t>
            </a:fld>
            <a:endParaRPr lang="en-US" sz="1200" b="0" i="0" dirty="0">
              <a:solidFill>
                <a:schemeClr val="tx2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8758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4399" b="1" i="0" kern="1200">
          <a:solidFill>
            <a:schemeClr val="tx2"/>
          </a:solidFill>
          <a:latin typeface="Roboto" panose="02000000000000000000" pitchFamily="2" charset="0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Roboto Light" panose="02000000000000000000" pitchFamily="2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Roboto Light" panose="02000000000000000000" pitchFamily="2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Roboto Light" panose="02000000000000000000" pitchFamily="2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Roboto Light" panose="02000000000000000000" pitchFamily="2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Roboto Light" panose="02000000000000000000" pitchFamily="2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BBCCF403-77F5-E64B-B3A1-43CAED52C50B}"/>
              </a:ext>
            </a:extLst>
          </p:cNvPr>
          <p:cNvSpPr/>
          <p:nvPr userDrawn="1"/>
        </p:nvSpPr>
        <p:spPr>
          <a:xfrm>
            <a:off x="11154250" y="381000"/>
            <a:ext cx="277139" cy="27706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0" i="0" dirty="0">
              <a:latin typeface="Lato Light" panose="020F0502020204030203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AFA0A0-434E-E340-A675-5E45B45DDFED}"/>
              </a:ext>
            </a:extLst>
          </p:cNvPr>
          <p:cNvSpPr txBox="1"/>
          <p:nvPr userDrawn="1"/>
        </p:nvSpPr>
        <p:spPr>
          <a:xfrm>
            <a:off x="11183816" y="442590"/>
            <a:ext cx="218008" cy="153888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ctr"/>
            <a:fld id="{C2130A1F-96FE-9345-9E91-FD9BE4197128}" type="slidenum">
              <a:rPr lang="en-US" sz="1000" b="0" i="0" spc="0" smtClean="0">
                <a:solidFill>
                  <a:schemeClr val="bg1"/>
                </a:solidFill>
                <a:latin typeface="Poppins Medium" pitchFamily="2" charset="77"/>
                <a:cs typeface="Poppins Medium" pitchFamily="2" charset="77"/>
              </a:rPr>
              <a:pPr algn="ctr"/>
              <a:t>‹nº›</a:t>
            </a:fld>
            <a:endParaRPr lang="en-US" sz="1400" b="0" i="0" spc="0" dirty="0">
              <a:solidFill>
                <a:schemeClr val="bg1"/>
              </a:solidFill>
              <a:latin typeface="Poppins Medium" pitchFamily="2" charset="77"/>
              <a:cs typeface="Poppin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50061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</p:sldLayoutIdLst>
  <p:hf hdr="0" ftr="0" dt="0"/>
  <p:txStyles>
    <p:titleStyle>
      <a:lvl1pPr algn="l" defTabSz="914172" rtl="0" eaLnBrk="1" latinLnBrk="0" hangingPunct="1">
        <a:lnSpc>
          <a:spcPct val="90000"/>
        </a:lnSpc>
        <a:spcBef>
          <a:spcPct val="0"/>
        </a:spcBef>
        <a:buNone/>
        <a:defRPr sz="3300" b="1" i="0" kern="1200">
          <a:solidFill>
            <a:schemeClr val="tx2"/>
          </a:solidFill>
          <a:latin typeface="Poppins" pitchFamily="2" charset="77"/>
          <a:ea typeface="+mj-ea"/>
          <a:cs typeface="+mj-cs"/>
        </a:defRPr>
      </a:lvl1pPr>
    </p:titleStyle>
    <p:bodyStyle>
      <a:lvl1pPr marL="0" indent="0" algn="l" defTabSz="91417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1pPr>
      <a:lvl2pPr marL="457086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2pPr>
      <a:lvl3pPr marL="914172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3pPr>
      <a:lvl4pPr marL="1371257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4pPr>
      <a:lvl5pPr marL="1828343" indent="0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Lato Light" panose="020F0502020204030203" pitchFamily="34" charset="0"/>
          <a:ea typeface="+mn-ea"/>
          <a:cs typeface="+mn-cs"/>
        </a:defRPr>
      </a:lvl5pPr>
      <a:lvl6pPr marL="2513972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7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43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9" indent="-228543" algn="l" defTabSz="91417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2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7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3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9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4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600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6" algn="l" defTabSz="91417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1CCF94D7-1642-7FEE-3C32-A3D38C83F38D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40404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A495E5C-8C9A-DA1A-F224-314E70072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852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ABC25-2421-4351-B5A2-7C00CC09A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56980"/>
            <a:ext cx="12192000" cy="728795"/>
          </a:xfrm>
        </p:spPr>
        <p:txBody>
          <a:bodyPr>
            <a:no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itchFamily="2" charset="0"/>
              </a:rPr>
              <a:t>Maturidade do S&amp;OP</a:t>
            </a:r>
          </a:p>
        </p:txBody>
      </p:sp>
    </p:spTree>
    <p:extLst>
      <p:ext uri="{BB962C8B-B14F-4D97-AF65-F5344CB8AC3E}">
        <p14:creationId xmlns:p14="http://schemas.microsoft.com/office/powerpoint/2010/main" val="415890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-119922" y="0"/>
            <a:ext cx="12311921" cy="6858000"/>
          </a:xfrm>
          <a:prstGeom prst="rect">
            <a:avLst/>
          </a:prstGeom>
          <a:solidFill>
            <a:srgbClr val="3533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serrat"/>
            </a:endParaRPr>
          </a:p>
        </p:txBody>
      </p: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404D02D1-A786-CCF7-5EF0-0F13F8C111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33498BA-DDEA-8764-8253-B2ABD271E8DB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C0F0134-5A52-1D5E-E08B-F916D66B43AE}"/>
              </a:ext>
            </a:extLst>
          </p:cNvPr>
          <p:cNvSpPr txBox="1"/>
          <p:nvPr/>
        </p:nvSpPr>
        <p:spPr>
          <a:xfrm>
            <a:off x="-119922" y="2696409"/>
            <a:ext cx="123119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pt-BR" sz="4400" b="1" i="0" kern="1200" spc="0" baseline="0" dirty="0">
                <a:ln>
                  <a:noFill/>
                </a:ln>
                <a:solidFill>
                  <a:srgbClr val="FFFFFF"/>
                </a:solidFill>
                <a:effectLst/>
                <a:latin typeface="Montserrat" pitchFamily="2" charset="0"/>
              </a:rPr>
              <a:t>Característica de cada estágio</a:t>
            </a:r>
            <a:endParaRPr lang="pt-BR" sz="4400" dirty="0">
              <a:effectLst/>
              <a:latin typeface="Montserra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830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DBD244-8724-534D-A7C4-6A8DFBCCEE8F}"/>
              </a:ext>
            </a:extLst>
          </p:cNvPr>
          <p:cNvSpPr txBox="1"/>
          <p:nvPr/>
        </p:nvSpPr>
        <p:spPr>
          <a:xfrm>
            <a:off x="533903" y="506571"/>
            <a:ext cx="41277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Estágios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de</a:t>
            </a:r>
          </a:p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Maturidade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Montserrat" pitchFamily="2" charset="0"/>
              <a:cs typeface="Poppins" pitchFamily="2" charset="77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795ED85-D182-4884-8841-AE6B18CCD74B}"/>
              </a:ext>
            </a:extLst>
          </p:cNvPr>
          <p:cNvSpPr/>
          <p:nvPr/>
        </p:nvSpPr>
        <p:spPr>
          <a:xfrm>
            <a:off x="11040781" y="193792"/>
            <a:ext cx="749808" cy="507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reeform 6">
            <a:extLst>
              <a:ext uri="{FF2B5EF4-FFF2-40B4-BE49-F238E27FC236}">
                <a16:creationId xmlns:a16="http://schemas.microsoft.com/office/drawing/2014/main" id="{7C045EC6-C280-E4C2-6D50-DF2B5030C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5049" y="4482363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3E8E99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5" name="Freeform 7">
            <a:extLst>
              <a:ext uri="{FF2B5EF4-FFF2-40B4-BE49-F238E27FC236}">
                <a16:creationId xmlns:a16="http://schemas.microsoft.com/office/drawing/2014/main" id="{2E6B2BAD-5071-61C3-6E87-4AD9079965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1163" y="4035111"/>
            <a:ext cx="282898" cy="281243"/>
          </a:xfrm>
          <a:custGeom>
            <a:avLst/>
            <a:gdLst>
              <a:gd name="T0" fmla="*/ 0 w 755"/>
              <a:gd name="T1" fmla="*/ 750 h 751"/>
              <a:gd name="T2" fmla="*/ 754 w 755"/>
              <a:gd name="T3" fmla="*/ 750 h 751"/>
              <a:gd name="T4" fmla="*/ 754 w 755"/>
              <a:gd name="T5" fmla="*/ 0 h 751"/>
              <a:gd name="T6" fmla="*/ 750 w 755"/>
              <a:gd name="T7" fmla="*/ 0 h 751"/>
              <a:gd name="T8" fmla="*/ 0 w 755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5" h="751">
                <a:moveTo>
                  <a:pt x="0" y="750"/>
                </a:moveTo>
                <a:lnTo>
                  <a:pt x="754" y="750"/>
                </a:lnTo>
                <a:lnTo>
                  <a:pt x="754" y="0"/>
                </a:lnTo>
                <a:lnTo>
                  <a:pt x="750" y="0"/>
                </a:lnTo>
                <a:lnTo>
                  <a:pt x="0" y="750"/>
                </a:lnTo>
              </a:path>
            </a:pathLst>
          </a:custGeom>
          <a:solidFill>
            <a:srgbClr val="4A63A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97B9CABA-2163-0C7E-9171-70A8D2A68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608" y="3620231"/>
            <a:ext cx="282897" cy="281243"/>
          </a:xfrm>
          <a:custGeom>
            <a:avLst/>
            <a:gdLst>
              <a:gd name="T0" fmla="*/ 0 w 753"/>
              <a:gd name="T1" fmla="*/ 750 h 751"/>
              <a:gd name="T2" fmla="*/ 752 w 753"/>
              <a:gd name="T3" fmla="*/ 750 h 751"/>
              <a:gd name="T4" fmla="*/ 752 w 753"/>
              <a:gd name="T5" fmla="*/ 0 h 751"/>
              <a:gd name="T6" fmla="*/ 749 w 753"/>
              <a:gd name="T7" fmla="*/ 0 h 751"/>
              <a:gd name="T8" fmla="*/ 0 w 753"/>
              <a:gd name="T9" fmla="*/ 750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53" h="751">
                <a:moveTo>
                  <a:pt x="0" y="750"/>
                </a:moveTo>
                <a:lnTo>
                  <a:pt x="752" y="750"/>
                </a:lnTo>
                <a:lnTo>
                  <a:pt x="752" y="0"/>
                </a:lnTo>
                <a:lnTo>
                  <a:pt x="749" y="0"/>
                </a:lnTo>
                <a:lnTo>
                  <a:pt x="0" y="750"/>
                </a:lnTo>
              </a:path>
            </a:pathLst>
          </a:custGeom>
          <a:solidFill>
            <a:srgbClr val="437DB2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41" name="L-Shape 58">
            <a:extLst>
              <a:ext uri="{FF2B5EF4-FFF2-40B4-BE49-F238E27FC236}">
                <a16:creationId xmlns:a16="http://schemas.microsoft.com/office/drawing/2014/main" id="{175EE1C1-95A9-4393-DC18-A94B627F9C42}"/>
              </a:ext>
            </a:extLst>
          </p:cNvPr>
          <p:cNvSpPr/>
          <p:nvPr/>
        </p:nvSpPr>
        <p:spPr>
          <a:xfrm rot="10800000" flipH="1">
            <a:off x="1166769" y="4915807"/>
            <a:ext cx="1961562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3E8E9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42" name="L-Shape 59">
            <a:extLst>
              <a:ext uri="{FF2B5EF4-FFF2-40B4-BE49-F238E27FC236}">
                <a16:creationId xmlns:a16="http://schemas.microsoft.com/office/drawing/2014/main" id="{D7745FDE-08B2-4809-1D1B-21624CB24816}"/>
              </a:ext>
            </a:extLst>
          </p:cNvPr>
          <p:cNvSpPr/>
          <p:nvPr/>
        </p:nvSpPr>
        <p:spPr>
          <a:xfrm rot="10800000" flipH="1">
            <a:off x="3235526" y="4471398"/>
            <a:ext cx="2337845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A63A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44" name="L-Shape 62">
            <a:extLst>
              <a:ext uri="{FF2B5EF4-FFF2-40B4-BE49-F238E27FC236}">
                <a16:creationId xmlns:a16="http://schemas.microsoft.com/office/drawing/2014/main" id="{8C7AE05D-A54F-4895-3CDA-61C3212DD7C1}"/>
              </a:ext>
            </a:extLst>
          </p:cNvPr>
          <p:cNvSpPr/>
          <p:nvPr/>
        </p:nvSpPr>
        <p:spPr>
          <a:xfrm rot="10800000" flipH="1">
            <a:off x="8081149" y="3528111"/>
            <a:ext cx="2645257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54B8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46" name="L-Shape 64">
            <a:extLst>
              <a:ext uri="{FF2B5EF4-FFF2-40B4-BE49-F238E27FC236}">
                <a16:creationId xmlns:a16="http://schemas.microsoft.com/office/drawing/2014/main" id="{F8AD771A-0CED-A56E-799E-F8A5B8C7776F}"/>
              </a:ext>
            </a:extLst>
          </p:cNvPr>
          <p:cNvSpPr/>
          <p:nvPr/>
        </p:nvSpPr>
        <p:spPr>
          <a:xfrm rot="10800000" flipH="1">
            <a:off x="5690950" y="4038786"/>
            <a:ext cx="2255340" cy="1144823"/>
          </a:xfrm>
          <a:prstGeom prst="corner">
            <a:avLst>
              <a:gd name="adj1" fmla="val 17009"/>
              <a:gd name="adj2" fmla="val 16638"/>
            </a:avLst>
          </a:prstGeom>
          <a:solidFill>
            <a:srgbClr val="437DB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47" name="TextBox 65">
            <a:extLst>
              <a:ext uri="{FF2B5EF4-FFF2-40B4-BE49-F238E27FC236}">
                <a16:creationId xmlns:a16="http://schemas.microsoft.com/office/drawing/2014/main" id="{2AA1CD06-A7B1-FB8B-72D6-64A4E68DBBDA}"/>
              </a:ext>
            </a:extLst>
          </p:cNvPr>
          <p:cNvSpPr txBox="1"/>
          <p:nvPr/>
        </p:nvSpPr>
        <p:spPr>
          <a:xfrm>
            <a:off x="1474392" y="5420413"/>
            <a:ext cx="1245854" cy="3385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itchFamily="2" charset="0"/>
                <a:ea typeface="League Spartan" charset="0"/>
                <a:cs typeface="Poppins" pitchFamily="2" charset="77"/>
              </a:rPr>
              <a:t>1.REAÇÃO</a:t>
            </a:r>
          </a:p>
        </p:txBody>
      </p:sp>
      <p:sp>
        <p:nvSpPr>
          <p:cNvPr id="49" name="TextBox 67">
            <a:extLst>
              <a:ext uri="{FF2B5EF4-FFF2-40B4-BE49-F238E27FC236}">
                <a16:creationId xmlns:a16="http://schemas.microsoft.com/office/drawing/2014/main" id="{4FF7174B-76C7-44F0-B21B-E4CF48F1A12F}"/>
              </a:ext>
            </a:extLst>
          </p:cNvPr>
          <p:cNvSpPr txBox="1"/>
          <p:nvPr/>
        </p:nvSpPr>
        <p:spPr>
          <a:xfrm>
            <a:off x="3449913" y="4915807"/>
            <a:ext cx="1954381" cy="3385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itchFamily="2" charset="0"/>
                <a:ea typeface="League Spartan" charset="0"/>
                <a:cs typeface="Poppins" pitchFamily="2" charset="77"/>
              </a:rPr>
              <a:t>2.ANTECIPAÇÃO</a:t>
            </a:r>
          </a:p>
        </p:txBody>
      </p:sp>
      <p:sp>
        <p:nvSpPr>
          <p:cNvPr id="84" name="TextBox 69">
            <a:extLst>
              <a:ext uri="{FF2B5EF4-FFF2-40B4-BE49-F238E27FC236}">
                <a16:creationId xmlns:a16="http://schemas.microsoft.com/office/drawing/2014/main" id="{2C76F434-F2CD-676E-8A10-63AA2EB03386}"/>
              </a:ext>
            </a:extLst>
          </p:cNvPr>
          <p:cNvSpPr txBox="1"/>
          <p:nvPr/>
        </p:nvSpPr>
        <p:spPr>
          <a:xfrm>
            <a:off x="5953602" y="4503657"/>
            <a:ext cx="2084225" cy="33855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itchFamily="2" charset="0"/>
                <a:ea typeface="League Spartan" charset="0"/>
                <a:cs typeface="Poppins" pitchFamily="2" charset="77"/>
              </a:rPr>
              <a:t>3.COLABORAÇÃO</a:t>
            </a:r>
          </a:p>
        </p:txBody>
      </p:sp>
      <p:sp>
        <p:nvSpPr>
          <p:cNvPr id="92" name="TextBox 71">
            <a:extLst>
              <a:ext uri="{FF2B5EF4-FFF2-40B4-BE49-F238E27FC236}">
                <a16:creationId xmlns:a16="http://schemas.microsoft.com/office/drawing/2014/main" id="{898F1944-9C91-417E-4014-B65DE5963256}"/>
              </a:ext>
            </a:extLst>
          </p:cNvPr>
          <p:cNvSpPr txBox="1"/>
          <p:nvPr/>
        </p:nvSpPr>
        <p:spPr>
          <a:xfrm>
            <a:off x="8436437" y="3883346"/>
            <a:ext cx="2172390" cy="58477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itchFamily="2" charset="0"/>
                <a:ea typeface="League Spartan" charset="0"/>
                <a:cs typeface="Poppins" pitchFamily="2" charset="77"/>
              </a:rPr>
              <a:t>4.ORQUESTRAÇÃO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 pitchFamily="2" charset="0"/>
                <a:ea typeface="League Spartan" charset="0"/>
                <a:cs typeface="Poppins" pitchFamily="2" charset="77"/>
              </a:rPr>
              <a:t>DO BUSINESS</a:t>
            </a:r>
          </a:p>
        </p:txBody>
      </p:sp>
      <p:sp>
        <p:nvSpPr>
          <p:cNvPr id="135" name="Freeform 77">
            <a:extLst>
              <a:ext uri="{FF2B5EF4-FFF2-40B4-BE49-F238E27FC236}">
                <a16:creationId xmlns:a16="http://schemas.microsoft.com/office/drawing/2014/main" id="{3AEAC317-C525-9C3E-47DE-B5DF2423D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6780" y="1633032"/>
            <a:ext cx="310330" cy="196978"/>
          </a:xfrm>
          <a:custGeom>
            <a:avLst/>
            <a:gdLst>
              <a:gd name="connsiteX0" fmla="*/ 408053 w 620659"/>
              <a:gd name="connsiteY0" fmla="*/ 0 h 393956"/>
              <a:gd name="connsiteX1" fmla="*/ 403544 w 620659"/>
              <a:gd name="connsiteY1" fmla="*/ 60159 h 393956"/>
              <a:gd name="connsiteX2" fmla="*/ 290070 w 620659"/>
              <a:gd name="connsiteY2" fmla="*/ 141373 h 393956"/>
              <a:gd name="connsiteX3" fmla="*/ 369751 w 620659"/>
              <a:gd name="connsiteY3" fmla="*/ 152477 h 393956"/>
              <a:gd name="connsiteX4" fmla="*/ 372034 w 620659"/>
              <a:gd name="connsiteY4" fmla="*/ 152509 h 393956"/>
              <a:gd name="connsiteX5" fmla="*/ 571766 w 620659"/>
              <a:gd name="connsiteY5" fmla="*/ 136109 h 393956"/>
              <a:gd name="connsiteX6" fmla="*/ 577036 w 620659"/>
              <a:gd name="connsiteY6" fmla="*/ 192508 h 393956"/>
              <a:gd name="connsiteX7" fmla="*/ 383978 w 620659"/>
              <a:gd name="connsiteY7" fmla="*/ 208361 h 393956"/>
              <a:gd name="connsiteX8" fmla="*/ 384005 w 620659"/>
              <a:gd name="connsiteY8" fmla="*/ 209417 h 393956"/>
              <a:gd name="connsiteX9" fmla="*/ 383837 w 620659"/>
              <a:gd name="connsiteY9" fmla="*/ 215064 h 393956"/>
              <a:gd name="connsiteX10" fmla="*/ 590715 w 620659"/>
              <a:gd name="connsiteY10" fmla="*/ 205889 h 393956"/>
              <a:gd name="connsiteX11" fmla="*/ 593716 w 620659"/>
              <a:gd name="connsiteY11" fmla="*/ 262672 h 393956"/>
              <a:gd name="connsiteX12" fmla="*/ 382070 w 620659"/>
              <a:gd name="connsiteY12" fmla="*/ 272745 h 393956"/>
              <a:gd name="connsiteX13" fmla="*/ 381393 w 620659"/>
              <a:gd name="connsiteY13" fmla="*/ 277934 h 393956"/>
              <a:gd name="connsiteX14" fmla="*/ 580287 w 620659"/>
              <a:gd name="connsiteY14" fmla="*/ 277934 h 393956"/>
              <a:gd name="connsiteX15" fmla="*/ 580287 w 620659"/>
              <a:gd name="connsiteY15" fmla="*/ 333444 h 393956"/>
              <a:gd name="connsiteX16" fmla="*/ 374150 w 620659"/>
              <a:gd name="connsiteY16" fmla="*/ 333444 h 393956"/>
              <a:gd name="connsiteX17" fmla="*/ 374048 w 620659"/>
              <a:gd name="connsiteY17" fmla="*/ 334223 h 393956"/>
              <a:gd name="connsiteX18" fmla="*/ 372905 w 620659"/>
              <a:gd name="connsiteY18" fmla="*/ 337820 h 393956"/>
              <a:gd name="connsiteX19" fmla="*/ 527826 w 620659"/>
              <a:gd name="connsiteY19" fmla="*/ 339683 h 393956"/>
              <a:gd name="connsiteX20" fmla="*/ 527826 w 620659"/>
              <a:gd name="connsiteY20" fmla="*/ 385665 h 393956"/>
              <a:gd name="connsiteX21" fmla="*/ 358134 w 620659"/>
              <a:gd name="connsiteY21" fmla="*/ 384306 h 393956"/>
              <a:gd name="connsiteX22" fmla="*/ 356952 w 620659"/>
              <a:gd name="connsiteY22" fmla="*/ 388026 h 393956"/>
              <a:gd name="connsiteX23" fmla="*/ 130757 w 620659"/>
              <a:gd name="connsiteY23" fmla="*/ 360954 h 393956"/>
              <a:gd name="connsiteX24" fmla="*/ 0 w 620659"/>
              <a:gd name="connsiteY24" fmla="*/ 360954 h 393956"/>
              <a:gd name="connsiteX25" fmla="*/ 12775 w 620659"/>
              <a:gd name="connsiteY25" fmla="*/ 170701 h 393956"/>
              <a:gd name="connsiteX26" fmla="*/ 136017 w 620659"/>
              <a:gd name="connsiteY26" fmla="*/ 157917 h 393956"/>
              <a:gd name="connsiteX27" fmla="*/ 350189 w 620659"/>
              <a:gd name="connsiteY27" fmla="*/ 30079 h 393956"/>
              <a:gd name="connsiteX28" fmla="*/ 408053 w 620659"/>
              <a:gd name="connsiteY28" fmla="*/ 0 h 393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20659" h="393956">
                <a:moveTo>
                  <a:pt x="408053" y="0"/>
                </a:moveTo>
                <a:cubicBezTo>
                  <a:pt x="408053" y="0"/>
                  <a:pt x="442621" y="27823"/>
                  <a:pt x="403544" y="60159"/>
                </a:cubicBezTo>
                <a:cubicBezTo>
                  <a:pt x="365970" y="93246"/>
                  <a:pt x="267526" y="120318"/>
                  <a:pt x="290070" y="141373"/>
                </a:cubicBezTo>
                <a:cubicBezTo>
                  <a:pt x="299088" y="149833"/>
                  <a:pt x="346573" y="151948"/>
                  <a:pt x="369751" y="152477"/>
                </a:cubicBezTo>
                <a:lnTo>
                  <a:pt x="372034" y="152509"/>
                </a:lnTo>
                <a:lnTo>
                  <a:pt x="571766" y="136109"/>
                </a:lnTo>
                <a:cubicBezTo>
                  <a:pt x="609403" y="132349"/>
                  <a:pt x="614672" y="189500"/>
                  <a:pt x="577036" y="192508"/>
                </a:cubicBezTo>
                <a:lnTo>
                  <a:pt x="383978" y="208361"/>
                </a:lnTo>
                <a:lnTo>
                  <a:pt x="384005" y="209417"/>
                </a:lnTo>
                <a:lnTo>
                  <a:pt x="383837" y="215064"/>
                </a:lnTo>
                <a:lnTo>
                  <a:pt x="590715" y="205889"/>
                </a:lnTo>
                <a:cubicBezTo>
                  <a:pt x="628970" y="205142"/>
                  <a:pt x="631220" y="261178"/>
                  <a:pt x="593716" y="262672"/>
                </a:cubicBezTo>
                <a:lnTo>
                  <a:pt x="382070" y="272745"/>
                </a:lnTo>
                <a:lnTo>
                  <a:pt x="381393" y="277934"/>
                </a:lnTo>
                <a:lnTo>
                  <a:pt x="580287" y="277934"/>
                </a:lnTo>
                <a:cubicBezTo>
                  <a:pt x="617981" y="277934"/>
                  <a:pt x="617981" y="333444"/>
                  <a:pt x="580287" y="333444"/>
                </a:cubicBezTo>
                <a:lnTo>
                  <a:pt x="374150" y="333444"/>
                </a:lnTo>
                <a:lnTo>
                  <a:pt x="374048" y="334223"/>
                </a:lnTo>
                <a:lnTo>
                  <a:pt x="372905" y="337820"/>
                </a:lnTo>
                <a:lnTo>
                  <a:pt x="527826" y="339683"/>
                </a:lnTo>
                <a:cubicBezTo>
                  <a:pt x="558432" y="339683"/>
                  <a:pt x="557685" y="386395"/>
                  <a:pt x="527826" y="385665"/>
                </a:cubicBezTo>
                <a:lnTo>
                  <a:pt x="358134" y="384306"/>
                </a:lnTo>
                <a:lnTo>
                  <a:pt x="356952" y="388026"/>
                </a:lnTo>
                <a:cubicBezTo>
                  <a:pt x="356952" y="388026"/>
                  <a:pt x="141278" y="412841"/>
                  <a:pt x="130757" y="360954"/>
                </a:cubicBezTo>
                <a:cubicBezTo>
                  <a:pt x="97692" y="360954"/>
                  <a:pt x="21793" y="360954"/>
                  <a:pt x="0" y="360954"/>
                </a:cubicBezTo>
                <a:lnTo>
                  <a:pt x="12775" y="170701"/>
                </a:lnTo>
                <a:cubicBezTo>
                  <a:pt x="59367" y="166189"/>
                  <a:pt x="99946" y="163181"/>
                  <a:pt x="136017" y="157917"/>
                </a:cubicBezTo>
                <a:cubicBezTo>
                  <a:pt x="168331" y="72191"/>
                  <a:pt x="284810" y="64671"/>
                  <a:pt x="350189" y="30079"/>
                </a:cubicBezTo>
                <a:cubicBezTo>
                  <a:pt x="382503" y="14288"/>
                  <a:pt x="408053" y="0"/>
                  <a:pt x="408053" y="0"/>
                </a:cubicBezTo>
                <a:close/>
              </a:path>
            </a:pathLst>
          </a:custGeom>
          <a:solidFill>
            <a:srgbClr val="F49D5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36" name="Freeform 15">
            <a:extLst>
              <a:ext uri="{FF2B5EF4-FFF2-40B4-BE49-F238E27FC236}">
                <a16:creationId xmlns:a16="http://schemas.microsoft.com/office/drawing/2014/main" id="{C8E405D2-CBAA-F767-C009-0B10FCD28D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8045" y="1378259"/>
            <a:ext cx="696490" cy="602190"/>
          </a:xfrm>
          <a:custGeom>
            <a:avLst/>
            <a:gdLst>
              <a:gd name="T0" fmla="*/ 283 w 1858"/>
              <a:gd name="T1" fmla="*/ 0 h 1605"/>
              <a:gd name="T2" fmla="*/ 753 w 1858"/>
              <a:gd name="T3" fmla="*/ 991 h 1605"/>
              <a:gd name="T4" fmla="*/ 1779 w 1858"/>
              <a:gd name="T5" fmla="*/ 805 h 1605"/>
              <a:gd name="T6" fmla="*/ 1857 w 1858"/>
              <a:gd name="T7" fmla="*/ 1258 h 1605"/>
              <a:gd name="T8" fmla="*/ 461 w 1858"/>
              <a:gd name="T9" fmla="*/ 1604 h 1605"/>
              <a:gd name="T10" fmla="*/ 0 w 1858"/>
              <a:gd name="T11" fmla="*/ 752 h 1605"/>
              <a:gd name="T12" fmla="*/ 283 w 1858"/>
              <a:gd name="T13" fmla="*/ 0 h 1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58" h="1605">
                <a:moveTo>
                  <a:pt x="283" y="0"/>
                </a:moveTo>
                <a:lnTo>
                  <a:pt x="753" y="991"/>
                </a:lnTo>
                <a:lnTo>
                  <a:pt x="1779" y="805"/>
                </a:lnTo>
                <a:lnTo>
                  <a:pt x="1857" y="1258"/>
                </a:lnTo>
                <a:lnTo>
                  <a:pt x="461" y="1604"/>
                </a:lnTo>
                <a:lnTo>
                  <a:pt x="0" y="752"/>
                </a:lnTo>
                <a:lnTo>
                  <a:pt x="283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37" name="Freeform 16">
            <a:extLst>
              <a:ext uri="{FF2B5EF4-FFF2-40B4-BE49-F238E27FC236}">
                <a16:creationId xmlns:a16="http://schemas.microsoft.com/office/drawing/2014/main" id="{8CA5FC10-3AB3-4023-5BD0-94B2622C3F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2906" y="1674391"/>
            <a:ext cx="653476" cy="726267"/>
          </a:xfrm>
          <a:custGeom>
            <a:avLst/>
            <a:gdLst>
              <a:gd name="T0" fmla="*/ 1740 w 1741"/>
              <a:gd name="T1" fmla="*/ 1467 h 1936"/>
              <a:gd name="T2" fmla="*/ 1166 w 1741"/>
              <a:gd name="T3" fmla="*/ 1906 h 1936"/>
              <a:gd name="T4" fmla="*/ 1166 w 1741"/>
              <a:gd name="T5" fmla="*/ 1906 h 1936"/>
              <a:gd name="T6" fmla="*/ 1049 w 1741"/>
              <a:gd name="T7" fmla="*/ 1890 h 1936"/>
              <a:gd name="T8" fmla="*/ 29 w 1741"/>
              <a:gd name="T9" fmla="*/ 557 h 1936"/>
              <a:gd name="T10" fmla="*/ 29 w 1741"/>
              <a:gd name="T11" fmla="*/ 557 h 1936"/>
              <a:gd name="T12" fmla="*/ 45 w 1741"/>
              <a:gd name="T13" fmla="*/ 439 h 1936"/>
              <a:gd name="T14" fmla="*/ 619 w 1741"/>
              <a:gd name="T15" fmla="*/ 0 h 1936"/>
              <a:gd name="T16" fmla="*/ 619 w 1741"/>
              <a:gd name="T17" fmla="*/ 0 h 1936"/>
              <a:gd name="T18" fmla="*/ 603 w 1741"/>
              <a:gd name="T19" fmla="*/ 119 h 1936"/>
              <a:gd name="T20" fmla="*/ 1621 w 1741"/>
              <a:gd name="T21" fmla="*/ 1452 h 1936"/>
              <a:gd name="T22" fmla="*/ 1621 w 1741"/>
              <a:gd name="T23" fmla="*/ 1452 h 1936"/>
              <a:gd name="T24" fmla="*/ 1740 w 1741"/>
              <a:gd name="T25" fmla="*/ 1467 h 19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41" h="1936">
                <a:moveTo>
                  <a:pt x="1740" y="1467"/>
                </a:moveTo>
                <a:lnTo>
                  <a:pt x="1166" y="1906"/>
                </a:lnTo>
                <a:lnTo>
                  <a:pt x="1166" y="1906"/>
                </a:lnTo>
                <a:cubicBezTo>
                  <a:pt x="1130" y="1935"/>
                  <a:pt x="1076" y="1928"/>
                  <a:pt x="1049" y="1890"/>
                </a:cubicBezTo>
                <a:lnTo>
                  <a:pt x="29" y="557"/>
                </a:lnTo>
                <a:lnTo>
                  <a:pt x="29" y="557"/>
                </a:lnTo>
                <a:cubicBezTo>
                  <a:pt x="0" y="520"/>
                  <a:pt x="8" y="468"/>
                  <a:pt x="45" y="439"/>
                </a:cubicBezTo>
                <a:lnTo>
                  <a:pt x="619" y="0"/>
                </a:lnTo>
                <a:lnTo>
                  <a:pt x="619" y="0"/>
                </a:lnTo>
                <a:cubicBezTo>
                  <a:pt x="582" y="29"/>
                  <a:pt x="574" y="82"/>
                  <a:pt x="603" y="119"/>
                </a:cubicBezTo>
                <a:lnTo>
                  <a:pt x="1621" y="1452"/>
                </a:lnTo>
                <a:lnTo>
                  <a:pt x="1621" y="1452"/>
                </a:lnTo>
                <a:cubicBezTo>
                  <a:pt x="1650" y="1489"/>
                  <a:pt x="1703" y="1496"/>
                  <a:pt x="1740" y="1467"/>
                </a:cubicBezTo>
              </a:path>
            </a:pathLst>
          </a:custGeom>
          <a:solidFill>
            <a:srgbClr val="28282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38" name="Freeform 78">
            <a:extLst>
              <a:ext uri="{FF2B5EF4-FFF2-40B4-BE49-F238E27FC236}">
                <a16:creationId xmlns:a16="http://schemas.microsoft.com/office/drawing/2014/main" id="{845048DF-198D-E545-A70A-0CB5AA0106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261" y="1541266"/>
            <a:ext cx="609926" cy="689430"/>
          </a:xfrm>
          <a:custGeom>
            <a:avLst/>
            <a:gdLst>
              <a:gd name="connsiteX0" fmla="*/ 827635 w 1219852"/>
              <a:gd name="connsiteY0" fmla="*/ 347519 h 1378859"/>
              <a:gd name="connsiteX1" fmla="*/ 811843 w 1219852"/>
              <a:gd name="connsiteY1" fmla="*/ 351753 h 1378859"/>
              <a:gd name="connsiteX2" fmla="*/ 736429 w 1219852"/>
              <a:gd name="connsiteY2" fmla="*/ 409315 h 1378859"/>
              <a:gd name="connsiteX3" fmla="*/ 914342 w 1219852"/>
              <a:gd name="connsiteY3" fmla="*/ 642867 h 1378859"/>
              <a:gd name="connsiteX4" fmla="*/ 990065 w 1219852"/>
              <a:gd name="connsiteY4" fmla="*/ 585069 h 1378859"/>
              <a:gd name="connsiteX5" fmla="*/ 994577 w 1219852"/>
              <a:gd name="connsiteY5" fmla="*/ 554964 h 1378859"/>
              <a:gd name="connsiteX6" fmla="*/ 841171 w 1219852"/>
              <a:gd name="connsiteY6" fmla="*/ 356269 h 1378859"/>
              <a:gd name="connsiteX7" fmla="*/ 827635 w 1219852"/>
              <a:gd name="connsiteY7" fmla="*/ 347519 h 1378859"/>
              <a:gd name="connsiteX8" fmla="*/ 400856 w 1219852"/>
              <a:gd name="connsiteY8" fmla="*/ 628 h 1378859"/>
              <a:gd name="connsiteX9" fmla="*/ 443392 w 1219852"/>
              <a:gd name="connsiteY9" fmla="*/ 24637 h 1378859"/>
              <a:gd name="connsiteX10" fmla="*/ 693116 w 1219852"/>
              <a:gd name="connsiteY10" fmla="*/ 352458 h 1378859"/>
              <a:gd name="connsiteX11" fmla="*/ 768980 w 1219852"/>
              <a:gd name="connsiteY11" fmla="*/ 294553 h 1378859"/>
              <a:gd name="connsiteX12" fmla="*/ 899074 w 1219852"/>
              <a:gd name="connsiteY12" fmla="*/ 311863 h 1378859"/>
              <a:gd name="connsiteX13" fmla="*/ 1052480 w 1219852"/>
              <a:gd name="connsiteY13" fmla="*/ 511311 h 1378859"/>
              <a:gd name="connsiteX14" fmla="*/ 1034432 w 1219852"/>
              <a:gd name="connsiteY14" fmla="*/ 643022 h 1378859"/>
              <a:gd name="connsiteX15" fmla="*/ 958570 w 1219852"/>
              <a:gd name="connsiteY15" fmla="*/ 700926 h 1378859"/>
              <a:gd name="connsiteX16" fmla="*/ 1206410 w 1219852"/>
              <a:gd name="connsiteY16" fmla="*/ 1026273 h 1378859"/>
              <a:gd name="connsiteX17" fmla="*/ 1195167 w 1219852"/>
              <a:gd name="connsiteY17" fmla="*/ 1113307 h 1378859"/>
              <a:gd name="connsiteX18" fmla="*/ 865376 w 1219852"/>
              <a:gd name="connsiteY18" fmla="*/ 1365404 h 1378859"/>
              <a:gd name="connsiteX19" fmla="*/ 776182 w 1219852"/>
              <a:gd name="connsiteY19" fmla="*/ 1354149 h 1378859"/>
              <a:gd name="connsiteX20" fmla="*/ 13163 w 1219852"/>
              <a:gd name="connsiteY20" fmla="*/ 354015 h 1378859"/>
              <a:gd name="connsiteX21" fmla="*/ 25156 w 1219852"/>
              <a:gd name="connsiteY21" fmla="*/ 264730 h 1378859"/>
              <a:gd name="connsiteX22" fmla="*/ 354947 w 1219852"/>
              <a:gd name="connsiteY22" fmla="*/ 12633 h 1378859"/>
              <a:gd name="connsiteX23" fmla="*/ 400856 w 1219852"/>
              <a:gd name="connsiteY23" fmla="*/ 628 h 137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219852" h="1378859">
                <a:moveTo>
                  <a:pt x="827635" y="347519"/>
                </a:moveTo>
                <a:cubicBezTo>
                  <a:pt x="822183" y="346673"/>
                  <a:pt x="816355" y="347990"/>
                  <a:pt x="811843" y="351753"/>
                </a:cubicBezTo>
                <a:lnTo>
                  <a:pt x="736429" y="409315"/>
                </a:lnTo>
                <a:lnTo>
                  <a:pt x="914342" y="642867"/>
                </a:lnTo>
                <a:lnTo>
                  <a:pt x="990065" y="585069"/>
                </a:lnTo>
                <a:cubicBezTo>
                  <a:pt x="999840" y="579048"/>
                  <a:pt x="1001344" y="564748"/>
                  <a:pt x="994577" y="554964"/>
                </a:cubicBezTo>
                <a:lnTo>
                  <a:pt x="841171" y="356269"/>
                </a:lnTo>
                <a:cubicBezTo>
                  <a:pt x="838163" y="351377"/>
                  <a:pt x="833087" y="348366"/>
                  <a:pt x="827635" y="347519"/>
                </a:cubicBezTo>
                <a:close/>
                <a:moveTo>
                  <a:pt x="400856" y="628"/>
                </a:moveTo>
                <a:cubicBezTo>
                  <a:pt x="416971" y="2879"/>
                  <a:pt x="432524" y="11132"/>
                  <a:pt x="443392" y="24637"/>
                </a:cubicBezTo>
                <a:lnTo>
                  <a:pt x="693116" y="352458"/>
                </a:lnTo>
                <a:lnTo>
                  <a:pt x="768980" y="294553"/>
                </a:lnTo>
                <a:cubicBezTo>
                  <a:pt x="809587" y="262942"/>
                  <a:pt x="867491" y="271221"/>
                  <a:pt x="899074" y="311863"/>
                </a:cubicBezTo>
                <a:lnTo>
                  <a:pt x="1052480" y="511311"/>
                </a:lnTo>
                <a:cubicBezTo>
                  <a:pt x="1082559" y="553458"/>
                  <a:pt x="1075039" y="610658"/>
                  <a:pt x="1034432" y="643022"/>
                </a:cubicBezTo>
                <a:lnTo>
                  <a:pt x="958570" y="700926"/>
                </a:lnTo>
                <a:lnTo>
                  <a:pt x="1206410" y="1026273"/>
                </a:lnTo>
                <a:cubicBezTo>
                  <a:pt x="1228147" y="1052533"/>
                  <a:pt x="1222900" y="1093049"/>
                  <a:pt x="1195167" y="1113307"/>
                </a:cubicBezTo>
                <a:lnTo>
                  <a:pt x="865376" y="1365404"/>
                </a:lnTo>
                <a:cubicBezTo>
                  <a:pt x="837643" y="1387162"/>
                  <a:pt x="797918" y="1381910"/>
                  <a:pt x="776182" y="1354149"/>
                </a:cubicBezTo>
                <a:lnTo>
                  <a:pt x="13163" y="354015"/>
                </a:lnTo>
                <a:cubicBezTo>
                  <a:pt x="-8573" y="326254"/>
                  <a:pt x="-2577" y="286489"/>
                  <a:pt x="25156" y="264730"/>
                </a:cubicBezTo>
                <a:lnTo>
                  <a:pt x="354947" y="12633"/>
                </a:lnTo>
                <a:cubicBezTo>
                  <a:pt x="368064" y="2129"/>
                  <a:pt x="384741" y="-1623"/>
                  <a:pt x="400856" y="628"/>
                </a:cubicBezTo>
                <a:close/>
              </a:path>
            </a:pathLst>
          </a:custGeom>
          <a:solidFill>
            <a:srgbClr val="3A3A3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39" name="Freeform 76">
            <a:extLst>
              <a:ext uri="{FF2B5EF4-FFF2-40B4-BE49-F238E27FC236}">
                <a16:creationId xmlns:a16="http://schemas.microsoft.com/office/drawing/2014/main" id="{F7F30ED6-0D43-1389-A0E4-0AA8A65DF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7679" y="1449397"/>
            <a:ext cx="564493" cy="390774"/>
          </a:xfrm>
          <a:custGeom>
            <a:avLst/>
            <a:gdLst>
              <a:gd name="connsiteX0" fmla="*/ 869451 w 1128985"/>
              <a:gd name="connsiteY0" fmla="*/ 0 h 781547"/>
              <a:gd name="connsiteX1" fmla="*/ 1128985 w 1128985"/>
              <a:gd name="connsiteY1" fmla="*/ 139041 h 781547"/>
              <a:gd name="connsiteX2" fmla="*/ 373635 w 1128985"/>
              <a:gd name="connsiteY2" fmla="*/ 541882 h 781547"/>
              <a:gd name="connsiteX3" fmla="*/ 372915 w 1128985"/>
              <a:gd name="connsiteY3" fmla="*/ 540159 h 781547"/>
              <a:gd name="connsiteX4" fmla="*/ 370525 w 1128985"/>
              <a:gd name="connsiteY4" fmla="*/ 541496 h 781547"/>
              <a:gd name="connsiteX5" fmla="*/ 308363 w 1128985"/>
              <a:gd name="connsiteY5" fmla="*/ 760258 h 781547"/>
              <a:gd name="connsiteX6" fmla="*/ 268576 w 1128985"/>
              <a:gd name="connsiteY6" fmla="*/ 736766 h 781547"/>
              <a:gd name="connsiteX7" fmla="*/ 260481 w 1128985"/>
              <a:gd name="connsiteY7" fmla="*/ 726745 h 781547"/>
              <a:gd name="connsiteX8" fmla="*/ 253821 w 1128985"/>
              <a:gd name="connsiteY8" fmla="*/ 732495 h 781547"/>
              <a:gd name="connsiteX9" fmla="*/ 178622 w 1128985"/>
              <a:gd name="connsiteY9" fmla="*/ 774827 h 781547"/>
              <a:gd name="connsiteX10" fmla="*/ 101002 w 1128985"/>
              <a:gd name="connsiteY10" fmla="*/ 716467 h 781547"/>
              <a:gd name="connsiteX11" fmla="*/ 101849 w 1128985"/>
              <a:gd name="connsiteY11" fmla="*/ 714699 h 781547"/>
              <a:gd name="connsiteX12" fmla="*/ 73316 w 1128985"/>
              <a:gd name="connsiteY12" fmla="*/ 690524 h 781547"/>
              <a:gd name="connsiteX13" fmla="*/ 67006 w 1128985"/>
              <a:gd name="connsiteY13" fmla="*/ 653281 h 781547"/>
              <a:gd name="connsiteX14" fmla="*/ 68249 w 1128985"/>
              <a:gd name="connsiteY14" fmla="*/ 650682 h 781547"/>
              <a:gd name="connsiteX15" fmla="*/ 41233 w 1128985"/>
              <a:gd name="connsiteY15" fmla="*/ 628118 h 781547"/>
              <a:gd name="connsiteX16" fmla="*/ 34504 w 1128985"/>
              <a:gd name="connsiteY16" fmla="*/ 590723 h 781547"/>
              <a:gd name="connsiteX17" fmla="*/ 35223 w 1128985"/>
              <a:gd name="connsiteY17" fmla="*/ 589185 h 781547"/>
              <a:gd name="connsiteX18" fmla="*/ 7701 w 1128985"/>
              <a:gd name="connsiteY18" fmla="*/ 566199 h 781547"/>
              <a:gd name="connsiteX19" fmla="*/ 27763 w 1128985"/>
              <a:gd name="connsiteY19" fmla="*/ 495873 h 781547"/>
              <a:gd name="connsiteX20" fmla="*/ 101664 w 1128985"/>
              <a:gd name="connsiteY20" fmla="*/ 455419 h 781547"/>
              <a:gd name="connsiteX21" fmla="*/ 112337 w 1128985"/>
              <a:gd name="connsiteY21" fmla="*/ 451846 h 781547"/>
              <a:gd name="connsiteX22" fmla="*/ 110643 w 1128985"/>
              <a:gd name="connsiteY22" fmla="*/ 448278 h 781547"/>
              <a:gd name="connsiteX23" fmla="*/ 305011 w 1128985"/>
              <a:gd name="connsiteY23" fmla="*/ 340504 h 781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28985" h="781547">
                <a:moveTo>
                  <a:pt x="869451" y="0"/>
                </a:moveTo>
                <a:lnTo>
                  <a:pt x="1128985" y="139041"/>
                </a:lnTo>
                <a:lnTo>
                  <a:pt x="373635" y="541882"/>
                </a:lnTo>
                <a:lnTo>
                  <a:pt x="372915" y="540159"/>
                </a:lnTo>
                <a:lnTo>
                  <a:pt x="370525" y="541496"/>
                </a:lnTo>
                <a:cubicBezTo>
                  <a:pt x="497845" y="675309"/>
                  <a:pt x="336074" y="744471"/>
                  <a:pt x="308363" y="760258"/>
                </a:cubicBezTo>
                <a:cubicBezTo>
                  <a:pt x="308363" y="760258"/>
                  <a:pt x="285520" y="750109"/>
                  <a:pt x="268576" y="736766"/>
                </a:cubicBezTo>
                <a:lnTo>
                  <a:pt x="260481" y="726745"/>
                </a:lnTo>
                <a:lnTo>
                  <a:pt x="253821" y="732495"/>
                </a:lnTo>
                <a:lnTo>
                  <a:pt x="178622" y="774827"/>
                </a:lnTo>
                <a:cubicBezTo>
                  <a:pt x="135194" y="798639"/>
                  <a:pt x="92613" y="754417"/>
                  <a:pt x="101002" y="716467"/>
                </a:cubicBezTo>
                <a:lnTo>
                  <a:pt x="101849" y="714699"/>
                </a:lnTo>
                <a:lnTo>
                  <a:pt x="73316" y="690524"/>
                </a:lnTo>
                <a:cubicBezTo>
                  <a:pt x="66831" y="679275"/>
                  <a:pt x="64148" y="665931"/>
                  <a:pt x="67006" y="653281"/>
                </a:cubicBezTo>
                <a:lnTo>
                  <a:pt x="68249" y="650682"/>
                </a:lnTo>
                <a:lnTo>
                  <a:pt x="41233" y="628118"/>
                </a:lnTo>
                <a:cubicBezTo>
                  <a:pt x="34586" y="616874"/>
                  <a:pt x="31734" y="603503"/>
                  <a:pt x="34504" y="590723"/>
                </a:cubicBezTo>
                <a:lnTo>
                  <a:pt x="35223" y="589185"/>
                </a:lnTo>
                <a:lnTo>
                  <a:pt x="7701" y="566199"/>
                </a:lnTo>
                <a:cubicBezTo>
                  <a:pt x="-5456" y="544006"/>
                  <a:pt x="-3590" y="513478"/>
                  <a:pt x="27763" y="495873"/>
                </a:cubicBezTo>
                <a:lnTo>
                  <a:pt x="101664" y="455419"/>
                </a:lnTo>
                <a:lnTo>
                  <a:pt x="112337" y="451846"/>
                </a:lnTo>
                <a:lnTo>
                  <a:pt x="110643" y="448278"/>
                </a:lnTo>
                <a:lnTo>
                  <a:pt x="305011" y="340504"/>
                </a:lnTo>
                <a:close/>
              </a:path>
            </a:pathLst>
          </a:custGeom>
          <a:solidFill>
            <a:srgbClr val="F49D5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0" name="Freeform 21">
            <a:extLst>
              <a:ext uri="{FF2B5EF4-FFF2-40B4-BE49-F238E27FC236}">
                <a16:creationId xmlns:a16="http://schemas.microsoft.com/office/drawing/2014/main" id="{41E6404D-194C-545C-4AA3-1DEEA1B7E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1187" y="1221094"/>
            <a:ext cx="802369" cy="1043906"/>
          </a:xfrm>
          <a:custGeom>
            <a:avLst/>
            <a:gdLst>
              <a:gd name="T0" fmla="*/ 0 w 2138"/>
              <a:gd name="T1" fmla="*/ 2511 h 2783"/>
              <a:gd name="T2" fmla="*/ 0 w 2138"/>
              <a:gd name="T3" fmla="*/ 2511 h 2783"/>
              <a:gd name="T4" fmla="*/ 1037 w 2138"/>
              <a:gd name="T5" fmla="*/ 311 h 2783"/>
              <a:gd name="T6" fmla="*/ 1688 w 2138"/>
              <a:gd name="T7" fmla="*/ 0 h 2783"/>
              <a:gd name="T8" fmla="*/ 2137 w 2138"/>
              <a:gd name="T9" fmla="*/ 396 h 2783"/>
              <a:gd name="T10" fmla="*/ 2137 w 2138"/>
              <a:gd name="T11" fmla="*/ 396 h 2783"/>
              <a:gd name="T12" fmla="*/ 1916 w 2138"/>
              <a:gd name="T13" fmla="*/ 1261 h 2783"/>
              <a:gd name="T14" fmla="*/ 1181 w 2138"/>
              <a:gd name="T15" fmla="*/ 2782 h 2783"/>
              <a:gd name="T16" fmla="*/ 0 w 2138"/>
              <a:gd name="T17" fmla="*/ 2511 h 27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38" h="2783">
                <a:moveTo>
                  <a:pt x="0" y="2511"/>
                </a:moveTo>
                <a:lnTo>
                  <a:pt x="0" y="2511"/>
                </a:lnTo>
                <a:cubicBezTo>
                  <a:pt x="0" y="2511"/>
                  <a:pt x="778" y="571"/>
                  <a:pt x="1037" y="311"/>
                </a:cubicBezTo>
                <a:lnTo>
                  <a:pt x="1688" y="0"/>
                </a:lnTo>
                <a:lnTo>
                  <a:pt x="2137" y="396"/>
                </a:lnTo>
                <a:lnTo>
                  <a:pt x="2137" y="396"/>
                </a:lnTo>
                <a:cubicBezTo>
                  <a:pt x="2137" y="396"/>
                  <a:pt x="2011" y="1066"/>
                  <a:pt x="1916" y="1261"/>
                </a:cubicBezTo>
                <a:lnTo>
                  <a:pt x="1181" y="2782"/>
                </a:lnTo>
                <a:lnTo>
                  <a:pt x="0" y="2511"/>
                </a:ln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1" name="Freeform 27">
            <a:extLst>
              <a:ext uri="{FF2B5EF4-FFF2-40B4-BE49-F238E27FC236}">
                <a16:creationId xmlns:a16="http://schemas.microsoft.com/office/drawing/2014/main" id="{52238251-ADA3-BC6E-681B-59D304F41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1712" y="633794"/>
            <a:ext cx="580685" cy="792443"/>
          </a:xfrm>
          <a:custGeom>
            <a:avLst/>
            <a:gdLst>
              <a:gd name="T0" fmla="*/ 6 w 1549"/>
              <a:gd name="T1" fmla="*/ 889 h 2112"/>
              <a:gd name="T2" fmla="*/ 6 w 1549"/>
              <a:gd name="T3" fmla="*/ 889 h 2112"/>
              <a:gd name="T4" fmla="*/ 137 w 1549"/>
              <a:gd name="T5" fmla="*/ 1347 h 2112"/>
              <a:gd name="T6" fmla="*/ 137 w 1549"/>
              <a:gd name="T7" fmla="*/ 1347 h 2112"/>
              <a:gd name="T8" fmla="*/ 64 w 1549"/>
              <a:gd name="T9" fmla="*/ 1562 h 2112"/>
              <a:gd name="T10" fmla="*/ 480 w 1549"/>
              <a:gd name="T11" fmla="*/ 2111 h 2112"/>
              <a:gd name="T12" fmla="*/ 618 w 1549"/>
              <a:gd name="T13" fmla="*/ 1707 h 2112"/>
              <a:gd name="T14" fmla="*/ 618 w 1549"/>
              <a:gd name="T15" fmla="*/ 1707 h 2112"/>
              <a:gd name="T16" fmla="*/ 799 w 1549"/>
              <a:gd name="T17" fmla="*/ 1819 h 2112"/>
              <a:gd name="T18" fmla="*/ 799 w 1549"/>
              <a:gd name="T19" fmla="*/ 1819 h 2112"/>
              <a:gd name="T20" fmla="*/ 996 w 1549"/>
              <a:gd name="T21" fmla="*/ 1811 h 2112"/>
              <a:gd name="T22" fmla="*/ 996 w 1549"/>
              <a:gd name="T23" fmla="*/ 1811 h 2112"/>
              <a:gd name="T24" fmla="*/ 1138 w 1549"/>
              <a:gd name="T25" fmla="*/ 1444 h 2112"/>
              <a:gd name="T26" fmla="*/ 1138 w 1549"/>
              <a:gd name="T27" fmla="*/ 1444 h 2112"/>
              <a:gd name="T28" fmla="*/ 1181 w 1549"/>
              <a:gd name="T29" fmla="*/ 1213 h 2112"/>
              <a:gd name="T30" fmla="*/ 1181 w 1549"/>
              <a:gd name="T31" fmla="*/ 1213 h 2112"/>
              <a:gd name="T32" fmla="*/ 6 w 1549"/>
              <a:gd name="T33" fmla="*/ 889 h 2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549" h="2112">
                <a:moveTo>
                  <a:pt x="6" y="889"/>
                </a:moveTo>
                <a:lnTo>
                  <a:pt x="6" y="889"/>
                </a:lnTo>
                <a:cubicBezTo>
                  <a:pt x="7" y="1108"/>
                  <a:pt x="138" y="1283"/>
                  <a:pt x="137" y="1347"/>
                </a:cubicBezTo>
                <a:lnTo>
                  <a:pt x="137" y="1347"/>
                </a:lnTo>
                <a:cubicBezTo>
                  <a:pt x="135" y="1386"/>
                  <a:pt x="64" y="1562"/>
                  <a:pt x="64" y="1562"/>
                </a:cubicBezTo>
                <a:lnTo>
                  <a:pt x="480" y="2111"/>
                </a:lnTo>
                <a:lnTo>
                  <a:pt x="618" y="1707"/>
                </a:lnTo>
                <a:lnTo>
                  <a:pt x="618" y="1707"/>
                </a:lnTo>
                <a:cubicBezTo>
                  <a:pt x="618" y="1707"/>
                  <a:pt x="715" y="1790"/>
                  <a:pt x="799" y="1819"/>
                </a:cubicBezTo>
                <a:lnTo>
                  <a:pt x="799" y="1819"/>
                </a:lnTo>
                <a:cubicBezTo>
                  <a:pt x="799" y="1819"/>
                  <a:pt x="944" y="1887"/>
                  <a:pt x="996" y="1811"/>
                </a:cubicBezTo>
                <a:lnTo>
                  <a:pt x="996" y="1811"/>
                </a:lnTo>
                <a:cubicBezTo>
                  <a:pt x="1064" y="1589"/>
                  <a:pt x="1084" y="1565"/>
                  <a:pt x="1138" y="1444"/>
                </a:cubicBezTo>
                <a:lnTo>
                  <a:pt x="1138" y="1444"/>
                </a:lnTo>
                <a:cubicBezTo>
                  <a:pt x="1259" y="1427"/>
                  <a:pt x="1293" y="1359"/>
                  <a:pt x="1181" y="1213"/>
                </a:cubicBezTo>
                <a:lnTo>
                  <a:pt x="1181" y="1213"/>
                </a:lnTo>
                <a:cubicBezTo>
                  <a:pt x="1548" y="238"/>
                  <a:pt x="0" y="0"/>
                  <a:pt x="6" y="889"/>
                </a:cubicBezTo>
              </a:path>
            </a:pathLst>
          </a:custGeom>
          <a:solidFill>
            <a:srgbClr val="F49D5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2" name="Freeform 28">
            <a:extLst>
              <a:ext uri="{FF2B5EF4-FFF2-40B4-BE49-F238E27FC236}">
                <a16:creationId xmlns:a16="http://schemas.microsoft.com/office/drawing/2014/main" id="{87AC25AE-DEAA-500F-F935-79A086DE1F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7606" y="2369227"/>
            <a:ext cx="1212653" cy="1088575"/>
          </a:xfrm>
          <a:custGeom>
            <a:avLst/>
            <a:gdLst>
              <a:gd name="T0" fmla="*/ 2265 w 3234"/>
              <a:gd name="T1" fmla="*/ 0 h 2903"/>
              <a:gd name="T2" fmla="*/ 2265 w 3234"/>
              <a:gd name="T3" fmla="*/ 0 h 2903"/>
              <a:gd name="T4" fmla="*/ 2010 w 3234"/>
              <a:gd name="T5" fmla="*/ 1351 h 2903"/>
              <a:gd name="T6" fmla="*/ 0 w 3234"/>
              <a:gd name="T7" fmla="*/ 2433 h 2903"/>
              <a:gd name="T8" fmla="*/ 145 w 3234"/>
              <a:gd name="T9" fmla="*/ 2902 h 2903"/>
              <a:gd name="T10" fmla="*/ 145 w 3234"/>
              <a:gd name="T11" fmla="*/ 2902 h 2903"/>
              <a:gd name="T12" fmla="*/ 2933 w 3234"/>
              <a:gd name="T13" fmla="*/ 1681 h 2903"/>
              <a:gd name="T14" fmla="*/ 3233 w 3234"/>
              <a:gd name="T15" fmla="*/ 265 h 2903"/>
              <a:gd name="T16" fmla="*/ 2265 w 3234"/>
              <a:gd name="T17" fmla="*/ 0 h 2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34" h="2903">
                <a:moveTo>
                  <a:pt x="2265" y="0"/>
                </a:moveTo>
                <a:lnTo>
                  <a:pt x="2265" y="0"/>
                </a:lnTo>
                <a:cubicBezTo>
                  <a:pt x="2288" y="50"/>
                  <a:pt x="2010" y="1351"/>
                  <a:pt x="2010" y="1351"/>
                </a:cubicBezTo>
                <a:lnTo>
                  <a:pt x="0" y="2433"/>
                </a:lnTo>
                <a:lnTo>
                  <a:pt x="145" y="2902"/>
                </a:lnTo>
                <a:lnTo>
                  <a:pt x="145" y="2902"/>
                </a:lnTo>
                <a:cubicBezTo>
                  <a:pt x="145" y="2902"/>
                  <a:pt x="2750" y="1882"/>
                  <a:pt x="2933" y="1681"/>
                </a:cubicBezTo>
                <a:lnTo>
                  <a:pt x="3233" y="265"/>
                </a:lnTo>
                <a:lnTo>
                  <a:pt x="2265" y="0"/>
                </a:ln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3" name="Freeform 29">
            <a:extLst>
              <a:ext uri="{FF2B5EF4-FFF2-40B4-BE49-F238E27FC236}">
                <a16:creationId xmlns:a16="http://schemas.microsoft.com/office/drawing/2014/main" id="{2A10D590-6845-42A8-447E-A2B60D48E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54317" y="1264108"/>
            <a:ext cx="964498" cy="370579"/>
          </a:xfrm>
          <a:custGeom>
            <a:avLst/>
            <a:gdLst>
              <a:gd name="T0" fmla="*/ 0 w 2569"/>
              <a:gd name="T1" fmla="*/ 609 h 986"/>
              <a:gd name="T2" fmla="*/ 613 w 2569"/>
              <a:gd name="T3" fmla="*/ 171 h 986"/>
              <a:gd name="T4" fmla="*/ 613 w 2569"/>
              <a:gd name="T5" fmla="*/ 171 h 986"/>
              <a:gd name="T6" fmla="*/ 1461 w 2569"/>
              <a:gd name="T7" fmla="*/ 80 h 986"/>
              <a:gd name="T8" fmla="*/ 1461 w 2569"/>
              <a:gd name="T9" fmla="*/ 80 h 986"/>
              <a:gd name="T10" fmla="*/ 2171 w 2569"/>
              <a:gd name="T11" fmla="*/ 690 h 986"/>
              <a:gd name="T12" fmla="*/ 748 w 2569"/>
              <a:gd name="T13" fmla="*/ 708 h 986"/>
              <a:gd name="T14" fmla="*/ 211 w 2569"/>
              <a:gd name="T15" fmla="*/ 985 h 986"/>
              <a:gd name="T16" fmla="*/ 0 w 2569"/>
              <a:gd name="T17" fmla="*/ 60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69" h="986">
                <a:moveTo>
                  <a:pt x="0" y="609"/>
                </a:moveTo>
                <a:lnTo>
                  <a:pt x="613" y="171"/>
                </a:lnTo>
                <a:lnTo>
                  <a:pt x="613" y="171"/>
                </a:lnTo>
                <a:cubicBezTo>
                  <a:pt x="613" y="171"/>
                  <a:pt x="1046" y="110"/>
                  <a:pt x="1461" y="80"/>
                </a:cubicBezTo>
                <a:lnTo>
                  <a:pt x="1461" y="80"/>
                </a:lnTo>
                <a:cubicBezTo>
                  <a:pt x="2568" y="0"/>
                  <a:pt x="2360" y="688"/>
                  <a:pt x="2171" y="690"/>
                </a:cubicBezTo>
                <a:lnTo>
                  <a:pt x="748" y="708"/>
                </a:lnTo>
                <a:lnTo>
                  <a:pt x="211" y="985"/>
                </a:lnTo>
                <a:lnTo>
                  <a:pt x="0" y="609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4" name="Freeform 30">
            <a:extLst>
              <a:ext uri="{FF2B5EF4-FFF2-40B4-BE49-F238E27FC236}">
                <a16:creationId xmlns:a16="http://schemas.microsoft.com/office/drawing/2014/main" id="{E6CC2AED-F3C8-ABD6-2E92-CE0538D55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709" y="701624"/>
            <a:ext cx="564141" cy="438407"/>
          </a:xfrm>
          <a:custGeom>
            <a:avLst/>
            <a:gdLst>
              <a:gd name="T0" fmla="*/ 1443 w 1503"/>
              <a:gd name="T1" fmla="*/ 766 h 1167"/>
              <a:gd name="T2" fmla="*/ 883 w 1503"/>
              <a:gd name="T3" fmla="*/ 649 h 1167"/>
              <a:gd name="T4" fmla="*/ 883 w 1503"/>
              <a:gd name="T5" fmla="*/ 649 h 1167"/>
              <a:gd name="T6" fmla="*/ 275 w 1503"/>
              <a:gd name="T7" fmla="*/ 1166 h 1167"/>
              <a:gd name="T8" fmla="*/ 275 w 1503"/>
              <a:gd name="T9" fmla="*/ 1166 h 1167"/>
              <a:gd name="T10" fmla="*/ 236 w 1503"/>
              <a:gd name="T11" fmla="*/ 380 h 1167"/>
              <a:gd name="T12" fmla="*/ 236 w 1503"/>
              <a:gd name="T13" fmla="*/ 380 h 1167"/>
              <a:gd name="T14" fmla="*/ 940 w 1503"/>
              <a:gd name="T15" fmla="*/ 101 h 1167"/>
              <a:gd name="T16" fmla="*/ 880 w 1503"/>
              <a:gd name="T17" fmla="*/ 171 h 1167"/>
              <a:gd name="T18" fmla="*/ 880 w 1503"/>
              <a:gd name="T19" fmla="*/ 171 h 1167"/>
              <a:gd name="T20" fmla="*/ 1176 w 1503"/>
              <a:gd name="T21" fmla="*/ 210 h 1167"/>
              <a:gd name="T22" fmla="*/ 1176 w 1503"/>
              <a:gd name="T23" fmla="*/ 210 h 1167"/>
              <a:gd name="T24" fmla="*/ 1443 w 1503"/>
              <a:gd name="T25" fmla="*/ 766 h 1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503" h="1167">
                <a:moveTo>
                  <a:pt x="1443" y="766"/>
                </a:moveTo>
                <a:lnTo>
                  <a:pt x="883" y="649"/>
                </a:lnTo>
                <a:lnTo>
                  <a:pt x="883" y="649"/>
                </a:lnTo>
                <a:cubicBezTo>
                  <a:pt x="883" y="649"/>
                  <a:pt x="678" y="971"/>
                  <a:pt x="275" y="1166"/>
                </a:cubicBezTo>
                <a:lnTo>
                  <a:pt x="275" y="1166"/>
                </a:lnTo>
                <a:cubicBezTo>
                  <a:pt x="275" y="1166"/>
                  <a:pt x="0" y="799"/>
                  <a:pt x="236" y="380"/>
                </a:cubicBezTo>
                <a:lnTo>
                  <a:pt x="236" y="380"/>
                </a:lnTo>
                <a:cubicBezTo>
                  <a:pt x="236" y="380"/>
                  <a:pt x="434" y="0"/>
                  <a:pt x="940" y="101"/>
                </a:cubicBezTo>
                <a:lnTo>
                  <a:pt x="880" y="171"/>
                </a:lnTo>
                <a:lnTo>
                  <a:pt x="880" y="171"/>
                </a:lnTo>
                <a:cubicBezTo>
                  <a:pt x="880" y="171"/>
                  <a:pt x="867" y="64"/>
                  <a:pt x="1176" y="210"/>
                </a:cubicBezTo>
                <a:lnTo>
                  <a:pt x="1176" y="210"/>
                </a:lnTo>
                <a:cubicBezTo>
                  <a:pt x="1176" y="210"/>
                  <a:pt x="1502" y="386"/>
                  <a:pt x="1443" y="766"/>
                </a:cubicBezTo>
              </a:path>
            </a:pathLst>
          </a:custGeom>
          <a:solidFill>
            <a:srgbClr val="3A3A3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5" name="Freeform 31">
            <a:extLst>
              <a:ext uri="{FF2B5EF4-FFF2-40B4-BE49-F238E27FC236}">
                <a16:creationId xmlns:a16="http://schemas.microsoft.com/office/drawing/2014/main" id="{F6537447-0E0E-AE99-B714-065173FF4B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4220" y="982866"/>
            <a:ext cx="102571" cy="127386"/>
          </a:xfrm>
          <a:custGeom>
            <a:avLst/>
            <a:gdLst>
              <a:gd name="T0" fmla="*/ 273 w 274"/>
              <a:gd name="T1" fmla="*/ 140 h 340"/>
              <a:gd name="T2" fmla="*/ 273 w 274"/>
              <a:gd name="T3" fmla="*/ 140 h 340"/>
              <a:gd name="T4" fmla="*/ 135 w 274"/>
              <a:gd name="T5" fmla="*/ 3 h 340"/>
              <a:gd name="T6" fmla="*/ 135 w 274"/>
              <a:gd name="T7" fmla="*/ 3 h 340"/>
              <a:gd name="T8" fmla="*/ 176 w 274"/>
              <a:gd name="T9" fmla="*/ 339 h 340"/>
              <a:gd name="T10" fmla="*/ 273 w 274"/>
              <a:gd name="T11" fmla="*/ 14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4" h="340">
                <a:moveTo>
                  <a:pt x="273" y="140"/>
                </a:moveTo>
                <a:lnTo>
                  <a:pt x="273" y="140"/>
                </a:lnTo>
                <a:cubicBezTo>
                  <a:pt x="273" y="140"/>
                  <a:pt x="239" y="6"/>
                  <a:pt x="135" y="3"/>
                </a:cubicBezTo>
                <a:lnTo>
                  <a:pt x="135" y="3"/>
                </a:lnTo>
                <a:cubicBezTo>
                  <a:pt x="0" y="0"/>
                  <a:pt x="105" y="335"/>
                  <a:pt x="176" y="339"/>
                </a:cubicBezTo>
                <a:lnTo>
                  <a:pt x="273" y="140"/>
                </a:lnTo>
              </a:path>
            </a:pathLst>
          </a:custGeom>
          <a:solidFill>
            <a:srgbClr val="F49D5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6" name="Freeform 32">
            <a:extLst>
              <a:ext uri="{FF2B5EF4-FFF2-40B4-BE49-F238E27FC236}">
                <a16:creationId xmlns:a16="http://schemas.microsoft.com/office/drawing/2014/main" id="{DEA2F193-4751-8610-FFC0-646D4E6411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5875" y="1326974"/>
            <a:ext cx="74447" cy="258082"/>
          </a:xfrm>
          <a:custGeom>
            <a:avLst/>
            <a:gdLst>
              <a:gd name="T0" fmla="*/ 0 w 199"/>
              <a:gd name="T1" fmla="*/ 0 h 689"/>
              <a:gd name="T2" fmla="*/ 102 w 199"/>
              <a:gd name="T3" fmla="*/ 688 h 689"/>
              <a:gd name="T4" fmla="*/ 198 w 199"/>
              <a:gd name="T5" fmla="*/ 263 h 689"/>
              <a:gd name="T6" fmla="*/ 0 w 199"/>
              <a:gd name="T7" fmla="*/ 0 h 6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9" h="689">
                <a:moveTo>
                  <a:pt x="0" y="0"/>
                </a:moveTo>
                <a:lnTo>
                  <a:pt x="102" y="688"/>
                </a:lnTo>
                <a:lnTo>
                  <a:pt x="198" y="263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7" name="Freeform 33">
            <a:extLst>
              <a:ext uri="{FF2B5EF4-FFF2-40B4-BE49-F238E27FC236}">
                <a16:creationId xmlns:a16="http://schemas.microsoft.com/office/drawing/2014/main" id="{C0B3C363-FB05-5197-0E5C-DB3337393F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9067" y="3274166"/>
            <a:ext cx="438409" cy="195216"/>
          </a:xfrm>
          <a:custGeom>
            <a:avLst/>
            <a:gdLst>
              <a:gd name="T0" fmla="*/ 5 w 1167"/>
              <a:gd name="T1" fmla="*/ 161 h 521"/>
              <a:gd name="T2" fmla="*/ 5 w 1167"/>
              <a:gd name="T3" fmla="*/ 161 h 521"/>
              <a:gd name="T4" fmla="*/ 149 w 1167"/>
              <a:gd name="T5" fmla="*/ 520 h 521"/>
              <a:gd name="T6" fmla="*/ 1148 w 1167"/>
              <a:gd name="T7" fmla="*/ 230 h 521"/>
              <a:gd name="T8" fmla="*/ 1148 w 1167"/>
              <a:gd name="T9" fmla="*/ 230 h 521"/>
              <a:gd name="T10" fmla="*/ 913 w 1167"/>
              <a:gd name="T11" fmla="*/ 54 h 521"/>
              <a:gd name="T12" fmla="*/ 460 w 1167"/>
              <a:gd name="T13" fmla="*/ 94 h 521"/>
              <a:gd name="T14" fmla="*/ 336 w 1167"/>
              <a:gd name="T15" fmla="*/ 42 h 521"/>
              <a:gd name="T16" fmla="*/ 5 w 1167"/>
              <a:gd name="T17" fmla="*/ 161 h 5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67" h="521">
                <a:moveTo>
                  <a:pt x="5" y="161"/>
                </a:moveTo>
                <a:lnTo>
                  <a:pt x="5" y="161"/>
                </a:lnTo>
                <a:cubicBezTo>
                  <a:pt x="5" y="161"/>
                  <a:pt x="0" y="369"/>
                  <a:pt x="149" y="520"/>
                </a:cubicBezTo>
                <a:lnTo>
                  <a:pt x="1148" y="230"/>
                </a:lnTo>
                <a:lnTo>
                  <a:pt x="1148" y="230"/>
                </a:lnTo>
                <a:cubicBezTo>
                  <a:pt x="1148" y="230"/>
                  <a:pt x="1166" y="0"/>
                  <a:pt x="913" y="54"/>
                </a:cubicBezTo>
                <a:lnTo>
                  <a:pt x="460" y="94"/>
                </a:lnTo>
                <a:lnTo>
                  <a:pt x="336" y="42"/>
                </a:lnTo>
                <a:lnTo>
                  <a:pt x="5" y="161"/>
                </a:lnTo>
              </a:path>
            </a:pathLst>
          </a:custGeom>
          <a:solidFill>
            <a:schemeClr val="tx2">
              <a:lumMod val="95000"/>
              <a:lumOff val="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8" name="Freeform 34">
            <a:extLst>
              <a:ext uri="{FF2B5EF4-FFF2-40B4-BE49-F238E27FC236}">
                <a16:creationId xmlns:a16="http://schemas.microsoft.com/office/drawing/2014/main" id="{8D261B1C-09DB-241B-5C59-23B28604E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3602" y="3308908"/>
            <a:ext cx="210106" cy="438407"/>
          </a:xfrm>
          <a:custGeom>
            <a:avLst/>
            <a:gdLst>
              <a:gd name="T0" fmla="*/ 380 w 559"/>
              <a:gd name="T1" fmla="*/ 0 h 1169"/>
              <a:gd name="T2" fmla="*/ 380 w 559"/>
              <a:gd name="T3" fmla="*/ 0 h 1169"/>
              <a:gd name="T4" fmla="*/ 0 w 559"/>
              <a:gd name="T5" fmla="*/ 172 h 1169"/>
              <a:gd name="T6" fmla="*/ 327 w 559"/>
              <a:gd name="T7" fmla="*/ 1159 h 1169"/>
              <a:gd name="T8" fmla="*/ 327 w 559"/>
              <a:gd name="T9" fmla="*/ 1159 h 1169"/>
              <a:gd name="T10" fmla="*/ 494 w 559"/>
              <a:gd name="T11" fmla="*/ 918 h 1169"/>
              <a:gd name="T12" fmla="*/ 438 w 559"/>
              <a:gd name="T13" fmla="*/ 467 h 1169"/>
              <a:gd name="T14" fmla="*/ 485 w 559"/>
              <a:gd name="T15" fmla="*/ 340 h 1169"/>
              <a:gd name="T16" fmla="*/ 380 w 559"/>
              <a:gd name="T17" fmla="*/ 0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59" h="1169">
                <a:moveTo>
                  <a:pt x="380" y="0"/>
                </a:moveTo>
                <a:lnTo>
                  <a:pt x="380" y="0"/>
                </a:lnTo>
                <a:cubicBezTo>
                  <a:pt x="380" y="0"/>
                  <a:pt x="146" y="17"/>
                  <a:pt x="0" y="172"/>
                </a:cubicBezTo>
                <a:lnTo>
                  <a:pt x="327" y="1159"/>
                </a:lnTo>
                <a:lnTo>
                  <a:pt x="327" y="1159"/>
                </a:lnTo>
                <a:cubicBezTo>
                  <a:pt x="327" y="1159"/>
                  <a:pt x="558" y="1168"/>
                  <a:pt x="494" y="918"/>
                </a:cubicBezTo>
                <a:lnTo>
                  <a:pt x="438" y="467"/>
                </a:lnTo>
                <a:lnTo>
                  <a:pt x="485" y="340"/>
                </a:lnTo>
                <a:lnTo>
                  <a:pt x="380" y="0"/>
                </a:lnTo>
              </a:path>
            </a:pathLst>
          </a:custGeom>
          <a:solidFill>
            <a:schemeClr val="tx2">
              <a:lumMod val="95000"/>
              <a:lumOff val="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49" name="Freeform 35">
            <a:extLst>
              <a:ext uri="{FF2B5EF4-FFF2-40B4-BE49-F238E27FC236}">
                <a16:creationId xmlns:a16="http://schemas.microsoft.com/office/drawing/2014/main" id="{A8B6C9D7-F2CB-9DF3-E422-BE055E6AC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3925" y="1378259"/>
            <a:ext cx="46322" cy="86028"/>
          </a:xfrm>
          <a:custGeom>
            <a:avLst/>
            <a:gdLst>
              <a:gd name="T0" fmla="*/ 0 w 122"/>
              <a:gd name="T1" fmla="*/ 0 h 230"/>
              <a:gd name="T2" fmla="*/ 121 w 122"/>
              <a:gd name="T3" fmla="*/ 67 h 230"/>
              <a:gd name="T4" fmla="*/ 86 w 122"/>
              <a:gd name="T5" fmla="*/ 229 h 230"/>
              <a:gd name="T6" fmla="*/ 0 w 122"/>
              <a:gd name="T7" fmla="*/ 0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2" h="230">
                <a:moveTo>
                  <a:pt x="0" y="0"/>
                </a:moveTo>
                <a:lnTo>
                  <a:pt x="121" y="67"/>
                </a:lnTo>
                <a:lnTo>
                  <a:pt x="86" y="229"/>
                </a:lnTo>
                <a:lnTo>
                  <a:pt x="0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50" name="Freeform 36">
            <a:extLst>
              <a:ext uri="{FF2B5EF4-FFF2-40B4-BE49-F238E27FC236}">
                <a16:creationId xmlns:a16="http://schemas.microsoft.com/office/drawing/2014/main" id="{E54E27FD-E078-6A2D-BCD4-AEAC7EA1A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6318" y="1424582"/>
            <a:ext cx="129041" cy="446680"/>
          </a:xfrm>
          <a:custGeom>
            <a:avLst/>
            <a:gdLst>
              <a:gd name="T0" fmla="*/ 308 w 346"/>
              <a:gd name="T1" fmla="*/ 0 h 1190"/>
              <a:gd name="T2" fmla="*/ 0 w 346"/>
              <a:gd name="T3" fmla="*/ 935 h 1190"/>
              <a:gd name="T4" fmla="*/ 83 w 346"/>
              <a:gd name="T5" fmla="*/ 1189 h 1190"/>
              <a:gd name="T6" fmla="*/ 215 w 346"/>
              <a:gd name="T7" fmla="*/ 1076 h 1190"/>
              <a:gd name="T8" fmla="*/ 345 w 346"/>
              <a:gd name="T9" fmla="*/ 102 h 1190"/>
              <a:gd name="T10" fmla="*/ 308 w 346"/>
              <a:gd name="T11" fmla="*/ 0 h 1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6" h="1190">
                <a:moveTo>
                  <a:pt x="308" y="0"/>
                </a:moveTo>
                <a:lnTo>
                  <a:pt x="0" y="935"/>
                </a:lnTo>
                <a:lnTo>
                  <a:pt x="83" y="1189"/>
                </a:lnTo>
                <a:lnTo>
                  <a:pt x="215" y="1076"/>
                </a:lnTo>
                <a:lnTo>
                  <a:pt x="345" y="102"/>
                </a:lnTo>
                <a:lnTo>
                  <a:pt x="308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51" name="Freeform 37">
            <a:extLst>
              <a:ext uri="{FF2B5EF4-FFF2-40B4-BE49-F238E27FC236}">
                <a16:creationId xmlns:a16="http://schemas.microsoft.com/office/drawing/2014/main" id="{4FB071DF-CE3E-3B16-424F-A003760768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6518" y="2162430"/>
            <a:ext cx="1186184" cy="1196109"/>
          </a:xfrm>
          <a:custGeom>
            <a:avLst/>
            <a:gdLst>
              <a:gd name="T0" fmla="*/ 118 w 3160"/>
              <a:gd name="T1" fmla="*/ 0 h 3189"/>
              <a:gd name="T2" fmla="*/ 118 w 3160"/>
              <a:gd name="T3" fmla="*/ 0 h 3189"/>
              <a:gd name="T4" fmla="*/ 209 w 3160"/>
              <a:gd name="T5" fmla="*/ 747 h 3189"/>
              <a:gd name="T6" fmla="*/ 209 w 3160"/>
              <a:gd name="T7" fmla="*/ 747 h 3189"/>
              <a:gd name="T8" fmla="*/ 2340 w 3160"/>
              <a:gd name="T9" fmla="*/ 853 h 3189"/>
              <a:gd name="T10" fmla="*/ 2340 w 3160"/>
              <a:gd name="T11" fmla="*/ 853 h 3189"/>
              <a:gd name="T12" fmla="*/ 2604 w 3160"/>
              <a:gd name="T13" fmla="*/ 3188 h 3189"/>
              <a:gd name="T14" fmla="*/ 3159 w 3160"/>
              <a:gd name="T15" fmla="*/ 3006 h 3189"/>
              <a:gd name="T16" fmla="*/ 3159 w 3160"/>
              <a:gd name="T17" fmla="*/ 3006 h 3189"/>
              <a:gd name="T18" fmla="*/ 2861 w 3160"/>
              <a:gd name="T19" fmla="*/ 101 h 3189"/>
              <a:gd name="T20" fmla="*/ 118 w 3160"/>
              <a:gd name="T21" fmla="*/ 0 h 3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60" h="3189">
                <a:moveTo>
                  <a:pt x="118" y="0"/>
                </a:moveTo>
                <a:lnTo>
                  <a:pt x="118" y="0"/>
                </a:lnTo>
                <a:cubicBezTo>
                  <a:pt x="0" y="240"/>
                  <a:pt x="13" y="553"/>
                  <a:pt x="209" y="747"/>
                </a:cubicBezTo>
                <a:lnTo>
                  <a:pt x="209" y="747"/>
                </a:lnTo>
                <a:cubicBezTo>
                  <a:pt x="496" y="1029"/>
                  <a:pt x="2340" y="853"/>
                  <a:pt x="2340" y="853"/>
                </a:cubicBezTo>
                <a:lnTo>
                  <a:pt x="2340" y="853"/>
                </a:lnTo>
                <a:cubicBezTo>
                  <a:pt x="2340" y="853"/>
                  <a:pt x="2455" y="2614"/>
                  <a:pt x="2604" y="3188"/>
                </a:cubicBezTo>
                <a:lnTo>
                  <a:pt x="3159" y="3006"/>
                </a:lnTo>
                <a:lnTo>
                  <a:pt x="3159" y="3006"/>
                </a:lnTo>
                <a:cubicBezTo>
                  <a:pt x="3159" y="3006"/>
                  <a:pt x="3068" y="234"/>
                  <a:pt x="2861" y="101"/>
                </a:cubicBezTo>
                <a:lnTo>
                  <a:pt x="118" y="0"/>
                </a:ln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sp>
        <p:nvSpPr>
          <p:cNvPr id="153" name="Freeform 18">
            <a:extLst>
              <a:ext uri="{FF2B5EF4-FFF2-40B4-BE49-F238E27FC236}">
                <a16:creationId xmlns:a16="http://schemas.microsoft.com/office/drawing/2014/main" id="{9CE48190-2479-77D3-B6FC-DBE2E4D6AF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5435" y="1879533"/>
            <a:ext cx="170401" cy="177017"/>
          </a:xfrm>
          <a:custGeom>
            <a:avLst/>
            <a:gdLst>
              <a:gd name="T0" fmla="*/ 248 w 453"/>
              <a:gd name="T1" fmla="*/ 462 h 471"/>
              <a:gd name="T2" fmla="*/ 248 w 453"/>
              <a:gd name="T3" fmla="*/ 462 h 471"/>
              <a:gd name="T4" fmla="*/ 215 w 453"/>
              <a:gd name="T5" fmla="*/ 457 h 471"/>
              <a:gd name="T6" fmla="*/ 9 w 453"/>
              <a:gd name="T7" fmla="*/ 188 h 471"/>
              <a:gd name="T8" fmla="*/ 9 w 453"/>
              <a:gd name="T9" fmla="*/ 188 h 471"/>
              <a:gd name="T10" fmla="*/ 13 w 453"/>
              <a:gd name="T11" fmla="*/ 155 h 471"/>
              <a:gd name="T12" fmla="*/ 204 w 453"/>
              <a:gd name="T13" fmla="*/ 9 h 471"/>
              <a:gd name="T14" fmla="*/ 204 w 453"/>
              <a:gd name="T15" fmla="*/ 9 h 471"/>
              <a:gd name="T16" fmla="*/ 237 w 453"/>
              <a:gd name="T17" fmla="*/ 13 h 471"/>
              <a:gd name="T18" fmla="*/ 443 w 453"/>
              <a:gd name="T19" fmla="*/ 282 h 471"/>
              <a:gd name="T20" fmla="*/ 443 w 453"/>
              <a:gd name="T21" fmla="*/ 282 h 471"/>
              <a:gd name="T22" fmla="*/ 439 w 453"/>
              <a:gd name="T23" fmla="*/ 315 h 471"/>
              <a:gd name="T24" fmla="*/ 248 w 453"/>
              <a:gd name="T25" fmla="*/ 462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53" h="471">
                <a:moveTo>
                  <a:pt x="248" y="462"/>
                </a:moveTo>
                <a:lnTo>
                  <a:pt x="248" y="462"/>
                </a:lnTo>
                <a:cubicBezTo>
                  <a:pt x="237" y="470"/>
                  <a:pt x="223" y="469"/>
                  <a:pt x="215" y="457"/>
                </a:cubicBezTo>
                <a:lnTo>
                  <a:pt x="9" y="188"/>
                </a:lnTo>
                <a:lnTo>
                  <a:pt x="9" y="188"/>
                </a:lnTo>
                <a:cubicBezTo>
                  <a:pt x="0" y="178"/>
                  <a:pt x="3" y="163"/>
                  <a:pt x="13" y="155"/>
                </a:cubicBezTo>
                <a:lnTo>
                  <a:pt x="204" y="9"/>
                </a:lnTo>
                <a:lnTo>
                  <a:pt x="204" y="9"/>
                </a:lnTo>
                <a:cubicBezTo>
                  <a:pt x="215" y="0"/>
                  <a:pt x="230" y="3"/>
                  <a:pt x="237" y="13"/>
                </a:cubicBezTo>
                <a:lnTo>
                  <a:pt x="443" y="282"/>
                </a:lnTo>
                <a:lnTo>
                  <a:pt x="443" y="282"/>
                </a:lnTo>
                <a:cubicBezTo>
                  <a:pt x="452" y="294"/>
                  <a:pt x="449" y="308"/>
                  <a:pt x="439" y="315"/>
                </a:cubicBezTo>
                <a:lnTo>
                  <a:pt x="248" y="462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66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Lato Light" panose="020F0502020204030203" pitchFamily="34" charset="0"/>
              <a:ea typeface="+mn-ea"/>
              <a:cs typeface="+mn-cs"/>
            </a:endParaRPr>
          </a:p>
        </p:txBody>
      </p:sp>
      <p:grpSp>
        <p:nvGrpSpPr>
          <p:cNvPr id="154" name="Group 56">
            <a:extLst>
              <a:ext uri="{FF2B5EF4-FFF2-40B4-BE49-F238E27FC236}">
                <a16:creationId xmlns:a16="http://schemas.microsoft.com/office/drawing/2014/main" id="{B00161F5-EA31-AD55-FDAE-E40C00A02542}"/>
              </a:ext>
            </a:extLst>
          </p:cNvPr>
          <p:cNvGrpSpPr/>
          <p:nvPr/>
        </p:nvGrpSpPr>
        <p:grpSpPr>
          <a:xfrm>
            <a:off x="9083588" y="1845277"/>
            <a:ext cx="1616321" cy="1392978"/>
            <a:chOff x="17261039" y="3816403"/>
            <a:chExt cx="2814057" cy="2425214"/>
          </a:xfrm>
        </p:grpSpPr>
        <p:sp>
          <p:nvSpPr>
            <p:cNvPr id="155" name="Freeform 38">
              <a:extLst>
                <a:ext uri="{FF2B5EF4-FFF2-40B4-BE49-F238E27FC236}">
                  <a16:creationId xmlns:a16="http://schemas.microsoft.com/office/drawing/2014/main" id="{456198CE-E525-1DC6-46B6-4A98F2DE11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86342" y="3853845"/>
              <a:ext cx="1088754" cy="1244291"/>
            </a:xfrm>
            <a:custGeom>
              <a:avLst/>
              <a:gdLst>
                <a:gd name="T0" fmla="*/ 8 w 1666"/>
                <a:gd name="T1" fmla="*/ 1906 h 1907"/>
                <a:gd name="T2" fmla="*/ 8 w 1666"/>
                <a:gd name="T3" fmla="*/ 1906 h 1907"/>
                <a:gd name="T4" fmla="*/ 864 w 1666"/>
                <a:gd name="T5" fmla="*/ 1584 h 1907"/>
                <a:gd name="T6" fmla="*/ 864 w 1666"/>
                <a:gd name="T7" fmla="*/ 1584 h 1907"/>
                <a:gd name="T8" fmla="*/ 1665 w 1666"/>
                <a:gd name="T9" fmla="*/ 0 h 1907"/>
                <a:gd name="T10" fmla="*/ 568 w 1666"/>
                <a:gd name="T11" fmla="*/ 107 h 1907"/>
                <a:gd name="T12" fmla="*/ 568 w 1666"/>
                <a:gd name="T13" fmla="*/ 107 h 1907"/>
                <a:gd name="T14" fmla="*/ 679 w 1666"/>
                <a:gd name="T15" fmla="*/ 428 h 1907"/>
                <a:gd name="T16" fmla="*/ 679 w 1666"/>
                <a:gd name="T17" fmla="*/ 428 h 1907"/>
                <a:gd name="T18" fmla="*/ 796 w 1666"/>
                <a:gd name="T19" fmla="*/ 384 h 1907"/>
                <a:gd name="T20" fmla="*/ 796 w 1666"/>
                <a:gd name="T21" fmla="*/ 384 h 1907"/>
                <a:gd name="T22" fmla="*/ 762 w 1666"/>
                <a:gd name="T23" fmla="*/ 287 h 1907"/>
                <a:gd name="T24" fmla="*/ 762 w 1666"/>
                <a:gd name="T25" fmla="*/ 287 h 1907"/>
                <a:gd name="T26" fmla="*/ 722 w 1666"/>
                <a:gd name="T27" fmla="*/ 255 h 1907"/>
                <a:gd name="T28" fmla="*/ 1471 w 1666"/>
                <a:gd name="T29" fmla="*/ 181 h 1907"/>
                <a:gd name="T30" fmla="*/ 1471 w 1666"/>
                <a:gd name="T31" fmla="*/ 181 h 1907"/>
                <a:gd name="T32" fmla="*/ 1215 w 1666"/>
                <a:gd name="T33" fmla="*/ 895 h 1907"/>
                <a:gd name="T34" fmla="*/ 1215 w 1666"/>
                <a:gd name="T35" fmla="*/ 895 h 1907"/>
                <a:gd name="T36" fmla="*/ 0 w 1666"/>
                <a:gd name="T37" fmla="*/ 1744 h 1907"/>
                <a:gd name="T38" fmla="*/ 8 w 1666"/>
                <a:gd name="T39" fmla="*/ 1906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66" h="1907">
                  <a:moveTo>
                    <a:pt x="8" y="1906"/>
                  </a:moveTo>
                  <a:lnTo>
                    <a:pt x="8" y="1906"/>
                  </a:lnTo>
                  <a:cubicBezTo>
                    <a:pt x="330" y="1888"/>
                    <a:pt x="619" y="1779"/>
                    <a:pt x="864" y="1584"/>
                  </a:cubicBezTo>
                  <a:lnTo>
                    <a:pt x="864" y="1584"/>
                  </a:lnTo>
                  <a:cubicBezTo>
                    <a:pt x="1323" y="1220"/>
                    <a:pt x="1583" y="589"/>
                    <a:pt x="1665" y="0"/>
                  </a:cubicBezTo>
                  <a:lnTo>
                    <a:pt x="568" y="107"/>
                  </a:lnTo>
                  <a:lnTo>
                    <a:pt x="568" y="107"/>
                  </a:lnTo>
                  <a:cubicBezTo>
                    <a:pt x="517" y="260"/>
                    <a:pt x="565" y="362"/>
                    <a:pt x="679" y="428"/>
                  </a:cubicBezTo>
                  <a:lnTo>
                    <a:pt x="679" y="428"/>
                  </a:lnTo>
                  <a:cubicBezTo>
                    <a:pt x="723" y="453"/>
                    <a:pt x="780" y="432"/>
                    <a:pt x="796" y="384"/>
                  </a:cubicBezTo>
                  <a:lnTo>
                    <a:pt x="796" y="384"/>
                  </a:lnTo>
                  <a:cubicBezTo>
                    <a:pt x="809" y="348"/>
                    <a:pt x="794" y="308"/>
                    <a:pt x="762" y="287"/>
                  </a:cubicBezTo>
                  <a:lnTo>
                    <a:pt x="762" y="287"/>
                  </a:lnTo>
                  <a:cubicBezTo>
                    <a:pt x="742" y="277"/>
                    <a:pt x="730" y="265"/>
                    <a:pt x="722" y="255"/>
                  </a:cubicBezTo>
                  <a:lnTo>
                    <a:pt x="1471" y="181"/>
                  </a:lnTo>
                  <a:lnTo>
                    <a:pt x="1471" y="181"/>
                  </a:lnTo>
                  <a:cubicBezTo>
                    <a:pt x="1440" y="328"/>
                    <a:pt x="1365" y="611"/>
                    <a:pt x="1215" y="895"/>
                  </a:cubicBezTo>
                  <a:lnTo>
                    <a:pt x="1215" y="895"/>
                  </a:lnTo>
                  <a:cubicBezTo>
                    <a:pt x="931" y="1428"/>
                    <a:pt x="522" y="1714"/>
                    <a:pt x="0" y="1744"/>
                  </a:cubicBezTo>
                  <a:lnTo>
                    <a:pt x="8" y="1906"/>
                  </a:lnTo>
                </a:path>
              </a:pathLst>
            </a:custGeom>
            <a:solidFill>
              <a:srgbClr val="FFAA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56" name="Freeform 39">
              <a:extLst>
                <a:ext uri="{FF2B5EF4-FFF2-40B4-BE49-F238E27FC236}">
                  <a16:creationId xmlns:a16="http://schemas.microsoft.com/office/drawing/2014/main" id="{45CAE422-4A29-4B21-3491-1296AAAD5C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61039" y="3816403"/>
              <a:ext cx="1057072" cy="1275973"/>
            </a:xfrm>
            <a:custGeom>
              <a:avLst/>
              <a:gdLst>
                <a:gd name="T0" fmla="*/ 1602 w 1618"/>
                <a:gd name="T1" fmla="*/ 1951 h 1952"/>
                <a:gd name="T2" fmla="*/ 1602 w 1618"/>
                <a:gd name="T3" fmla="*/ 1951 h 1952"/>
                <a:gd name="T4" fmla="*/ 758 w 1618"/>
                <a:gd name="T5" fmla="*/ 1605 h 1952"/>
                <a:gd name="T6" fmla="*/ 758 w 1618"/>
                <a:gd name="T7" fmla="*/ 1605 h 1952"/>
                <a:gd name="T8" fmla="*/ 0 w 1618"/>
                <a:gd name="T9" fmla="*/ 0 h 1952"/>
                <a:gd name="T10" fmla="*/ 1092 w 1618"/>
                <a:gd name="T11" fmla="*/ 138 h 1952"/>
                <a:gd name="T12" fmla="*/ 1092 w 1618"/>
                <a:gd name="T13" fmla="*/ 138 h 1952"/>
                <a:gd name="T14" fmla="*/ 974 w 1618"/>
                <a:gd name="T15" fmla="*/ 454 h 1952"/>
                <a:gd name="T16" fmla="*/ 974 w 1618"/>
                <a:gd name="T17" fmla="*/ 454 h 1952"/>
                <a:gd name="T18" fmla="*/ 857 w 1618"/>
                <a:gd name="T19" fmla="*/ 407 h 1952"/>
                <a:gd name="T20" fmla="*/ 857 w 1618"/>
                <a:gd name="T21" fmla="*/ 407 h 1952"/>
                <a:gd name="T22" fmla="*/ 894 w 1618"/>
                <a:gd name="T23" fmla="*/ 312 h 1952"/>
                <a:gd name="T24" fmla="*/ 894 w 1618"/>
                <a:gd name="T25" fmla="*/ 312 h 1952"/>
                <a:gd name="T26" fmla="*/ 936 w 1618"/>
                <a:gd name="T27" fmla="*/ 280 h 1952"/>
                <a:gd name="T28" fmla="*/ 189 w 1618"/>
                <a:gd name="T29" fmla="*/ 186 h 1952"/>
                <a:gd name="T30" fmla="*/ 189 w 1618"/>
                <a:gd name="T31" fmla="*/ 186 h 1952"/>
                <a:gd name="T32" fmla="*/ 424 w 1618"/>
                <a:gd name="T33" fmla="*/ 905 h 1952"/>
                <a:gd name="T34" fmla="*/ 424 w 1618"/>
                <a:gd name="T35" fmla="*/ 905 h 1952"/>
                <a:gd name="T36" fmla="*/ 1617 w 1618"/>
                <a:gd name="T37" fmla="*/ 1789 h 1952"/>
                <a:gd name="T38" fmla="*/ 1602 w 1618"/>
                <a:gd name="T39" fmla="*/ 1951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18" h="1952">
                  <a:moveTo>
                    <a:pt x="1602" y="1951"/>
                  </a:moveTo>
                  <a:lnTo>
                    <a:pt x="1602" y="1951"/>
                  </a:lnTo>
                  <a:cubicBezTo>
                    <a:pt x="1282" y="1924"/>
                    <a:pt x="997" y="1807"/>
                    <a:pt x="758" y="1605"/>
                  </a:cubicBezTo>
                  <a:lnTo>
                    <a:pt x="758" y="1605"/>
                  </a:lnTo>
                  <a:cubicBezTo>
                    <a:pt x="308" y="1227"/>
                    <a:pt x="65" y="591"/>
                    <a:pt x="0" y="0"/>
                  </a:cubicBezTo>
                  <a:lnTo>
                    <a:pt x="1092" y="138"/>
                  </a:lnTo>
                  <a:lnTo>
                    <a:pt x="1092" y="138"/>
                  </a:lnTo>
                  <a:cubicBezTo>
                    <a:pt x="1141" y="292"/>
                    <a:pt x="1088" y="393"/>
                    <a:pt x="974" y="454"/>
                  </a:cubicBezTo>
                  <a:lnTo>
                    <a:pt x="974" y="454"/>
                  </a:lnTo>
                  <a:cubicBezTo>
                    <a:pt x="929" y="478"/>
                    <a:pt x="873" y="455"/>
                    <a:pt x="857" y="407"/>
                  </a:cubicBezTo>
                  <a:lnTo>
                    <a:pt x="857" y="407"/>
                  </a:lnTo>
                  <a:cubicBezTo>
                    <a:pt x="846" y="370"/>
                    <a:pt x="862" y="330"/>
                    <a:pt x="894" y="312"/>
                  </a:cubicBezTo>
                  <a:lnTo>
                    <a:pt x="894" y="312"/>
                  </a:lnTo>
                  <a:cubicBezTo>
                    <a:pt x="914" y="302"/>
                    <a:pt x="927" y="290"/>
                    <a:pt x="936" y="280"/>
                  </a:cubicBezTo>
                  <a:lnTo>
                    <a:pt x="189" y="186"/>
                  </a:lnTo>
                  <a:lnTo>
                    <a:pt x="189" y="186"/>
                  </a:lnTo>
                  <a:cubicBezTo>
                    <a:pt x="215" y="333"/>
                    <a:pt x="282" y="618"/>
                    <a:pt x="424" y="905"/>
                  </a:cubicBezTo>
                  <a:lnTo>
                    <a:pt x="424" y="905"/>
                  </a:lnTo>
                  <a:cubicBezTo>
                    <a:pt x="694" y="1447"/>
                    <a:pt x="1095" y="1744"/>
                    <a:pt x="1617" y="1789"/>
                  </a:cubicBezTo>
                  <a:lnTo>
                    <a:pt x="1602" y="1951"/>
                  </a:lnTo>
                </a:path>
              </a:pathLst>
            </a:custGeom>
            <a:solidFill>
              <a:srgbClr val="FFAA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57" name="Freeform 40">
              <a:extLst>
                <a:ext uri="{FF2B5EF4-FFF2-40B4-BE49-F238E27FC236}">
                  <a16:creationId xmlns:a16="http://schemas.microsoft.com/office/drawing/2014/main" id="{B8F324DF-135B-9FD2-047C-B9A846E931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18920" y="5201827"/>
              <a:ext cx="429166" cy="1036909"/>
            </a:xfrm>
            <a:custGeom>
              <a:avLst/>
              <a:gdLst>
                <a:gd name="T0" fmla="*/ 0 w 659"/>
                <a:gd name="T1" fmla="*/ 1577 h 1588"/>
                <a:gd name="T2" fmla="*/ 658 w 659"/>
                <a:gd name="T3" fmla="*/ 1587 h 1588"/>
                <a:gd name="T4" fmla="*/ 544 w 659"/>
                <a:gd name="T5" fmla="*/ 4 h 1588"/>
                <a:gd name="T6" fmla="*/ 156 w 659"/>
                <a:gd name="T7" fmla="*/ 0 h 1588"/>
                <a:gd name="T8" fmla="*/ 1 w 659"/>
                <a:gd name="T9" fmla="*/ 1575 h 1588"/>
                <a:gd name="T10" fmla="*/ 0 w 659"/>
                <a:gd name="T11" fmla="*/ 1577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9" h="1588">
                  <a:moveTo>
                    <a:pt x="0" y="1577"/>
                  </a:moveTo>
                  <a:lnTo>
                    <a:pt x="658" y="1587"/>
                  </a:lnTo>
                  <a:lnTo>
                    <a:pt x="544" y="4"/>
                  </a:lnTo>
                  <a:lnTo>
                    <a:pt x="156" y="0"/>
                  </a:lnTo>
                  <a:lnTo>
                    <a:pt x="1" y="1575"/>
                  </a:lnTo>
                  <a:lnTo>
                    <a:pt x="0" y="1577"/>
                  </a:lnTo>
                </a:path>
              </a:pathLst>
            </a:custGeom>
            <a:solidFill>
              <a:srgbClr val="FCC20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58" name="Freeform 41">
              <a:extLst>
                <a:ext uri="{FF2B5EF4-FFF2-40B4-BE49-F238E27FC236}">
                  <a16:creationId xmlns:a16="http://schemas.microsoft.com/office/drawing/2014/main" id="{97C2A682-E6A1-3CF7-6759-74C1237BAA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18920" y="5201828"/>
              <a:ext cx="230424" cy="1031148"/>
            </a:xfrm>
            <a:custGeom>
              <a:avLst/>
              <a:gdLst>
                <a:gd name="T0" fmla="*/ 0 w 354"/>
                <a:gd name="T1" fmla="*/ 1575 h 1580"/>
                <a:gd name="T2" fmla="*/ 332 w 354"/>
                <a:gd name="T3" fmla="*/ 1579 h 1580"/>
                <a:gd name="T4" fmla="*/ 353 w 354"/>
                <a:gd name="T5" fmla="*/ 1 h 1580"/>
                <a:gd name="T6" fmla="*/ 156 w 354"/>
                <a:gd name="T7" fmla="*/ 0 h 1580"/>
                <a:gd name="T8" fmla="*/ 0 w 354"/>
                <a:gd name="T9" fmla="*/ 1575 h 1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4" h="1580">
                  <a:moveTo>
                    <a:pt x="0" y="1575"/>
                  </a:moveTo>
                  <a:lnTo>
                    <a:pt x="332" y="1579"/>
                  </a:lnTo>
                  <a:lnTo>
                    <a:pt x="353" y="1"/>
                  </a:lnTo>
                  <a:lnTo>
                    <a:pt x="156" y="0"/>
                  </a:lnTo>
                  <a:lnTo>
                    <a:pt x="0" y="1575"/>
                  </a:lnTo>
                </a:path>
              </a:pathLst>
            </a:custGeom>
            <a:solidFill>
              <a:srgbClr val="FF97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59" name="Freeform 42">
              <a:extLst>
                <a:ext uri="{FF2B5EF4-FFF2-40B4-BE49-F238E27FC236}">
                  <a16:creationId xmlns:a16="http://schemas.microsoft.com/office/drawing/2014/main" id="{C3321E23-C5C8-A415-2CB4-D706F3DCF6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0667" y="6103362"/>
              <a:ext cx="708554" cy="138255"/>
            </a:xfrm>
            <a:custGeom>
              <a:avLst/>
              <a:gdLst>
                <a:gd name="T0" fmla="*/ 97 w 1085"/>
                <a:gd name="T1" fmla="*/ 197 h 210"/>
                <a:gd name="T2" fmla="*/ 986 w 1085"/>
                <a:gd name="T3" fmla="*/ 208 h 210"/>
                <a:gd name="T4" fmla="*/ 986 w 1085"/>
                <a:gd name="T5" fmla="*/ 208 h 210"/>
                <a:gd name="T6" fmla="*/ 1084 w 1085"/>
                <a:gd name="T7" fmla="*/ 112 h 210"/>
                <a:gd name="T8" fmla="*/ 1084 w 1085"/>
                <a:gd name="T9" fmla="*/ 14 h 210"/>
                <a:gd name="T10" fmla="*/ 3 w 1085"/>
                <a:gd name="T11" fmla="*/ 0 h 210"/>
                <a:gd name="T12" fmla="*/ 1 w 1085"/>
                <a:gd name="T13" fmla="*/ 98 h 210"/>
                <a:gd name="T14" fmla="*/ 1 w 1085"/>
                <a:gd name="T15" fmla="*/ 98 h 210"/>
                <a:gd name="T16" fmla="*/ 97 w 1085"/>
                <a:gd name="T17" fmla="*/ 197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5" h="210">
                  <a:moveTo>
                    <a:pt x="97" y="197"/>
                  </a:moveTo>
                  <a:lnTo>
                    <a:pt x="986" y="208"/>
                  </a:lnTo>
                  <a:lnTo>
                    <a:pt x="986" y="208"/>
                  </a:lnTo>
                  <a:cubicBezTo>
                    <a:pt x="1040" y="209"/>
                    <a:pt x="1082" y="167"/>
                    <a:pt x="1084" y="112"/>
                  </a:cubicBezTo>
                  <a:lnTo>
                    <a:pt x="1084" y="14"/>
                  </a:lnTo>
                  <a:lnTo>
                    <a:pt x="3" y="0"/>
                  </a:lnTo>
                  <a:lnTo>
                    <a:pt x="1" y="98"/>
                  </a:lnTo>
                  <a:lnTo>
                    <a:pt x="1" y="98"/>
                  </a:lnTo>
                  <a:cubicBezTo>
                    <a:pt x="0" y="151"/>
                    <a:pt x="43" y="195"/>
                    <a:pt x="97" y="197"/>
                  </a:cubicBezTo>
                </a:path>
              </a:pathLst>
            </a:custGeom>
            <a:solidFill>
              <a:srgbClr val="F9A30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60" name="Freeform 43">
              <a:extLst>
                <a:ext uri="{FF2B5EF4-FFF2-40B4-BE49-F238E27FC236}">
                  <a16:creationId xmlns:a16="http://schemas.microsoft.com/office/drawing/2014/main" id="{F6B434B2-F674-2E43-F4FF-13A58D6679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0665" y="5979510"/>
              <a:ext cx="705675" cy="132494"/>
            </a:xfrm>
            <a:custGeom>
              <a:avLst/>
              <a:gdLst>
                <a:gd name="T0" fmla="*/ 0 w 1082"/>
                <a:gd name="T1" fmla="*/ 189 h 204"/>
                <a:gd name="T2" fmla="*/ 1081 w 1082"/>
                <a:gd name="T3" fmla="*/ 203 h 204"/>
                <a:gd name="T4" fmla="*/ 829 w 1082"/>
                <a:gd name="T5" fmla="*/ 8 h 204"/>
                <a:gd name="T6" fmla="*/ 238 w 1082"/>
                <a:gd name="T7" fmla="*/ 0 h 204"/>
                <a:gd name="T8" fmla="*/ 0 w 1082"/>
                <a:gd name="T9" fmla="*/ 18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2" h="204">
                  <a:moveTo>
                    <a:pt x="0" y="189"/>
                  </a:moveTo>
                  <a:lnTo>
                    <a:pt x="1081" y="203"/>
                  </a:lnTo>
                  <a:lnTo>
                    <a:pt x="829" y="8"/>
                  </a:lnTo>
                  <a:lnTo>
                    <a:pt x="238" y="0"/>
                  </a:lnTo>
                  <a:lnTo>
                    <a:pt x="0" y="189"/>
                  </a:lnTo>
                </a:path>
              </a:pathLst>
            </a:custGeom>
            <a:solidFill>
              <a:srgbClr val="F5E21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61" name="Freeform 44">
              <a:extLst>
                <a:ext uri="{FF2B5EF4-FFF2-40B4-BE49-F238E27FC236}">
                  <a16:creationId xmlns:a16="http://schemas.microsoft.com/office/drawing/2014/main" id="{3CD13ED8-70E2-9A40-A1F0-8222F770A9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06226" y="3819282"/>
              <a:ext cx="1520800" cy="288030"/>
            </a:xfrm>
            <a:custGeom>
              <a:avLst/>
              <a:gdLst>
                <a:gd name="T0" fmla="*/ 6 w 2327"/>
                <a:gd name="T1" fmla="*/ 0 h 443"/>
                <a:gd name="T2" fmla="*/ 2326 w 2327"/>
                <a:gd name="T3" fmla="*/ 32 h 443"/>
                <a:gd name="T4" fmla="*/ 2320 w 2327"/>
                <a:gd name="T5" fmla="*/ 442 h 443"/>
                <a:gd name="T6" fmla="*/ 0 w 2327"/>
                <a:gd name="T7" fmla="*/ 411 h 443"/>
                <a:gd name="T8" fmla="*/ 6 w 2327"/>
                <a:gd name="T9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7" h="443">
                  <a:moveTo>
                    <a:pt x="6" y="0"/>
                  </a:moveTo>
                  <a:lnTo>
                    <a:pt x="2326" y="32"/>
                  </a:lnTo>
                  <a:lnTo>
                    <a:pt x="2320" y="442"/>
                  </a:lnTo>
                  <a:lnTo>
                    <a:pt x="0" y="411"/>
                  </a:lnTo>
                  <a:lnTo>
                    <a:pt x="6" y="0"/>
                  </a:lnTo>
                </a:path>
              </a:pathLst>
            </a:custGeom>
            <a:solidFill>
              <a:srgbClr val="FFC2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62" name="Freeform 45">
              <a:extLst>
                <a:ext uri="{FF2B5EF4-FFF2-40B4-BE49-F238E27FC236}">
                  <a16:creationId xmlns:a16="http://schemas.microsoft.com/office/drawing/2014/main" id="{EC2D3810-9EB2-6935-0E80-B619922F8A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78147" y="4098672"/>
              <a:ext cx="740239" cy="1080112"/>
            </a:xfrm>
            <a:custGeom>
              <a:avLst/>
              <a:gdLst>
                <a:gd name="T0" fmla="*/ 25 w 1135"/>
                <a:gd name="T1" fmla="*/ 0 h 1654"/>
                <a:gd name="T2" fmla="*/ 0 w 1135"/>
                <a:gd name="T3" fmla="*/ 1648 h 1654"/>
                <a:gd name="T4" fmla="*/ 351 w 1135"/>
                <a:gd name="T5" fmla="*/ 1653 h 1654"/>
                <a:gd name="T6" fmla="*/ 351 w 1135"/>
                <a:gd name="T7" fmla="*/ 1653 h 1654"/>
                <a:gd name="T8" fmla="*/ 1134 w 1135"/>
                <a:gd name="T9" fmla="*/ 14 h 1654"/>
                <a:gd name="T10" fmla="*/ 25 w 1135"/>
                <a:gd name="T11" fmla="*/ 0 h 1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5" h="1654">
                  <a:moveTo>
                    <a:pt x="25" y="0"/>
                  </a:moveTo>
                  <a:lnTo>
                    <a:pt x="0" y="1648"/>
                  </a:lnTo>
                  <a:lnTo>
                    <a:pt x="351" y="1653"/>
                  </a:lnTo>
                  <a:lnTo>
                    <a:pt x="351" y="1653"/>
                  </a:lnTo>
                  <a:cubicBezTo>
                    <a:pt x="774" y="1408"/>
                    <a:pt x="1090" y="776"/>
                    <a:pt x="1134" y="14"/>
                  </a:cubicBezTo>
                  <a:lnTo>
                    <a:pt x="25" y="0"/>
                  </a:lnTo>
                </a:path>
              </a:pathLst>
            </a:custGeom>
            <a:solidFill>
              <a:srgbClr val="FFC7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63" name="Freeform 46">
              <a:extLst>
                <a:ext uri="{FF2B5EF4-FFF2-40B4-BE49-F238E27FC236}">
                  <a16:creationId xmlns:a16="http://schemas.microsoft.com/office/drawing/2014/main" id="{A608B62D-7167-4BD4-77FA-65E31131BA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906227" y="4087152"/>
              <a:ext cx="792084" cy="1088754"/>
            </a:xfrm>
            <a:custGeom>
              <a:avLst/>
              <a:gdLst>
                <a:gd name="T0" fmla="*/ 0 w 1212"/>
                <a:gd name="T1" fmla="*/ 0 h 1666"/>
                <a:gd name="T2" fmla="*/ 0 w 1212"/>
                <a:gd name="T3" fmla="*/ 0 h 1666"/>
                <a:gd name="T4" fmla="*/ 738 w 1212"/>
                <a:gd name="T5" fmla="*/ 1659 h 1666"/>
                <a:gd name="T6" fmla="*/ 1186 w 1212"/>
                <a:gd name="T7" fmla="*/ 1665 h 1666"/>
                <a:gd name="T8" fmla="*/ 1211 w 1212"/>
                <a:gd name="T9" fmla="*/ 17 h 1666"/>
                <a:gd name="T10" fmla="*/ 0 w 1212"/>
                <a:gd name="T11" fmla="*/ 0 h 16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12" h="1666">
                  <a:moveTo>
                    <a:pt x="0" y="0"/>
                  </a:moveTo>
                  <a:lnTo>
                    <a:pt x="0" y="0"/>
                  </a:lnTo>
                  <a:cubicBezTo>
                    <a:pt x="23" y="762"/>
                    <a:pt x="322" y="1402"/>
                    <a:pt x="738" y="1659"/>
                  </a:cubicBezTo>
                  <a:lnTo>
                    <a:pt x="1186" y="1665"/>
                  </a:lnTo>
                  <a:lnTo>
                    <a:pt x="1211" y="17"/>
                  </a:lnTo>
                  <a:lnTo>
                    <a:pt x="0" y="0"/>
                  </a:lnTo>
                </a:path>
              </a:pathLst>
            </a:custGeom>
            <a:solidFill>
              <a:srgbClr val="FFAA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64" name="Freeform 47">
              <a:extLst>
                <a:ext uri="{FF2B5EF4-FFF2-40B4-BE49-F238E27FC236}">
                  <a16:creationId xmlns:a16="http://schemas.microsoft.com/office/drawing/2014/main" id="{8B822A96-D54C-333B-DD43-C14E557BC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87150" y="4254209"/>
              <a:ext cx="129615" cy="132494"/>
            </a:xfrm>
            <a:custGeom>
              <a:avLst/>
              <a:gdLst>
                <a:gd name="T0" fmla="*/ 0 w 200"/>
                <a:gd name="T1" fmla="*/ 99 h 201"/>
                <a:gd name="T2" fmla="*/ 0 w 200"/>
                <a:gd name="T3" fmla="*/ 99 h 201"/>
                <a:gd name="T4" fmla="*/ 98 w 200"/>
                <a:gd name="T5" fmla="*/ 198 h 201"/>
                <a:gd name="T6" fmla="*/ 98 w 200"/>
                <a:gd name="T7" fmla="*/ 198 h 201"/>
                <a:gd name="T8" fmla="*/ 198 w 200"/>
                <a:gd name="T9" fmla="*/ 102 h 201"/>
                <a:gd name="T10" fmla="*/ 198 w 200"/>
                <a:gd name="T11" fmla="*/ 102 h 201"/>
                <a:gd name="T12" fmla="*/ 101 w 200"/>
                <a:gd name="T13" fmla="*/ 0 h 201"/>
                <a:gd name="T14" fmla="*/ 101 w 200"/>
                <a:gd name="T15" fmla="*/ 0 h 201"/>
                <a:gd name="T16" fmla="*/ 0 w 200"/>
                <a:gd name="T17" fmla="*/ 9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0" h="201">
                  <a:moveTo>
                    <a:pt x="0" y="99"/>
                  </a:moveTo>
                  <a:lnTo>
                    <a:pt x="0" y="99"/>
                  </a:lnTo>
                  <a:cubicBezTo>
                    <a:pt x="0" y="154"/>
                    <a:pt x="44" y="198"/>
                    <a:pt x="98" y="198"/>
                  </a:cubicBezTo>
                  <a:lnTo>
                    <a:pt x="98" y="198"/>
                  </a:lnTo>
                  <a:cubicBezTo>
                    <a:pt x="154" y="200"/>
                    <a:pt x="198" y="157"/>
                    <a:pt x="198" y="102"/>
                  </a:cubicBezTo>
                  <a:lnTo>
                    <a:pt x="198" y="102"/>
                  </a:lnTo>
                  <a:cubicBezTo>
                    <a:pt x="199" y="47"/>
                    <a:pt x="155" y="2"/>
                    <a:pt x="101" y="0"/>
                  </a:cubicBezTo>
                  <a:lnTo>
                    <a:pt x="101" y="0"/>
                  </a:lnTo>
                  <a:cubicBezTo>
                    <a:pt x="45" y="0"/>
                    <a:pt x="1" y="45"/>
                    <a:pt x="0" y="9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  <p:sp>
          <p:nvSpPr>
            <p:cNvPr id="165" name="Freeform 48">
              <a:extLst>
                <a:ext uri="{FF2B5EF4-FFF2-40B4-BE49-F238E27FC236}">
                  <a16:creationId xmlns:a16="http://schemas.microsoft.com/office/drawing/2014/main" id="{BD19F289-D1A1-10EE-ECFA-9DB06B69CD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69145" y="5170145"/>
              <a:ext cx="754639" cy="198740"/>
            </a:xfrm>
            <a:custGeom>
              <a:avLst/>
              <a:gdLst>
                <a:gd name="T0" fmla="*/ 1 w 1157"/>
                <a:gd name="T1" fmla="*/ 187 h 305"/>
                <a:gd name="T2" fmla="*/ 1 w 1157"/>
                <a:gd name="T3" fmla="*/ 187 h 305"/>
                <a:gd name="T4" fmla="*/ 101 w 1157"/>
                <a:gd name="T5" fmla="*/ 290 h 305"/>
                <a:gd name="T6" fmla="*/ 1051 w 1157"/>
                <a:gd name="T7" fmla="*/ 304 h 305"/>
                <a:gd name="T8" fmla="*/ 1051 w 1157"/>
                <a:gd name="T9" fmla="*/ 304 h 305"/>
                <a:gd name="T10" fmla="*/ 1155 w 1157"/>
                <a:gd name="T11" fmla="*/ 203 h 305"/>
                <a:gd name="T12" fmla="*/ 1156 w 1157"/>
                <a:gd name="T13" fmla="*/ 117 h 305"/>
                <a:gd name="T14" fmla="*/ 1156 w 1157"/>
                <a:gd name="T15" fmla="*/ 117 h 305"/>
                <a:gd name="T16" fmla="*/ 1055 w 1157"/>
                <a:gd name="T17" fmla="*/ 15 h 305"/>
                <a:gd name="T18" fmla="*/ 105 w 1157"/>
                <a:gd name="T19" fmla="*/ 2 h 305"/>
                <a:gd name="T20" fmla="*/ 105 w 1157"/>
                <a:gd name="T21" fmla="*/ 2 h 305"/>
                <a:gd name="T22" fmla="*/ 1 w 1157"/>
                <a:gd name="T23" fmla="*/ 102 h 305"/>
                <a:gd name="T24" fmla="*/ 1 w 1157"/>
                <a:gd name="T25" fmla="*/ 187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57" h="305">
                  <a:moveTo>
                    <a:pt x="1" y="187"/>
                  </a:moveTo>
                  <a:lnTo>
                    <a:pt x="1" y="187"/>
                  </a:lnTo>
                  <a:cubicBezTo>
                    <a:pt x="0" y="244"/>
                    <a:pt x="45" y="290"/>
                    <a:pt x="101" y="290"/>
                  </a:cubicBezTo>
                  <a:lnTo>
                    <a:pt x="1051" y="304"/>
                  </a:lnTo>
                  <a:lnTo>
                    <a:pt x="1051" y="304"/>
                  </a:lnTo>
                  <a:cubicBezTo>
                    <a:pt x="1108" y="304"/>
                    <a:pt x="1154" y="260"/>
                    <a:pt x="1155" y="203"/>
                  </a:cubicBezTo>
                  <a:lnTo>
                    <a:pt x="1156" y="117"/>
                  </a:lnTo>
                  <a:lnTo>
                    <a:pt x="1156" y="117"/>
                  </a:lnTo>
                  <a:cubicBezTo>
                    <a:pt x="1156" y="62"/>
                    <a:pt x="1111" y="15"/>
                    <a:pt x="1055" y="15"/>
                  </a:cubicBezTo>
                  <a:lnTo>
                    <a:pt x="105" y="2"/>
                  </a:lnTo>
                  <a:lnTo>
                    <a:pt x="105" y="2"/>
                  </a:lnTo>
                  <a:cubicBezTo>
                    <a:pt x="48" y="0"/>
                    <a:pt x="3" y="46"/>
                    <a:pt x="1" y="102"/>
                  </a:cubicBezTo>
                  <a:lnTo>
                    <a:pt x="1" y="187"/>
                  </a:lnTo>
                </a:path>
              </a:pathLst>
            </a:custGeom>
            <a:solidFill>
              <a:srgbClr val="FFC2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66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Lato Light" panose="020F0502020204030203" pitchFamily="34" charset="0"/>
                <a:ea typeface="+mn-ea"/>
                <a:cs typeface="+mn-cs"/>
              </a:endParaRPr>
            </a:p>
          </p:txBody>
        </p:sp>
      </p:grpSp>
      <p:sp>
        <p:nvSpPr>
          <p:cNvPr id="166" name="CaixaDeTexto 165">
            <a:extLst>
              <a:ext uri="{FF2B5EF4-FFF2-40B4-BE49-F238E27FC236}">
                <a16:creationId xmlns:a16="http://schemas.microsoft.com/office/drawing/2014/main" id="{9BD32DDC-A871-3761-ACC0-38177866931D}"/>
              </a:ext>
            </a:extLst>
          </p:cNvPr>
          <p:cNvSpPr txBox="1"/>
          <p:nvPr/>
        </p:nvSpPr>
        <p:spPr>
          <a:xfrm>
            <a:off x="8484096" y="5239101"/>
            <a:ext cx="2242310" cy="1200329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Integrated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ontserrat" pitchFamily="2" charset="0"/>
            </a:endParaRP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Business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ontserrat" pitchFamily="2" charset="0"/>
              </a:rPr>
              <a:t>Planning</a:t>
            </a:r>
          </a:p>
        </p:txBody>
      </p:sp>
    </p:spTree>
    <p:extLst>
      <p:ext uri="{BB962C8B-B14F-4D97-AF65-F5344CB8AC3E}">
        <p14:creationId xmlns:p14="http://schemas.microsoft.com/office/powerpoint/2010/main" val="13873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3" grpId="0" animBg="1"/>
      <p:bldP spid="16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5B57C6-F5C7-F24F-998D-538D0E4A8B63}"/>
              </a:ext>
            </a:extLst>
          </p:cNvPr>
          <p:cNvSpPr txBox="1"/>
          <p:nvPr/>
        </p:nvSpPr>
        <p:spPr>
          <a:xfrm>
            <a:off x="0" y="183173"/>
            <a:ext cx="12192000" cy="553998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-145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S&amp;OP Maturity Stages – 1</a:t>
            </a:r>
          </a:p>
        </p:txBody>
      </p:sp>
      <p:sp>
        <p:nvSpPr>
          <p:cNvPr id="4" name="Round Same Side Corner Rectangle 3">
            <a:extLst>
              <a:ext uri="{FF2B5EF4-FFF2-40B4-BE49-F238E27FC236}">
                <a16:creationId xmlns:a16="http://schemas.microsoft.com/office/drawing/2014/main" id="{6D99DEC6-D84D-FE4F-BE75-0A9A4EED3DE2}"/>
              </a:ext>
            </a:extLst>
          </p:cNvPr>
          <p:cNvSpPr/>
          <p:nvPr/>
        </p:nvSpPr>
        <p:spPr>
          <a:xfrm>
            <a:off x="731204" y="1392214"/>
            <a:ext cx="2240486" cy="703449"/>
          </a:xfrm>
          <a:prstGeom prst="round2SameRect">
            <a:avLst/>
          </a:prstGeom>
          <a:solidFill>
            <a:schemeClr val="bg2">
              <a:lumMod val="85000"/>
            </a:schemeClr>
          </a:solidFill>
          <a:ln w="38100">
            <a:solidFill>
              <a:schemeClr val="bg2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FAF5A87-00BA-824D-9E2E-160875EED9D5}"/>
              </a:ext>
            </a:extLst>
          </p:cNvPr>
          <p:cNvSpPr txBox="1"/>
          <p:nvPr/>
        </p:nvSpPr>
        <p:spPr>
          <a:xfrm>
            <a:off x="3097521" y="1482329"/>
            <a:ext cx="143384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STAGE 1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Reativo</a:t>
            </a:r>
            <a:endParaRPr kumimoji="0" lang="en-US" sz="1400" b="1" i="0" u="none" strike="noStrike" kern="1200" cap="none" spc="-15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23980B2-F62E-9D4F-A8DE-3F1A045BEE70}"/>
              </a:ext>
            </a:extLst>
          </p:cNvPr>
          <p:cNvSpPr txBox="1"/>
          <p:nvPr/>
        </p:nvSpPr>
        <p:spPr>
          <a:xfrm>
            <a:off x="6468526" y="2072580"/>
            <a:ext cx="1433841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DESIGNER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E3245C1-6534-BC4D-9C9F-1C9830BFAC1C}"/>
              </a:ext>
            </a:extLst>
          </p:cNvPr>
          <p:cNvSpPr txBox="1"/>
          <p:nvPr/>
        </p:nvSpPr>
        <p:spPr>
          <a:xfrm>
            <a:off x="971610" y="1570319"/>
            <a:ext cx="193716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-15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Pilares</a:t>
            </a:r>
            <a:endParaRPr kumimoji="0" lang="en-US" sz="1700" b="1" i="0" u="none" strike="noStrike" kern="1200" cap="none" spc="-15" normalizeH="0" baseline="0" noProof="0" dirty="0">
              <a:ln>
                <a:noFill/>
              </a:ln>
              <a:solidFill>
                <a:srgbClr val="1113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aphicFrame>
        <p:nvGraphicFramePr>
          <p:cNvPr id="79" name="Table 79">
            <a:extLst>
              <a:ext uri="{FF2B5EF4-FFF2-40B4-BE49-F238E27FC236}">
                <a16:creationId xmlns:a16="http://schemas.microsoft.com/office/drawing/2014/main" id="{508038DC-9054-6C4A-ADD3-14A89CFE66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176094"/>
              </p:ext>
            </p:extLst>
          </p:nvPr>
        </p:nvGraphicFramePr>
        <p:xfrm>
          <a:off x="731204" y="1895549"/>
          <a:ext cx="2240486" cy="444344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240486">
                  <a:extLst>
                    <a:ext uri="{9D8B030D-6E8A-4147-A177-3AD203B41FA5}">
                      <a16:colId xmlns:a16="http://schemas.microsoft.com/office/drawing/2014/main" val="1237769614"/>
                    </a:ext>
                  </a:extLst>
                </a:gridCol>
              </a:tblGrid>
              <a:tr h="1057477">
                <a:tc>
                  <a:txBody>
                    <a:bodyPr/>
                    <a:lstStyle/>
                    <a:p>
                      <a:pPr algn="ctr">
                        <a:lnSpc>
                          <a:spcPts val="3600"/>
                        </a:lnSpc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PESSOAS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7584878"/>
                  </a:ext>
                </a:extLst>
              </a:tr>
              <a:tr h="815009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PROCESSOS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5283908"/>
                  </a:ext>
                </a:extLst>
              </a:tr>
              <a:tr h="805069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FERRAMENTAS 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72667074"/>
                  </a:ext>
                </a:extLst>
              </a:tr>
              <a:tr h="882947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INDICADORES DE PERFORMANCE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19284993"/>
                  </a:ext>
                </a:extLst>
              </a:tr>
              <a:tr h="882947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RESULTADOS 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9164095"/>
                  </a:ext>
                </a:extLst>
              </a:tr>
            </a:tbl>
          </a:graphicData>
        </a:graphic>
      </p:graphicFrame>
      <p:graphicFrame>
        <p:nvGraphicFramePr>
          <p:cNvPr id="7" name="Tabela 7">
            <a:extLst>
              <a:ext uri="{FF2B5EF4-FFF2-40B4-BE49-F238E27FC236}">
                <a16:creationId xmlns:a16="http://schemas.microsoft.com/office/drawing/2014/main" id="{E612E87D-F39F-4DA4-A7DE-FA29C34310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285419"/>
              </p:ext>
            </p:extLst>
          </p:nvPr>
        </p:nvGraphicFramePr>
        <p:xfrm>
          <a:off x="2987942" y="1392214"/>
          <a:ext cx="8472854" cy="4946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72854">
                  <a:extLst>
                    <a:ext uri="{9D8B030D-6E8A-4147-A177-3AD203B41FA5}">
                      <a16:colId xmlns:a16="http://schemas.microsoft.com/office/drawing/2014/main" val="2767209569"/>
                    </a:ext>
                  </a:extLst>
                </a:gridCol>
              </a:tblGrid>
              <a:tr h="717408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3231533959"/>
                  </a:ext>
                </a:extLst>
              </a:tr>
              <a:tr h="858725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1621428403"/>
                  </a:ext>
                </a:extLst>
              </a:tr>
              <a:tr h="814018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909961394"/>
                  </a:ext>
                </a:extLst>
              </a:tr>
              <a:tr h="853817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2251199664"/>
                  </a:ext>
                </a:extLst>
              </a:tr>
              <a:tr h="826855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680725248"/>
                  </a:ext>
                </a:extLst>
              </a:tr>
              <a:tr h="875961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712224376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16C18B6F-F8E3-49B9-AE43-5F9FC22C3949}"/>
              </a:ext>
            </a:extLst>
          </p:cNvPr>
          <p:cNvSpPr txBox="1"/>
          <p:nvPr/>
        </p:nvSpPr>
        <p:spPr>
          <a:xfrm>
            <a:off x="3171033" y="1596370"/>
            <a:ext cx="2005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STAGE 1 -  REATIVO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119E141E-FC0B-4E5C-A199-57325DFDB84F}"/>
              </a:ext>
            </a:extLst>
          </p:cNvPr>
          <p:cNvSpPr txBox="1"/>
          <p:nvPr/>
        </p:nvSpPr>
        <p:spPr>
          <a:xfrm>
            <a:off x="3059757" y="2219972"/>
            <a:ext cx="7030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Não existe um líder de S&amp;OP, as pessoas trabalham em silos, cada um defendendo seu departamento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23B0026F-C607-458B-8DE0-4D330952D112}"/>
              </a:ext>
            </a:extLst>
          </p:cNvPr>
          <p:cNvSpPr txBox="1"/>
          <p:nvPr/>
        </p:nvSpPr>
        <p:spPr>
          <a:xfrm>
            <a:off x="3016734" y="2964735"/>
            <a:ext cx="82741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Não existe um processo formal de S&amp;OP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Normalmente o planejamento está centralizado no PCP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horizonte de planejamento se baseia em cima dos pedidos dos clientes (mês corrente)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FBDF7943-79C3-493B-AD72-3C939A807614}"/>
              </a:ext>
            </a:extLst>
          </p:cNvPr>
          <p:cNvSpPr txBox="1"/>
          <p:nvPr/>
        </p:nvSpPr>
        <p:spPr>
          <a:xfrm>
            <a:off x="3022098" y="3894164"/>
            <a:ext cx="7105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ERP pouco usado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Muitas planilhas espalhadas com diferentes fontes de dados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47D1E89A-C89A-49EF-BFB5-763772045779}"/>
              </a:ext>
            </a:extLst>
          </p:cNvPr>
          <p:cNvSpPr txBox="1"/>
          <p:nvPr/>
        </p:nvSpPr>
        <p:spPr>
          <a:xfrm>
            <a:off x="3016734" y="4632889"/>
            <a:ext cx="82741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Os indicadores de performance corporativos ficam restritos ao alto nível da companhia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Não é feito o desdobramento de metas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Alguns indicadores operacionais são medidos, muitas vezes sem metas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B814167A-371E-43DE-9735-099B6CABF934}"/>
              </a:ext>
            </a:extLst>
          </p:cNvPr>
          <p:cNvSpPr txBox="1"/>
          <p:nvPr/>
        </p:nvSpPr>
        <p:spPr>
          <a:xfrm>
            <a:off x="3016734" y="5578276"/>
            <a:ext cx="6791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Os resultados são vistos apenas após o fechamento do mês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discussão dos resultados fica somente no alto nível</a:t>
            </a:r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ABE835B9-D75E-96C9-5EFC-1208899BAF36}"/>
              </a:ext>
            </a:extLst>
          </p:cNvPr>
          <p:cNvSpPr txBox="1"/>
          <p:nvPr/>
        </p:nvSpPr>
        <p:spPr>
          <a:xfrm>
            <a:off x="2243994" y="734510"/>
            <a:ext cx="7704011" cy="369332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Principais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Características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de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cada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estágio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de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Maturidade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do S&amp;OP</a:t>
            </a:r>
          </a:p>
        </p:txBody>
      </p:sp>
    </p:spTree>
    <p:extLst>
      <p:ext uri="{BB962C8B-B14F-4D97-AF65-F5344CB8AC3E}">
        <p14:creationId xmlns:p14="http://schemas.microsoft.com/office/powerpoint/2010/main" val="2497628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5B57C6-F5C7-F24F-998D-538D0E4A8B63}"/>
              </a:ext>
            </a:extLst>
          </p:cNvPr>
          <p:cNvSpPr txBox="1"/>
          <p:nvPr/>
        </p:nvSpPr>
        <p:spPr>
          <a:xfrm>
            <a:off x="0" y="199050"/>
            <a:ext cx="12192000" cy="553998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-145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S&amp;OP Maturity Stages – 2</a:t>
            </a:r>
          </a:p>
        </p:txBody>
      </p:sp>
      <p:sp>
        <p:nvSpPr>
          <p:cNvPr id="4" name="Round Same Side Corner Rectangle 3">
            <a:extLst>
              <a:ext uri="{FF2B5EF4-FFF2-40B4-BE49-F238E27FC236}">
                <a16:creationId xmlns:a16="http://schemas.microsoft.com/office/drawing/2014/main" id="{6D99DEC6-D84D-FE4F-BE75-0A9A4EED3DE2}"/>
              </a:ext>
            </a:extLst>
          </p:cNvPr>
          <p:cNvSpPr/>
          <p:nvPr/>
        </p:nvSpPr>
        <p:spPr>
          <a:xfrm>
            <a:off x="695228" y="1402723"/>
            <a:ext cx="2240486" cy="703449"/>
          </a:xfrm>
          <a:prstGeom prst="round2SameRect">
            <a:avLst/>
          </a:prstGeom>
          <a:solidFill>
            <a:schemeClr val="bg2">
              <a:lumMod val="85000"/>
            </a:schemeClr>
          </a:solidFill>
          <a:ln w="38100">
            <a:solidFill>
              <a:schemeClr val="bg2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FAF5A87-00BA-824D-9E2E-160875EED9D5}"/>
              </a:ext>
            </a:extLst>
          </p:cNvPr>
          <p:cNvSpPr txBox="1"/>
          <p:nvPr/>
        </p:nvSpPr>
        <p:spPr>
          <a:xfrm>
            <a:off x="3061545" y="1492838"/>
            <a:ext cx="143384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STAGE 1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Reativo</a:t>
            </a:r>
            <a:endParaRPr kumimoji="0" lang="en-US" sz="1400" b="1" i="0" u="none" strike="noStrike" kern="1200" cap="none" spc="-15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23980B2-F62E-9D4F-A8DE-3F1A045BEE70}"/>
              </a:ext>
            </a:extLst>
          </p:cNvPr>
          <p:cNvSpPr txBox="1"/>
          <p:nvPr/>
        </p:nvSpPr>
        <p:spPr>
          <a:xfrm>
            <a:off x="6432550" y="2083089"/>
            <a:ext cx="1433841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DESIGNER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E3245C1-6534-BC4D-9C9F-1C9830BFAC1C}"/>
              </a:ext>
            </a:extLst>
          </p:cNvPr>
          <p:cNvSpPr txBox="1"/>
          <p:nvPr/>
        </p:nvSpPr>
        <p:spPr>
          <a:xfrm>
            <a:off x="935634" y="1580828"/>
            <a:ext cx="193716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-15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Pilares</a:t>
            </a:r>
            <a:endParaRPr kumimoji="0" lang="en-US" sz="1700" b="1" i="0" u="none" strike="noStrike" kern="1200" cap="none" spc="-15" normalizeH="0" baseline="0" noProof="0" dirty="0">
              <a:ln>
                <a:noFill/>
              </a:ln>
              <a:solidFill>
                <a:srgbClr val="1113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aphicFrame>
        <p:nvGraphicFramePr>
          <p:cNvPr id="79" name="Table 79">
            <a:extLst>
              <a:ext uri="{FF2B5EF4-FFF2-40B4-BE49-F238E27FC236}">
                <a16:creationId xmlns:a16="http://schemas.microsoft.com/office/drawing/2014/main" id="{508038DC-9054-6C4A-ADD3-14A89CFE66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94435"/>
              </p:ext>
            </p:extLst>
          </p:nvPr>
        </p:nvGraphicFramePr>
        <p:xfrm>
          <a:off x="695228" y="2106171"/>
          <a:ext cx="2240486" cy="4460442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240486">
                  <a:extLst>
                    <a:ext uri="{9D8B030D-6E8A-4147-A177-3AD203B41FA5}">
                      <a16:colId xmlns:a16="http://schemas.microsoft.com/office/drawing/2014/main" val="1237769614"/>
                    </a:ext>
                  </a:extLst>
                </a:gridCol>
              </a:tblGrid>
              <a:tr h="885746">
                <a:tc>
                  <a:txBody>
                    <a:bodyPr/>
                    <a:lstStyle/>
                    <a:p>
                      <a:pPr algn="ctr">
                        <a:lnSpc>
                          <a:spcPts val="3600"/>
                        </a:lnSpc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PESSOAS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7584878"/>
                  </a:ext>
                </a:extLst>
              </a:tr>
              <a:tr h="917458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PROCESSOS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5283908"/>
                  </a:ext>
                </a:extLst>
              </a:tr>
              <a:tr h="88574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FERRAMENTAS 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72667074"/>
                  </a:ext>
                </a:extLst>
              </a:tr>
              <a:tr h="88574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INDICADORES DE PERFORMANCE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19284993"/>
                  </a:ext>
                </a:extLst>
              </a:tr>
              <a:tr h="88574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RESULTADOS 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9164095"/>
                  </a:ext>
                </a:extLst>
              </a:tr>
            </a:tbl>
          </a:graphicData>
        </a:graphic>
      </p:graphicFrame>
      <p:graphicFrame>
        <p:nvGraphicFramePr>
          <p:cNvPr id="7" name="Tabela 7">
            <a:extLst>
              <a:ext uri="{FF2B5EF4-FFF2-40B4-BE49-F238E27FC236}">
                <a16:creationId xmlns:a16="http://schemas.microsoft.com/office/drawing/2014/main" id="{E612E87D-F39F-4DA4-A7DE-FA29C34310BF}"/>
              </a:ext>
            </a:extLst>
          </p:cNvPr>
          <p:cNvGraphicFramePr>
            <a:graphicFrameLocks noGrp="1"/>
          </p:cNvGraphicFramePr>
          <p:nvPr/>
        </p:nvGraphicFramePr>
        <p:xfrm>
          <a:off x="2951966" y="1402723"/>
          <a:ext cx="8520262" cy="51906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20262">
                  <a:extLst>
                    <a:ext uri="{9D8B030D-6E8A-4147-A177-3AD203B41FA5}">
                      <a16:colId xmlns:a16="http://schemas.microsoft.com/office/drawing/2014/main" val="2767209569"/>
                    </a:ext>
                  </a:extLst>
                </a:gridCol>
              </a:tblGrid>
              <a:tr h="748894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533959"/>
                  </a:ext>
                </a:extLst>
              </a:tr>
              <a:tr h="845583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1621428403"/>
                  </a:ext>
                </a:extLst>
              </a:tr>
              <a:tr h="904240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90996139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2251199664"/>
                  </a:ext>
                </a:extLst>
              </a:tr>
              <a:tr h="863144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680725248"/>
                  </a:ext>
                </a:extLst>
              </a:tr>
              <a:tr h="914405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712224376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16C18B6F-F8E3-49B9-AE43-5F9FC22C3949}"/>
              </a:ext>
            </a:extLst>
          </p:cNvPr>
          <p:cNvSpPr txBox="1"/>
          <p:nvPr/>
        </p:nvSpPr>
        <p:spPr>
          <a:xfrm>
            <a:off x="3135057" y="1606879"/>
            <a:ext cx="2537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STAGE 2 -  ANTECIPAÇÃO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119E141E-FC0B-4E5C-A199-57325DFDB84F}"/>
              </a:ext>
            </a:extLst>
          </p:cNvPr>
          <p:cNvSpPr txBox="1"/>
          <p:nvPr/>
        </p:nvSpPr>
        <p:spPr>
          <a:xfrm>
            <a:off x="2986122" y="2147895"/>
            <a:ext cx="86923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Temos um </a:t>
            </a:r>
            <a:r>
              <a:rPr kumimoji="0" lang="pt-BR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Sponsor</a:t>
            </a: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que suportará a implementação, condução e manutenção do processo de S&amp;OP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Temos um líder de S&amp;OP dedicado ao processo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Temos um focal point em cada área e seus backups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23B0026F-C607-458B-8DE0-4D330952D112}"/>
              </a:ext>
            </a:extLst>
          </p:cNvPr>
          <p:cNvSpPr txBox="1"/>
          <p:nvPr/>
        </p:nvSpPr>
        <p:spPr>
          <a:xfrm>
            <a:off x="2980758" y="3023300"/>
            <a:ext cx="83593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Processo formal de S&amp;OP com definição de papéis e responsabilidades, pautas das reuniões, calendário das reuniões. O horizonte de planejamento é de mínimo 3 meses para que seja possível o início de tomadas de decisões proativas entre demanda e Supply.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Começa a perseguição para melhoria do Forecast e estoques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FBDF7943-79C3-493B-AD72-3C939A807614}"/>
              </a:ext>
            </a:extLst>
          </p:cNvPr>
          <p:cNvSpPr txBox="1"/>
          <p:nvPr/>
        </p:nvSpPr>
        <p:spPr>
          <a:xfrm>
            <a:off x="2986122" y="4034010"/>
            <a:ext cx="84861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Extração e validação de dados do ERP para que tenhamos uma fonte oficial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Utilização de planilhas para construção de indicadores de performance, previsão de vendas e acompanhamentos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Começa a procura por ferramentas de demanda, BI, MRP, MPS e APS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47D1E89A-C89A-49EF-BFB5-763772045779}"/>
              </a:ext>
            </a:extLst>
          </p:cNvPr>
          <p:cNvSpPr txBox="1"/>
          <p:nvPr/>
        </p:nvSpPr>
        <p:spPr>
          <a:xfrm>
            <a:off x="2986122" y="4904511"/>
            <a:ext cx="83540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Indicadores Operacionais: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Acuracidade da previsão de Vendas ou MAPE, BIAS, Aderência da programação de produção, Produtividade, Cobertura dos estoques e atendimento ao cliente ( iniciativas para construção do OTIF)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B814167A-371E-43DE-9735-099B6CABF934}"/>
              </a:ext>
            </a:extLst>
          </p:cNvPr>
          <p:cNvSpPr txBox="1"/>
          <p:nvPr/>
        </p:nvSpPr>
        <p:spPr>
          <a:xfrm>
            <a:off x="2965802" y="5686226"/>
            <a:ext cx="83695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Alinhamentos entre áreas e consenso nas decisões, ainda com algumas áreas desconectadas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Início da gestão por indicadores e entendimento dos impactos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Algumas iniciativas de planos de ação puxadas pelo S&amp;OP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Melhoria da assertividade da previsão de vendas devido a integração entre demanda e </a:t>
            </a:r>
            <a:r>
              <a:rPr kumimoji="0" lang="pt-BR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supply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11134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EFBC686F-F117-9A93-AAC3-19543A4B955B}"/>
              </a:ext>
            </a:extLst>
          </p:cNvPr>
          <p:cNvSpPr txBox="1"/>
          <p:nvPr/>
        </p:nvSpPr>
        <p:spPr>
          <a:xfrm>
            <a:off x="2243994" y="737177"/>
            <a:ext cx="7704011" cy="369332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Principais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Características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de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cada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estágio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de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Maturidade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do S&amp;OP</a:t>
            </a:r>
          </a:p>
        </p:txBody>
      </p:sp>
    </p:spTree>
    <p:extLst>
      <p:ext uri="{BB962C8B-B14F-4D97-AF65-F5344CB8AC3E}">
        <p14:creationId xmlns:p14="http://schemas.microsoft.com/office/powerpoint/2010/main" val="201793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5B57C6-F5C7-F24F-998D-538D0E4A8B63}"/>
              </a:ext>
            </a:extLst>
          </p:cNvPr>
          <p:cNvSpPr txBox="1"/>
          <p:nvPr/>
        </p:nvSpPr>
        <p:spPr>
          <a:xfrm>
            <a:off x="0" y="199050"/>
            <a:ext cx="12192000" cy="553998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-145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S&amp;OP Maturity Stages – 3</a:t>
            </a:r>
          </a:p>
        </p:txBody>
      </p:sp>
      <p:sp>
        <p:nvSpPr>
          <p:cNvPr id="4" name="Round Same Side Corner Rectangle 3">
            <a:extLst>
              <a:ext uri="{FF2B5EF4-FFF2-40B4-BE49-F238E27FC236}">
                <a16:creationId xmlns:a16="http://schemas.microsoft.com/office/drawing/2014/main" id="{6D99DEC6-D84D-FE4F-BE75-0A9A4EED3DE2}"/>
              </a:ext>
            </a:extLst>
          </p:cNvPr>
          <p:cNvSpPr/>
          <p:nvPr/>
        </p:nvSpPr>
        <p:spPr>
          <a:xfrm>
            <a:off x="695228" y="1402723"/>
            <a:ext cx="2240486" cy="703449"/>
          </a:xfrm>
          <a:prstGeom prst="round2SameRect">
            <a:avLst/>
          </a:prstGeom>
          <a:solidFill>
            <a:schemeClr val="bg2">
              <a:lumMod val="85000"/>
            </a:schemeClr>
          </a:solidFill>
          <a:ln w="38100">
            <a:solidFill>
              <a:schemeClr val="bg2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FAF5A87-00BA-824D-9E2E-160875EED9D5}"/>
              </a:ext>
            </a:extLst>
          </p:cNvPr>
          <p:cNvSpPr txBox="1"/>
          <p:nvPr/>
        </p:nvSpPr>
        <p:spPr>
          <a:xfrm>
            <a:off x="3061545" y="1492838"/>
            <a:ext cx="143384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STAGE 1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Reativo</a:t>
            </a:r>
            <a:endParaRPr kumimoji="0" lang="en-US" sz="1400" b="1" i="0" u="none" strike="noStrike" kern="1200" cap="none" spc="-15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23980B2-F62E-9D4F-A8DE-3F1A045BEE70}"/>
              </a:ext>
            </a:extLst>
          </p:cNvPr>
          <p:cNvSpPr txBox="1"/>
          <p:nvPr/>
        </p:nvSpPr>
        <p:spPr>
          <a:xfrm>
            <a:off x="6432550" y="2083089"/>
            <a:ext cx="1433841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DESIGNER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E3245C1-6534-BC4D-9C9F-1C9830BFAC1C}"/>
              </a:ext>
            </a:extLst>
          </p:cNvPr>
          <p:cNvSpPr txBox="1"/>
          <p:nvPr/>
        </p:nvSpPr>
        <p:spPr>
          <a:xfrm>
            <a:off x="935634" y="1580828"/>
            <a:ext cx="193716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-15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Pilares</a:t>
            </a:r>
            <a:endParaRPr kumimoji="0" lang="en-US" sz="1700" b="1" i="0" u="none" strike="noStrike" kern="1200" cap="none" spc="-15" normalizeH="0" baseline="0" noProof="0" dirty="0">
              <a:ln>
                <a:noFill/>
              </a:ln>
              <a:solidFill>
                <a:srgbClr val="1113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aphicFrame>
        <p:nvGraphicFramePr>
          <p:cNvPr id="79" name="Table 79">
            <a:extLst>
              <a:ext uri="{FF2B5EF4-FFF2-40B4-BE49-F238E27FC236}">
                <a16:creationId xmlns:a16="http://schemas.microsoft.com/office/drawing/2014/main" id="{508038DC-9054-6C4A-ADD3-14A89CFE66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9334626"/>
              </p:ext>
            </p:extLst>
          </p:nvPr>
        </p:nvGraphicFramePr>
        <p:xfrm>
          <a:off x="695228" y="2106171"/>
          <a:ext cx="2240486" cy="4460442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240486">
                  <a:extLst>
                    <a:ext uri="{9D8B030D-6E8A-4147-A177-3AD203B41FA5}">
                      <a16:colId xmlns:a16="http://schemas.microsoft.com/office/drawing/2014/main" val="1237769614"/>
                    </a:ext>
                  </a:extLst>
                </a:gridCol>
              </a:tblGrid>
              <a:tr h="8857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PESSOAS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7584878"/>
                  </a:ext>
                </a:extLst>
              </a:tr>
              <a:tr h="917458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PROCESSOS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5283908"/>
                  </a:ext>
                </a:extLst>
              </a:tr>
              <a:tr h="88574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FERRAMENTAS 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72667074"/>
                  </a:ext>
                </a:extLst>
              </a:tr>
              <a:tr h="88574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INDICADORES DE PERFORMANCE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19284993"/>
                  </a:ext>
                </a:extLst>
              </a:tr>
              <a:tr h="88574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RESULTADOS 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9164095"/>
                  </a:ext>
                </a:extLst>
              </a:tr>
            </a:tbl>
          </a:graphicData>
        </a:graphic>
      </p:graphicFrame>
      <p:graphicFrame>
        <p:nvGraphicFramePr>
          <p:cNvPr id="7" name="Tabela 7">
            <a:extLst>
              <a:ext uri="{FF2B5EF4-FFF2-40B4-BE49-F238E27FC236}">
                <a16:creationId xmlns:a16="http://schemas.microsoft.com/office/drawing/2014/main" id="{E612E87D-F39F-4DA4-A7DE-FA29C34310BF}"/>
              </a:ext>
            </a:extLst>
          </p:cNvPr>
          <p:cNvGraphicFramePr>
            <a:graphicFrameLocks noGrp="1"/>
          </p:cNvGraphicFramePr>
          <p:nvPr/>
        </p:nvGraphicFramePr>
        <p:xfrm>
          <a:off x="2951966" y="1402723"/>
          <a:ext cx="8520262" cy="51906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20262">
                  <a:extLst>
                    <a:ext uri="{9D8B030D-6E8A-4147-A177-3AD203B41FA5}">
                      <a16:colId xmlns:a16="http://schemas.microsoft.com/office/drawing/2014/main" val="2767209569"/>
                    </a:ext>
                  </a:extLst>
                </a:gridCol>
              </a:tblGrid>
              <a:tr h="748894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533959"/>
                  </a:ext>
                </a:extLst>
              </a:tr>
              <a:tr h="845583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1621428403"/>
                  </a:ext>
                </a:extLst>
              </a:tr>
              <a:tr h="904240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90996139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2251199664"/>
                  </a:ext>
                </a:extLst>
              </a:tr>
              <a:tr h="863144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680725248"/>
                  </a:ext>
                </a:extLst>
              </a:tr>
              <a:tr h="914405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712224376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16C18B6F-F8E3-49B9-AE43-5F9FC22C3949}"/>
              </a:ext>
            </a:extLst>
          </p:cNvPr>
          <p:cNvSpPr txBox="1"/>
          <p:nvPr/>
        </p:nvSpPr>
        <p:spPr>
          <a:xfrm>
            <a:off x="3135057" y="1606879"/>
            <a:ext cx="2661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STAGE 3 -  COLABORAÇÃO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119E141E-FC0B-4E5C-A199-57325DFDB84F}"/>
              </a:ext>
            </a:extLst>
          </p:cNvPr>
          <p:cNvSpPr txBox="1"/>
          <p:nvPr/>
        </p:nvSpPr>
        <p:spPr>
          <a:xfrm>
            <a:off x="2986122" y="2218487"/>
            <a:ext cx="83593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Integração de pessoas, trabalho em equipe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Iniciativas interna de capacitação em melhorias de processos (PDCA, Green </a:t>
            </a:r>
            <a:r>
              <a:rPr kumimoji="0" lang="pt-BR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Belt</a:t>
            </a: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certificações)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Postura das pessoas se tornam proativas e mais analíticas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23B0026F-C607-458B-8DE0-4D330952D112}"/>
              </a:ext>
            </a:extLst>
          </p:cNvPr>
          <p:cNvSpPr txBox="1"/>
          <p:nvPr/>
        </p:nvSpPr>
        <p:spPr>
          <a:xfrm>
            <a:off x="2980758" y="3023300"/>
            <a:ext cx="83593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 se torna indispensável na cia. Todas as áreas estão integradas e as decisões só acontecem dentro do processo de S&amp;OP/S&amp;OE. O Horizonte de planejamento é de pelo menos 12 meses </a:t>
            </a:r>
            <a:r>
              <a:rPr kumimoji="0" lang="pt-BR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rolling</a:t>
            </a: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construção de pelo menos 2 cenários, incluindo a integração financeira é indispensável e obrigatória para as tomadas de decisão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FBDF7943-79C3-493B-AD72-3C939A807614}"/>
              </a:ext>
            </a:extLst>
          </p:cNvPr>
          <p:cNvSpPr txBox="1"/>
          <p:nvPr/>
        </p:nvSpPr>
        <p:spPr>
          <a:xfrm>
            <a:off x="2986122" y="4034010"/>
            <a:ext cx="84861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Utilização do ERP como fonte oficial das bases de dados. Integração de outros sistemas para a realização de planejamento de demanda, gestão de indicadores (BI), MRP, MPS e APS fazem parte da integração tecnológica no S&amp;OP, bem como o início da construção de cenários através das ferramentas fazem parte deste estágio.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47D1E89A-C89A-49EF-BFB5-763772045779}"/>
              </a:ext>
            </a:extLst>
          </p:cNvPr>
          <p:cNvSpPr txBox="1"/>
          <p:nvPr/>
        </p:nvSpPr>
        <p:spPr>
          <a:xfrm>
            <a:off x="2975962" y="4792751"/>
            <a:ext cx="83540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Complementam os Indicadores operacionais também os táticos e estratégicos: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Working</a:t>
            </a: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Capital, OTIF, OEE, Margem de contribuição e % dos custos (vendas, logísticos e produtivos). Esses indicadores são apresentados em diferentes hierarquias, granularidades e </a:t>
            </a:r>
            <a:r>
              <a:rPr kumimoji="0" lang="pt-BR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buckets</a:t>
            </a: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(mensais, semanais e diários)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Todos os indicadores possuem metas S.M.A.R.T validadas em reunião Executiva e com conselho administrativo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B814167A-371E-43DE-9735-099B6CABF934}"/>
              </a:ext>
            </a:extLst>
          </p:cNvPr>
          <p:cNvSpPr txBox="1"/>
          <p:nvPr/>
        </p:nvSpPr>
        <p:spPr>
          <a:xfrm>
            <a:off x="2959315" y="5665427"/>
            <a:ext cx="83695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Foco em Lucratividade/Rentabilidade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processo de S&amp;OP participa (como suporte)  da construção do orçamento do próximo exercício e se torna indispensável para o cumprimento do mesmo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Todos os indicadores que estiverem abaixo de suas metas necessariamente precisam ter um plano de ação</a:t>
            </a:r>
          </a:p>
        </p:txBody>
      </p:sp>
      <p:sp>
        <p:nvSpPr>
          <p:cNvPr id="5" name="TextBox 2">
            <a:extLst>
              <a:ext uri="{FF2B5EF4-FFF2-40B4-BE49-F238E27FC236}">
                <a16:creationId xmlns:a16="http://schemas.microsoft.com/office/drawing/2014/main" id="{3D616BFB-EA7A-683F-A1E1-DE57174E7C0F}"/>
              </a:ext>
            </a:extLst>
          </p:cNvPr>
          <p:cNvSpPr txBox="1"/>
          <p:nvPr/>
        </p:nvSpPr>
        <p:spPr>
          <a:xfrm>
            <a:off x="2243994" y="737177"/>
            <a:ext cx="7704011" cy="369332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Principais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Características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de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cada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estágio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de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Maturidade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anose="00000500000000000000" pitchFamily="2" charset="0"/>
                <a:cs typeface="Poppins" pitchFamily="2" charset="77"/>
              </a:rPr>
              <a:t> do S&amp;OP</a:t>
            </a:r>
          </a:p>
        </p:txBody>
      </p:sp>
    </p:spTree>
    <p:extLst>
      <p:ext uri="{BB962C8B-B14F-4D97-AF65-F5344CB8AC3E}">
        <p14:creationId xmlns:p14="http://schemas.microsoft.com/office/powerpoint/2010/main" val="1777223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5B57C6-F5C7-F24F-998D-538D0E4A8B63}"/>
              </a:ext>
            </a:extLst>
          </p:cNvPr>
          <p:cNvSpPr txBox="1"/>
          <p:nvPr/>
        </p:nvSpPr>
        <p:spPr>
          <a:xfrm>
            <a:off x="0" y="199050"/>
            <a:ext cx="12192000" cy="553998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-145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S&amp;OP Maturity Stages –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0ED5F0-BD1D-6544-9FE4-0006AD19F469}"/>
              </a:ext>
            </a:extLst>
          </p:cNvPr>
          <p:cNvSpPr txBox="1"/>
          <p:nvPr/>
        </p:nvSpPr>
        <p:spPr>
          <a:xfrm>
            <a:off x="2242310" y="748066"/>
            <a:ext cx="7707380" cy="369332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Principais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Características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de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cada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estágio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de </a:t>
            </a:r>
            <a:r>
              <a:rPr kumimoji="0" lang="en-US" b="1" i="0" u="none" strike="noStrike" kern="1200" cap="none" spc="-6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Maturidade</a:t>
            </a:r>
            <a:r>
              <a:rPr kumimoji="0" lang="en-US" b="1" i="0" u="none" strike="noStrike" kern="1200" cap="none" spc="-6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Montserrat" pitchFamily="2" charset="0"/>
                <a:cs typeface="Poppins" pitchFamily="2" charset="77"/>
              </a:rPr>
              <a:t> do S&amp;OP</a:t>
            </a:r>
          </a:p>
        </p:txBody>
      </p:sp>
      <p:sp>
        <p:nvSpPr>
          <p:cNvPr id="4" name="Round Same Side Corner Rectangle 3">
            <a:extLst>
              <a:ext uri="{FF2B5EF4-FFF2-40B4-BE49-F238E27FC236}">
                <a16:creationId xmlns:a16="http://schemas.microsoft.com/office/drawing/2014/main" id="{6D99DEC6-D84D-FE4F-BE75-0A9A4EED3DE2}"/>
              </a:ext>
            </a:extLst>
          </p:cNvPr>
          <p:cNvSpPr/>
          <p:nvPr/>
        </p:nvSpPr>
        <p:spPr>
          <a:xfrm>
            <a:off x="695228" y="1402723"/>
            <a:ext cx="2240486" cy="703449"/>
          </a:xfrm>
          <a:prstGeom prst="round2SameRect">
            <a:avLst/>
          </a:prstGeom>
          <a:solidFill>
            <a:schemeClr val="bg2">
              <a:lumMod val="85000"/>
            </a:schemeClr>
          </a:solidFill>
          <a:ln w="38100">
            <a:solidFill>
              <a:schemeClr val="bg2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FAF5A87-00BA-824D-9E2E-160875EED9D5}"/>
              </a:ext>
            </a:extLst>
          </p:cNvPr>
          <p:cNvSpPr txBox="1"/>
          <p:nvPr/>
        </p:nvSpPr>
        <p:spPr>
          <a:xfrm>
            <a:off x="3061545" y="1492838"/>
            <a:ext cx="143384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STAGE 1</a:t>
            </a:r>
          </a:p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Reativo</a:t>
            </a:r>
            <a:endParaRPr kumimoji="0" lang="en-US" sz="1400" b="1" i="0" u="none" strike="noStrike" kern="1200" cap="none" spc="-15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23980B2-F62E-9D4F-A8DE-3F1A045BEE70}"/>
              </a:ext>
            </a:extLst>
          </p:cNvPr>
          <p:cNvSpPr txBox="1"/>
          <p:nvPr/>
        </p:nvSpPr>
        <p:spPr>
          <a:xfrm>
            <a:off x="6432550" y="2083089"/>
            <a:ext cx="1433841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DESIGNER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E3245C1-6534-BC4D-9C9F-1C9830BFAC1C}"/>
              </a:ext>
            </a:extLst>
          </p:cNvPr>
          <p:cNvSpPr txBox="1"/>
          <p:nvPr/>
        </p:nvSpPr>
        <p:spPr>
          <a:xfrm>
            <a:off x="935634" y="1580828"/>
            <a:ext cx="1937164" cy="3539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1" i="0" u="none" strike="noStrike" kern="1200" cap="none" spc="-15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Pilares</a:t>
            </a:r>
            <a:endParaRPr kumimoji="0" lang="en-US" sz="1700" b="1" i="0" u="none" strike="noStrike" kern="1200" cap="none" spc="-15" normalizeH="0" baseline="0" noProof="0" dirty="0">
              <a:ln>
                <a:noFill/>
              </a:ln>
              <a:solidFill>
                <a:srgbClr val="111340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  <p:graphicFrame>
        <p:nvGraphicFramePr>
          <p:cNvPr id="79" name="Table 79">
            <a:extLst>
              <a:ext uri="{FF2B5EF4-FFF2-40B4-BE49-F238E27FC236}">
                <a16:creationId xmlns:a16="http://schemas.microsoft.com/office/drawing/2014/main" id="{508038DC-9054-6C4A-ADD3-14A89CFE66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016557"/>
              </p:ext>
            </p:extLst>
          </p:nvPr>
        </p:nvGraphicFramePr>
        <p:xfrm>
          <a:off x="695228" y="2106171"/>
          <a:ext cx="2240486" cy="4460442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240486">
                  <a:extLst>
                    <a:ext uri="{9D8B030D-6E8A-4147-A177-3AD203B41FA5}">
                      <a16:colId xmlns:a16="http://schemas.microsoft.com/office/drawing/2014/main" val="1237769614"/>
                    </a:ext>
                  </a:extLst>
                </a:gridCol>
              </a:tblGrid>
              <a:tr h="88574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PESSOAS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57584878"/>
                  </a:ext>
                </a:extLst>
              </a:tr>
              <a:tr h="917458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PROCESSOS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95283908"/>
                  </a:ext>
                </a:extLst>
              </a:tr>
              <a:tr h="88574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FERRAMENTAS 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72667074"/>
                  </a:ext>
                </a:extLst>
              </a:tr>
              <a:tr h="88574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INDICADORES DE PERFORMANCE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19284993"/>
                  </a:ext>
                </a:extLst>
              </a:tr>
              <a:tr h="885746">
                <a:tc>
                  <a:txBody>
                    <a:bodyPr/>
                    <a:lstStyle/>
                    <a:p>
                      <a:pPr marL="0" marR="0" lvl="0" indent="0" algn="ctr" defTabSz="18284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2"/>
                          </a:solidFill>
                          <a:latin typeface="Poppins" pitchFamily="2" charset="77"/>
                          <a:cs typeface="Poppins" pitchFamily="2" charset="77"/>
                        </a:rPr>
                        <a:t>RESULTADOS </a:t>
                      </a:r>
                    </a:p>
                  </a:txBody>
                  <a:tcPr marL="45720" marR="45720" marT="22860" marB="22860" anchor="ctr">
                    <a:lnL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2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9164095"/>
                  </a:ext>
                </a:extLst>
              </a:tr>
            </a:tbl>
          </a:graphicData>
        </a:graphic>
      </p:graphicFrame>
      <p:graphicFrame>
        <p:nvGraphicFramePr>
          <p:cNvPr id="7" name="Tabela 7">
            <a:extLst>
              <a:ext uri="{FF2B5EF4-FFF2-40B4-BE49-F238E27FC236}">
                <a16:creationId xmlns:a16="http://schemas.microsoft.com/office/drawing/2014/main" id="{E612E87D-F39F-4DA4-A7DE-FA29C34310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96280"/>
              </p:ext>
            </p:extLst>
          </p:nvPr>
        </p:nvGraphicFramePr>
        <p:xfrm>
          <a:off x="2951966" y="1402723"/>
          <a:ext cx="8520262" cy="51906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20262">
                  <a:extLst>
                    <a:ext uri="{9D8B030D-6E8A-4147-A177-3AD203B41FA5}">
                      <a16:colId xmlns:a16="http://schemas.microsoft.com/office/drawing/2014/main" val="2767209569"/>
                    </a:ext>
                  </a:extLst>
                </a:gridCol>
              </a:tblGrid>
              <a:tr h="748894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533959"/>
                  </a:ext>
                </a:extLst>
              </a:tr>
              <a:tr h="845583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1621428403"/>
                  </a:ext>
                </a:extLst>
              </a:tr>
              <a:tr h="904240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90996139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2251199664"/>
                  </a:ext>
                </a:extLst>
              </a:tr>
              <a:tr h="863144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680725248"/>
                  </a:ext>
                </a:extLst>
              </a:tr>
              <a:tr h="914405">
                <a:tc>
                  <a:txBody>
                    <a:bodyPr/>
                    <a:lstStyle/>
                    <a:p>
                      <a:endParaRPr lang="pt-BR" sz="900" dirty="0"/>
                    </a:p>
                  </a:txBody>
                  <a:tcPr marL="45720" marR="45720" marT="22860" marB="22860"/>
                </a:tc>
                <a:extLst>
                  <a:ext uri="{0D108BD9-81ED-4DB2-BD59-A6C34878D82A}">
                    <a16:rowId xmlns:a16="http://schemas.microsoft.com/office/drawing/2014/main" val="712224376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16C18B6F-F8E3-49B9-AE43-5F9FC22C3949}"/>
              </a:ext>
            </a:extLst>
          </p:cNvPr>
          <p:cNvSpPr txBox="1"/>
          <p:nvPr/>
        </p:nvSpPr>
        <p:spPr>
          <a:xfrm>
            <a:off x="3135057" y="1606879"/>
            <a:ext cx="4482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STAGE 4 -  COLABORAÇÃO E ORQUESTRAÇÃO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119E141E-FC0B-4E5C-A199-57325DFDB84F}"/>
              </a:ext>
            </a:extLst>
          </p:cNvPr>
          <p:cNvSpPr txBox="1"/>
          <p:nvPr/>
        </p:nvSpPr>
        <p:spPr>
          <a:xfrm>
            <a:off x="2986122" y="2218487"/>
            <a:ext cx="83593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Forte participação do GM, diretores e finanças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Engajamento completo de todos os participantes do processo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 pessoas não permitem decisões fora do fórum do S&amp;OP/S&amp;OE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23B0026F-C607-458B-8DE0-4D330952D112}"/>
              </a:ext>
            </a:extLst>
          </p:cNvPr>
          <p:cNvSpPr txBox="1"/>
          <p:nvPr/>
        </p:nvSpPr>
        <p:spPr>
          <a:xfrm>
            <a:off x="2980758" y="3013140"/>
            <a:ext cx="83593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Integração total do Estratégico ao operacional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Consolidação do CPFR com os principais clientes e fornecedores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construção do budget é liderada pelo S&amp;OP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É iniciado o ciclo semestral para tratar o planejamento estratégico dos próximos 2 a 5 anos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FBDF7943-79C3-493B-AD72-3C939A807614}"/>
              </a:ext>
            </a:extLst>
          </p:cNvPr>
          <p:cNvSpPr txBox="1"/>
          <p:nvPr/>
        </p:nvSpPr>
        <p:spPr>
          <a:xfrm>
            <a:off x="2986122" y="4034010"/>
            <a:ext cx="84861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Todas as ferramentas estão integradas ao ERP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Existe um aprofundamento em Data Science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Inicia-se um estudo de viabilidade de inteligência artificial para o business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47D1E89A-C89A-49EF-BFB5-763772045779}"/>
              </a:ext>
            </a:extLst>
          </p:cNvPr>
          <p:cNvSpPr txBox="1"/>
          <p:nvPr/>
        </p:nvSpPr>
        <p:spPr>
          <a:xfrm>
            <a:off x="2975962" y="4792751"/>
            <a:ext cx="83540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Todos os indicadores de performance estão integrados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Metas corporativas são determinadas a todas as áreas, incluindo o processo de CPFR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Os indicadores são facilmente consultados 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Os planos de ação para os indicadores abaixo da meta estão disponíveis para acompanhamento e todos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B814167A-371E-43DE-9735-099B6CABF934}"/>
              </a:ext>
            </a:extLst>
          </p:cNvPr>
          <p:cNvSpPr txBox="1"/>
          <p:nvPr/>
        </p:nvSpPr>
        <p:spPr>
          <a:xfrm>
            <a:off x="2968193" y="5685513"/>
            <a:ext cx="83695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Análise de risco é entendida e tratada em toda a cadeia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maturidade do processo de S&amp;OP é uma das principais métricas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S&amp;OP, S&amp;OE e IBP em sintonia para garantia dos resultados</a:t>
            </a:r>
          </a:p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Sustentabilidade </a:t>
            </a:r>
            <a:r>
              <a:rPr kumimoji="0" lang="pt-BR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11134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end-to-end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11134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3711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016E7C-E395-4580-BCFF-F73CF55A3D9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3334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4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serrat"/>
            </a:endParaRPr>
          </a:p>
        </p:txBody>
      </p:sp>
      <p:pic>
        <p:nvPicPr>
          <p:cNvPr id="4" name="Imagem 3" descr="Logotipo&#10;&#10;Descrição gerada automaticamente">
            <a:extLst>
              <a:ext uri="{FF2B5EF4-FFF2-40B4-BE49-F238E27FC236}">
                <a16:creationId xmlns:a16="http://schemas.microsoft.com/office/drawing/2014/main" id="{BB06046B-E983-25FA-9A9A-3FCA793D79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42" y="5579726"/>
            <a:ext cx="3508513" cy="88125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E8006AE4-1851-8847-74AF-9E5382FD214C}"/>
              </a:ext>
            </a:extLst>
          </p:cNvPr>
          <p:cNvSpPr txBox="1"/>
          <p:nvPr/>
        </p:nvSpPr>
        <p:spPr>
          <a:xfrm>
            <a:off x="7207046" y="5697189"/>
            <a:ext cx="4454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Sales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and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</a:t>
            </a:r>
            <a:r>
              <a:rPr lang="pt-BR" sz="1800" i="1" dirty="0" err="1">
                <a:solidFill>
                  <a:schemeClr val="accent4"/>
                </a:solidFill>
                <a:latin typeface="Montserrat" panose="02000505000000020004" pitchFamily="2" charset="0"/>
              </a:rPr>
              <a:t>Operations</a:t>
            </a: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 Planning</a:t>
            </a:r>
            <a:b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</a:br>
            <a:r>
              <a:rPr lang="pt-BR" sz="1800" i="1" dirty="0">
                <a:solidFill>
                  <a:schemeClr val="accent4"/>
                </a:solidFill>
                <a:latin typeface="Montserrat" panose="02000505000000020004" pitchFamily="2" charset="0"/>
              </a:rPr>
              <a:t>Ulisses L. Messias</a:t>
            </a:r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CA5119B-E97B-AC07-889A-865763B4BF55}"/>
              </a:ext>
            </a:extLst>
          </p:cNvPr>
          <p:cNvSpPr txBox="1"/>
          <p:nvPr/>
        </p:nvSpPr>
        <p:spPr>
          <a:xfrm>
            <a:off x="0" y="2248525"/>
            <a:ext cx="12192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pt-BR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0"/>
              </a:rPr>
              <a:t>Principais Benefícios </a:t>
            </a:r>
            <a:br>
              <a:rPr kumimoji="0" lang="pt-BR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0"/>
              </a:rPr>
            </a:br>
            <a:r>
              <a:rPr kumimoji="0" lang="pt-BR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itchFamily="2" charset="0"/>
              </a:rPr>
              <a:t>de cada estágio</a:t>
            </a:r>
          </a:p>
        </p:txBody>
      </p:sp>
    </p:spTree>
    <p:extLst>
      <p:ext uri="{BB962C8B-B14F-4D97-AF65-F5344CB8AC3E}">
        <p14:creationId xmlns:p14="http://schemas.microsoft.com/office/powerpoint/2010/main" val="2529831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E77FB1D4-0617-13F5-45B7-E06ED903C052}"/>
              </a:ext>
            </a:extLst>
          </p:cNvPr>
          <p:cNvSpPr/>
          <p:nvPr/>
        </p:nvSpPr>
        <p:spPr>
          <a:xfrm>
            <a:off x="11005430" y="210695"/>
            <a:ext cx="632908" cy="554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68A997-7FD1-AE4D-95E2-2EF0F41CACD3}"/>
              </a:ext>
            </a:extLst>
          </p:cNvPr>
          <p:cNvSpPr txBox="1"/>
          <p:nvPr/>
        </p:nvSpPr>
        <p:spPr>
          <a:xfrm>
            <a:off x="0" y="304804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en-US" sz="4000" b="1" dirty="0" err="1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Principais</a:t>
            </a:r>
            <a:r>
              <a:rPr lang="en-US" sz="4000" b="1" dirty="0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Benefícios</a:t>
            </a:r>
            <a:r>
              <a:rPr lang="en-US" sz="4000" b="1" dirty="0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Maturidade</a:t>
            </a:r>
            <a:r>
              <a:rPr lang="en-US" sz="4000" b="1" dirty="0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 S&amp;OP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60D0F46-DE79-9CE7-FF90-48067BA43E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681" y="1287349"/>
            <a:ext cx="9400638" cy="512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6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1BB3F811-1247-4AC8-8200-38D158577CAD}"/>
              </a:ext>
            </a:extLst>
          </p:cNvPr>
          <p:cNvSpPr/>
          <p:nvPr/>
        </p:nvSpPr>
        <p:spPr>
          <a:xfrm>
            <a:off x="11021041" y="261504"/>
            <a:ext cx="475862" cy="5905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tângulo 85">
            <a:extLst>
              <a:ext uri="{FF2B5EF4-FFF2-40B4-BE49-F238E27FC236}">
                <a16:creationId xmlns:a16="http://schemas.microsoft.com/office/drawing/2014/main" id="{2A3FB8CE-DFB8-49CA-9604-6AFFBF6B1E70}"/>
              </a:ext>
            </a:extLst>
          </p:cNvPr>
          <p:cNvSpPr/>
          <p:nvPr/>
        </p:nvSpPr>
        <p:spPr>
          <a:xfrm>
            <a:off x="10920600" y="259977"/>
            <a:ext cx="632908" cy="554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0C0F21B-75EF-4954-8AA9-894A8AF2023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395680" y="1287329"/>
            <a:ext cx="9400639" cy="5120971"/>
          </a:xfrm>
          <a:prstGeom prst="rect">
            <a:avLst/>
          </a:prstGeom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EDE1CFB2-D2D7-8714-CD6D-5945EFF6626B}"/>
              </a:ext>
            </a:extLst>
          </p:cNvPr>
          <p:cNvSpPr txBox="1"/>
          <p:nvPr/>
        </p:nvSpPr>
        <p:spPr>
          <a:xfrm>
            <a:off x="0" y="304804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en-US" sz="4000" b="1" dirty="0" err="1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Principais</a:t>
            </a:r>
            <a:r>
              <a:rPr lang="en-US" sz="4000" b="1" dirty="0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Benefícios</a:t>
            </a:r>
            <a:r>
              <a:rPr lang="en-US" sz="4000" b="1" dirty="0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Maturidade</a:t>
            </a:r>
            <a:r>
              <a:rPr lang="en-US" sz="4000" b="1" dirty="0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 S&amp;OP </a:t>
            </a:r>
          </a:p>
        </p:txBody>
      </p:sp>
    </p:spTree>
    <p:extLst>
      <p:ext uri="{BB962C8B-B14F-4D97-AF65-F5344CB8AC3E}">
        <p14:creationId xmlns:p14="http://schemas.microsoft.com/office/powerpoint/2010/main" val="16543843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tângulo 85">
            <a:extLst>
              <a:ext uri="{FF2B5EF4-FFF2-40B4-BE49-F238E27FC236}">
                <a16:creationId xmlns:a16="http://schemas.microsoft.com/office/drawing/2014/main" id="{2A3FB8CE-DFB8-49CA-9604-6AFFBF6B1E70}"/>
              </a:ext>
            </a:extLst>
          </p:cNvPr>
          <p:cNvSpPr/>
          <p:nvPr/>
        </p:nvSpPr>
        <p:spPr>
          <a:xfrm>
            <a:off x="10920600" y="259977"/>
            <a:ext cx="632908" cy="5540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BB3F811-1247-4AC8-8200-38D158577CAD}"/>
              </a:ext>
            </a:extLst>
          </p:cNvPr>
          <p:cNvSpPr/>
          <p:nvPr/>
        </p:nvSpPr>
        <p:spPr>
          <a:xfrm>
            <a:off x="11021041" y="261504"/>
            <a:ext cx="475862" cy="5905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pt-BR">
              <a:solidFill>
                <a:srgbClr val="FFFFFF"/>
              </a:solidFill>
              <a:latin typeface="Calibri" panose="020F0502020204030204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3E242EA-6DEB-000A-92D7-479C6F8CDB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680" y="1338669"/>
            <a:ext cx="9400639" cy="5082914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8C8D4A1A-953A-2219-BC4A-E0E380C08E91}"/>
              </a:ext>
            </a:extLst>
          </p:cNvPr>
          <p:cNvSpPr txBox="1"/>
          <p:nvPr/>
        </p:nvSpPr>
        <p:spPr>
          <a:xfrm>
            <a:off x="0" y="304804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217"/>
            <a:r>
              <a:rPr lang="en-US" sz="4000" b="1" dirty="0" err="1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Principais</a:t>
            </a:r>
            <a:r>
              <a:rPr lang="en-US" sz="4000" b="1" dirty="0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Benefícios</a:t>
            </a:r>
            <a:r>
              <a:rPr lang="en-US" sz="4000" b="1" dirty="0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 </a:t>
            </a:r>
            <a:r>
              <a:rPr lang="en-US" sz="4000" b="1" dirty="0" err="1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Maturidade</a:t>
            </a:r>
            <a:r>
              <a:rPr lang="en-US" sz="4000" b="1" dirty="0">
                <a:solidFill>
                  <a:srgbClr val="272727"/>
                </a:solidFill>
                <a:latin typeface="Montserrat" panose="00000500000000000000" pitchFamily="2" charset="0"/>
                <a:ea typeface="Roboto" panose="02000000000000000000" pitchFamily="2" charset="0"/>
              </a:rPr>
              <a:t> S&amp;OP </a:t>
            </a:r>
          </a:p>
        </p:txBody>
      </p:sp>
    </p:spTree>
    <p:extLst>
      <p:ext uri="{BB962C8B-B14F-4D97-AF65-F5344CB8AC3E}">
        <p14:creationId xmlns:p14="http://schemas.microsoft.com/office/powerpoint/2010/main" val="7287478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1CCF94D7-1642-7FEE-3C32-A3D38C83F38D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40404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A495E5C-8C9A-DA1A-F224-314E70072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380" y="1503264"/>
            <a:ext cx="6121239" cy="385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93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i9_Storm">
      <a:dk1>
        <a:srgbClr val="57565A"/>
      </a:dk1>
      <a:lt1>
        <a:sysClr val="window" lastClr="FFFFFF"/>
      </a:lt1>
      <a:dk2>
        <a:srgbClr val="193441"/>
      </a:dk2>
      <a:lt2>
        <a:srgbClr val="2C4A58"/>
      </a:lt2>
      <a:accent1>
        <a:srgbClr val="97AEA0"/>
      </a:accent1>
      <a:accent2>
        <a:srgbClr val="7D9892"/>
      </a:accent2>
      <a:accent3>
        <a:srgbClr val="688687"/>
      </a:accent3>
      <a:accent4>
        <a:srgbClr val="53737B"/>
      </a:accent4>
      <a:accent5>
        <a:srgbClr val="496A75"/>
      </a:accent5>
      <a:accent6>
        <a:srgbClr val="3E606F"/>
      </a:accent6>
      <a:hlink>
        <a:srgbClr val="2F8299"/>
      </a:hlink>
      <a:folHlink>
        <a:srgbClr val="8C8C8C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ontents Slide Master">
  <a:themeElements>
    <a:clrScheme name="2019-Business pla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EBEE4"/>
      </a:accent1>
      <a:accent2>
        <a:srgbClr val="4CD6B0"/>
      </a:accent2>
      <a:accent3>
        <a:srgbClr val="98DC56"/>
      </a:accent3>
      <a:accent4>
        <a:srgbClr val="5EBEE4"/>
      </a:accent4>
      <a:accent5>
        <a:srgbClr val="4CD6B0"/>
      </a:accent5>
      <a:accent6>
        <a:srgbClr val="98DC56"/>
      </a:accent6>
      <a:hlink>
        <a:srgbClr val="BFBFBF"/>
      </a:hlink>
      <a:folHlink>
        <a:srgbClr val="BFBFB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Contents Slide Master">
  <a:themeElements>
    <a:clrScheme name="Leader for Succes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650"/>
      </a:accent1>
      <a:accent2>
        <a:srgbClr val="5CBE7A"/>
      </a:accent2>
      <a:accent3>
        <a:srgbClr val="2CB8AE"/>
      </a:accent3>
      <a:accent4>
        <a:srgbClr val="24A8C2"/>
      </a:accent4>
      <a:accent5>
        <a:srgbClr val="249ED2"/>
      </a:accent5>
      <a:accent6>
        <a:srgbClr val="3F3F3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Default Theme">
  <a:themeElements>
    <a:clrScheme name="AI - RACI Matrix Slides">
      <a:dk1>
        <a:srgbClr val="747994"/>
      </a:dk1>
      <a:lt1>
        <a:srgbClr val="FFFFFF"/>
      </a:lt1>
      <a:dk2>
        <a:srgbClr val="111340"/>
      </a:dk2>
      <a:lt2>
        <a:srgbClr val="FFFFFF"/>
      </a:lt2>
      <a:accent1>
        <a:srgbClr val="577590"/>
      </a:accent1>
      <a:accent2>
        <a:srgbClr val="43AA8B"/>
      </a:accent2>
      <a:accent3>
        <a:srgbClr val="90BE6D"/>
      </a:accent3>
      <a:accent4>
        <a:srgbClr val="F9C74F"/>
      </a:accent4>
      <a:accent5>
        <a:srgbClr val="F8961E"/>
      </a:accent5>
      <a:accent6>
        <a:srgbClr val="F94144"/>
      </a:accent6>
      <a:hlink>
        <a:srgbClr val="335FFE"/>
      </a:hlink>
      <a:folHlink>
        <a:srgbClr val="CA64D4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0">
              <a:srgbClr val="6FBFFF"/>
            </a:gs>
            <a:gs pos="98000">
              <a:srgbClr val="3C8BFF"/>
            </a:gs>
          </a:gsLst>
          <a:lin ang="5400000" scaled="1"/>
          <a:tileRect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20_Office Theme">
  <a:themeElements>
    <a:clrScheme name="PTIFY - Harvey Ball - Light">
      <a:dk1>
        <a:srgbClr val="272727"/>
      </a:dk1>
      <a:lt1>
        <a:srgbClr val="FFFFFF"/>
      </a:lt1>
      <a:dk2>
        <a:srgbClr val="000000"/>
      </a:dk2>
      <a:lt2>
        <a:srgbClr val="FFFFFF"/>
      </a:lt2>
      <a:accent1>
        <a:srgbClr val="531B86"/>
      </a:accent1>
      <a:accent2>
        <a:srgbClr val="D71269"/>
      </a:accent2>
      <a:accent3>
        <a:srgbClr val="FDC0AC"/>
      </a:accent3>
      <a:accent4>
        <a:srgbClr val="2E2A4D"/>
      </a:accent4>
      <a:accent5>
        <a:srgbClr val="FED330"/>
      </a:accent5>
      <a:accent6>
        <a:srgbClr val="454545"/>
      </a:accent6>
      <a:hlink>
        <a:srgbClr val="32A79F"/>
      </a:hlink>
      <a:folHlink>
        <a:srgbClr val="89E1DE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8.xml><?xml version="1.0" encoding="utf-8"?>
<a:theme xmlns:a="http://schemas.openxmlformats.org/drawingml/2006/main" name="11_Office Theme">
  <a:themeElements>
    <a:clrScheme name="SM - Theme 15 - Light">
      <a:dk1>
        <a:srgbClr val="AAAAAA"/>
      </a:dk1>
      <a:lt1>
        <a:srgbClr val="FFFFFF"/>
      </a:lt1>
      <a:dk2>
        <a:srgbClr val="08204D"/>
      </a:dk2>
      <a:lt2>
        <a:srgbClr val="FFFFFF"/>
      </a:lt2>
      <a:accent1>
        <a:srgbClr val="015384"/>
      </a:accent1>
      <a:accent2>
        <a:srgbClr val="00B5E9"/>
      </a:accent2>
      <a:accent3>
        <a:srgbClr val="00D3DB"/>
      </a:accent3>
      <a:accent4>
        <a:srgbClr val="FECB4C"/>
      </a:accent4>
      <a:accent5>
        <a:srgbClr val="FF8A00"/>
      </a:accent5>
      <a:accent6>
        <a:srgbClr val="DDDEDD"/>
      </a:accent6>
      <a:hlink>
        <a:srgbClr val="E54E69"/>
      </a:hlink>
      <a:folHlink>
        <a:srgbClr val="B7C5E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9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7645</TotalTime>
  <Words>992</Words>
  <Application>Microsoft Office PowerPoint</Application>
  <PresentationFormat>Widescreen</PresentationFormat>
  <Paragraphs>121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8</vt:i4>
      </vt:variant>
      <vt:variant>
        <vt:lpstr>Títulos de slides</vt:lpstr>
      </vt:variant>
      <vt:variant>
        <vt:i4>13</vt:i4>
      </vt:variant>
    </vt:vector>
  </HeadingPairs>
  <TitlesOfParts>
    <vt:vector size="33" baseType="lpstr">
      <vt:lpstr>Arial</vt:lpstr>
      <vt:lpstr>Calibri</vt:lpstr>
      <vt:lpstr>Calibri Light</vt:lpstr>
      <vt:lpstr>Lato Light</vt:lpstr>
      <vt:lpstr>Monserrat</vt:lpstr>
      <vt:lpstr>Montserrat</vt:lpstr>
      <vt:lpstr>Open Sans</vt:lpstr>
      <vt:lpstr>Open Sans Light</vt:lpstr>
      <vt:lpstr>Poppins</vt:lpstr>
      <vt:lpstr>Poppins Medium</vt:lpstr>
      <vt:lpstr>Roboto</vt:lpstr>
      <vt:lpstr>Roboto Light</vt:lpstr>
      <vt:lpstr>Office Theme</vt:lpstr>
      <vt:lpstr>4_Office Theme</vt:lpstr>
      <vt:lpstr>1_Tema do Office</vt:lpstr>
      <vt:lpstr>Contents Slide Master</vt:lpstr>
      <vt:lpstr>1_Contents Slide Master</vt:lpstr>
      <vt:lpstr>2_Default Theme</vt:lpstr>
      <vt:lpstr>20_Office Theme</vt:lpstr>
      <vt:lpstr>11_Office Theme</vt:lpstr>
      <vt:lpstr>Apresentação do PowerPoint</vt:lpstr>
      <vt:lpstr>Maturidade do S&amp;OP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Ulisses Lima Messias</dc:creator>
  <cp:lastModifiedBy>Jorge Alejandro</cp:lastModifiedBy>
  <cp:revision>109</cp:revision>
  <dcterms:created xsi:type="dcterms:W3CDTF">2018-08-21T00:16:09Z</dcterms:created>
  <dcterms:modified xsi:type="dcterms:W3CDTF">2024-02-28T14:45:50Z</dcterms:modified>
</cp:coreProperties>
</file>