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2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3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4.xml" ContentType="application/vnd.openxmlformats-officedocument.theme+xml"/>
  <Override PartName="/ppt/slideLayouts/slideLayout105.xml" ContentType="application/vnd.openxmlformats-officedocument.presentationml.slideLayout+xml"/>
  <Override PartName="/ppt/theme/theme5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6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6" r:id="rId1"/>
    <p:sldMasterId id="2147483797" r:id="rId2"/>
    <p:sldMasterId id="2147483887" r:id="rId3"/>
    <p:sldMasterId id="2147483909" r:id="rId4"/>
    <p:sldMasterId id="2147483934" r:id="rId5"/>
    <p:sldMasterId id="2147483955" r:id="rId6"/>
    <p:sldMasterId id="2147483958" r:id="rId7"/>
  </p:sldMasterIdLst>
  <p:notesMasterIdLst>
    <p:notesMasterId r:id="rId32"/>
  </p:notesMasterIdLst>
  <p:sldIdLst>
    <p:sldId id="1177" r:id="rId8"/>
    <p:sldId id="3423" r:id="rId9"/>
    <p:sldId id="3415" r:id="rId10"/>
    <p:sldId id="3416" r:id="rId11"/>
    <p:sldId id="3417" r:id="rId12"/>
    <p:sldId id="3418" r:id="rId13"/>
    <p:sldId id="3419" r:id="rId14"/>
    <p:sldId id="3420" r:id="rId15"/>
    <p:sldId id="4241" r:id="rId16"/>
    <p:sldId id="4242" r:id="rId17"/>
    <p:sldId id="4291" r:id="rId18"/>
    <p:sldId id="4249" r:id="rId19"/>
    <p:sldId id="266" r:id="rId20"/>
    <p:sldId id="4290" r:id="rId21"/>
    <p:sldId id="3426" r:id="rId22"/>
    <p:sldId id="3425" r:id="rId23"/>
    <p:sldId id="3428" r:id="rId24"/>
    <p:sldId id="4281" r:id="rId25"/>
    <p:sldId id="4282" r:id="rId26"/>
    <p:sldId id="4283" r:id="rId27"/>
    <p:sldId id="4286" r:id="rId28"/>
    <p:sldId id="4265" r:id="rId29"/>
    <p:sldId id="4285" r:id="rId30"/>
    <p:sldId id="4245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420"/>
    <a:srgbClr val="30351E"/>
    <a:srgbClr val="574D41"/>
    <a:srgbClr val="7DA12F"/>
    <a:srgbClr val="F94867"/>
    <a:srgbClr val="20B3B7"/>
    <a:srgbClr val="42C291"/>
    <a:srgbClr val="FFAF00"/>
    <a:srgbClr val="029E4B"/>
    <a:srgbClr val="D8D8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2AEFC4-F16E-4BAA-9704-964D1EEB528C}" v="3" dt="2024-04-16T20:25:34.3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7" autoAdjust="0"/>
    <p:restoredTop sz="94063" autoAdjust="0"/>
  </p:normalViewPr>
  <p:slideViewPr>
    <p:cSldViewPr snapToGrid="0" snapToObjects="1">
      <p:cViewPr varScale="1">
        <p:scale>
          <a:sx n="68" d="100"/>
          <a:sy n="68" d="100"/>
        </p:scale>
        <p:origin x="780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theme" Target="theme/theme1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isses Lima Messias" userId="8f637c0ec9cdd908" providerId="LiveId" clId="{8A793554-F3F1-4E3B-AEE9-E45DA99AB514}"/>
    <pc:docChg chg="modSld">
      <pc:chgData name="Ulisses Lima Messias" userId="8f637c0ec9cdd908" providerId="LiveId" clId="{8A793554-F3F1-4E3B-AEE9-E45DA99AB514}" dt="2024-04-13T19:22:14.431" v="8" actId="1036"/>
      <pc:docMkLst>
        <pc:docMk/>
      </pc:docMkLst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933714809" sldId="340"/>
        </pc:sldMkLst>
      </pc:sldChg>
      <pc:sldChg chg="modSp mod modShow">
        <pc:chgData name="Ulisses Lima Messias" userId="8f637c0ec9cdd908" providerId="LiveId" clId="{8A793554-F3F1-4E3B-AEE9-E45DA99AB514}" dt="2024-04-13T19:22:14.431" v="8" actId="1036"/>
        <pc:sldMkLst>
          <pc:docMk/>
          <pc:sldMk cId="1276138405" sldId="404"/>
        </pc:sldMkLst>
        <pc:picChg chg="mod">
          <ac:chgData name="Ulisses Lima Messias" userId="8f637c0ec9cdd908" providerId="LiveId" clId="{8A793554-F3F1-4E3B-AEE9-E45DA99AB514}" dt="2024-04-13T19:22:14.431" v="8" actId="1036"/>
          <ac:picMkLst>
            <pc:docMk/>
            <pc:sldMk cId="1276138405" sldId="404"/>
            <ac:picMk id="30722" creationId="{3563BC7E-3C7A-48E9-A01C-73E5E326571B}"/>
          </ac:picMkLst>
        </pc:picChg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4236426559" sldId="3328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8A793554-F3F1-4E3B-AEE9-E45DA99AB514}" dt="2024-04-12T08:56:52.259" v="4" actId="729"/>
        <pc:sldMkLst>
          <pc:docMk/>
          <pc:sldMk cId="3662866731" sldId="3450"/>
        </pc:sldMkLst>
      </pc:sldChg>
      <pc:sldChg chg="mod modShow">
        <pc:chgData name="Ulisses Lima Messias" userId="8f637c0ec9cdd908" providerId="LiveId" clId="{8A793554-F3F1-4E3B-AEE9-E45DA99AB514}" dt="2024-04-12T12:51:50.578" v="6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8A793554-F3F1-4E3B-AEE9-E45DA99AB514}" dt="2024-04-10T11:03:26.210" v="2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8A793554-F3F1-4E3B-AEE9-E45DA99AB514}" dt="2024-04-12T12:52:50.860" v="7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8A793554-F3F1-4E3B-AEE9-E45DA99AB514}" dt="2024-04-10T11:03:03.644" v="0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8A793554-F3F1-4E3B-AEE9-E45DA99AB514}" dt="2024-04-10T11:03:16.572" v="1" actId="729"/>
        <pc:sldMkLst>
          <pc:docMk/>
          <pc:sldMk cId="1853770375" sldId="4210"/>
        </pc:sldMkLst>
      </pc:sldChg>
      <pc:sldChg chg="mod modShow">
        <pc:chgData name="Ulisses Lima Messias" userId="8f637c0ec9cdd908" providerId="LiveId" clId="{8A793554-F3F1-4E3B-AEE9-E45DA99AB514}" dt="2024-04-10T11:03:28.382" v="3" actId="729"/>
        <pc:sldMkLst>
          <pc:docMk/>
          <pc:sldMk cId="463862598" sldId="4229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4286135044" sldId="424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217088282" sldId="4247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155519211" sldId="4248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928079342" sldId="4266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444332339" sldId="4267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3269123971" sldId="4272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572214620" sldId="4273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1933618431" sldId="4274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782556736" sldId="4275"/>
        </pc:sldMkLst>
      </pc:sldChg>
      <pc:sldChg chg="mod modShow">
        <pc:chgData name="Ulisses Lima Messias" userId="8f637c0ec9cdd908" providerId="LiveId" clId="{8A793554-F3F1-4E3B-AEE9-E45DA99AB514}" dt="2024-04-12T09:21:04.341" v="5" actId="729"/>
        <pc:sldMkLst>
          <pc:docMk/>
          <pc:sldMk cId="4049098521" sldId="4276"/>
        </pc:sldMkLst>
      </pc:sldChg>
    </pc:docChg>
  </pc:docChgLst>
  <pc:docChgLst>
    <pc:chgData name="Ulisses Lima Messias" userId="8f637c0ec9cdd908" providerId="LiveId" clId="{5A2AEFC4-F16E-4BAA-9704-964D1EEB528C}"/>
    <pc:docChg chg="custSel addSld delSld modSld sldOrd delMainMaster">
      <pc:chgData name="Ulisses Lima Messias" userId="8f637c0ec9cdd908" providerId="LiveId" clId="{5A2AEFC4-F16E-4BAA-9704-964D1EEB528C}" dt="2024-04-16T20:25:37.065" v="84" actId="20577"/>
      <pc:docMkLst>
        <pc:docMk/>
      </pc:docMkLst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055403790" sldId="256"/>
        </pc:sldMkLst>
      </pc:sldChg>
      <pc:sldChg chg="delSp modSp del mod">
        <pc:chgData name="Ulisses Lima Messias" userId="8f637c0ec9cdd908" providerId="LiveId" clId="{5A2AEFC4-F16E-4BAA-9704-964D1EEB528C}" dt="2024-04-16T20:17:53.370" v="5" actId="47"/>
        <pc:sldMkLst>
          <pc:docMk/>
          <pc:sldMk cId="0" sldId="258"/>
        </pc:sldMkLst>
        <pc:spChg chg="del mod">
          <ac:chgData name="Ulisses Lima Messias" userId="8f637c0ec9cdd908" providerId="LiveId" clId="{5A2AEFC4-F16E-4BAA-9704-964D1EEB528C}" dt="2024-04-16T20:17:11.950" v="4" actId="478"/>
          <ac:spMkLst>
            <pc:docMk/>
            <pc:sldMk cId="0" sldId="258"/>
            <ac:spMk id="5" creationId="{042F18AD-28EB-D062-744A-0FFBED586CD4}"/>
          </ac:spMkLst>
        </pc:spChg>
        <pc:spChg chg="del">
          <ac:chgData name="Ulisses Lima Messias" userId="8f637c0ec9cdd908" providerId="LiveId" clId="{5A2AEFC4-F16E-4BAA-9704-964D1EEB528C}" dt="2024-04-16T20:17:08.032" v="0" actId="478"/>
          <ac:spMkLst>
            <pc:docMk/>
            <pc:sldMk cId="0" sldId="258"/>
            <ac:spMk id="6" creationId="{DA24610C-B8C1-9B98-5355-89FA39D9F04F}"/>
          </ac:spMkLst>
        </pc:spChg>
        <pc:picChg chg="del">
          <ac:chgData name="Ulisses Lima Messias" userId="8f637c0ec9cdd908" providerId="LiveId" clId="{5A2AEFC4-F16E-4BAA-9704-964D1EEB528C}" dt="2024-04-16T20:17:10.400" v="2" actId="478"/>
          <ac:picMkLst>
            <pc:docMk/>
            <pc:sldMk cId="0" sldId="258"/>
            <ac:picMk id="4" creationId="{DDC66C60-0BAC-8C3B-BB53-86F51AF65634}"/>
          </ac:picMkLst>
        </pc:picChg>
        <pc:picChg chg="del">
          <ac:chgData name="Ulisses Lima Messias" userId="8f637c0ec9cdd908" providerId="LiveId" clId="{5A2AEFC4-F16E-4BAA-9704-964D1EEB528C}" dt="2024-04-16T20:17:09.159" v="1" actId="478"/>
          <ac:picMkLst>
            <pc:docMk/>
            <pc:sldMk cId="0" sldId="258"/>
            <ac:picMk id="7" creationId="{2476ADE3-8B02-364B-AE1F-EB1AC3B675EA}"/>
          </ac:picMkLst>
        </pc:picChg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612639054" sldId="28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385019129" sldId="291"/>
        </pc:sldMkLst>
      </pc:sldChg>
      <pc:sldChg chg="del">
        <pc:chgData name="Ulisses Lima Messias" userId="8f637c0ec9cdd908" providerId="LiveId" clId="{5A2AEFC4-F16E-4BAA-9704-964D1EEB528C}" dt="2024-04-16T20:20:21.329" v="26" actId="47"/>
        <pc:sldMkLst>
          <pc:docMk/>
          <pc:sldMk cId="245071667" sldId="29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974036247" sldId="32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499864837" sldId="32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155714764" sldId="32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933714809" sldId="34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530013511" sldId="36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313601319" sldId="36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429767317" sldId="36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375808384" sldId="37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15890951" sldId="38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276138405" sldId="40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264573077" sldId="408"/>
        </pc:sldMkLst>
      </pc:sldChg>
      <pc:sldChg chg="del">
        <pc:chgData name="Ulisses Lima Messias" userId="8f637c0ec9cdd908" providerId="LiveId" clId="{5A2AEFC4-F16E-4BAA-9704-964D1EEB528C}" dt="2024-04-16T20:20:21.329" v="26" actId="47"/>
        <pc:sldMkLst>
          <pc:docMk/>
          <pc:sldMk cId="2178893578" sldId="42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686322309" sldId="52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43987435" sldId="52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508933291" sldId="55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670789297" sldId="559"/>
        </pc:sldMkLst>
      </pc:sldChg>
      <pc:sldChg chg="del">
        <pc:chgData name="Ulisses Lima Messias" userId="8f637c0ec9cdd908" providerId="LiveId" clId="{5A2AEFC4-F16E-4BAA-9704-964D1EEB528C}" dt="2024-04-16T20:20:21.329" v="26" actId="47"/>
        <pc:sldMkLst>
          <pc:docMk/>
          <pc:sldMk cId="938224378" sldId="57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686183235" sldId="59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904972847" sldId="88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694481632" sldId="88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883597744" sldId="90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121888732" sldId="91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795440863" sldId="93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189558398" sldId="109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579103548" sldId="109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165283739" sldId="110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50645313" sldId="110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747075362" sldId="111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132086797" sldId="112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596709414" sldId="112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391708169" sldId="112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701822552" sldId="112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340904000" sldId="113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755848935" sldId="113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616474691" sldId="115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427735610" sldId="1176"/>
        </pc:sldMkLst>
      </pc:sldChg>
      <pc:sldChg chg="modSp add del mod">
        <pc:chgData name="Ulisses Lima Messias" userId="8f637c0ec9cdd908" providerId="LiveId" clId="{5A2AEFC4-F16E-4BAA-9704-964D1EEB528C}" dt="2024-04-16T20:25:21.855" v="81" actId="20577"/>
        <pc:sldMkLst>
          <pc:docMk/>
          <pc:sldMk cId="2800650609" sldId="1177"/>
        </pc:sldMkLst>
        <pc:spChg chg="mod">
          <ac:chgData name="Ulisses Lima Messias" userId="8f637c0ec9cdd908" providerId="LiveId" clId="{5A2AEFC4-F16E-4BAA-9704-964D1EEB528C}" dt="2024-04-16T20:25:21.855" v="81" actId="20577"/>
          <ac:spMkLst>
            <pc:docMk/>
            <pc:sldMk cId="2800650609" sldId="1177"/>
            <ac:spMk id="8" creationId="{FF856705-8E8F-48CF-883F-48D8A30D49F3}"/>
          </ac:spMkLst>
        </pc:spChg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145061122" sldId="117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286169854" sldId="118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286119018" sldId="118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642282772" sldId="118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422836134" sldId="118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985991940" sldId="118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421848858" sldId="119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017219257" sldId="119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24765811" sldId="119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514626813" sldId="120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661876726" sldId="120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345029502" sldId="122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028686802" sldId="122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63711253" sldId="122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95078789" sldId="123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204370388" sldId="123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399563180" sldId="124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917341673" sldId="124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203065483" sldId="124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866966404" sldId="124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889424786" sldId="124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556669929" sldId="125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057615416" sldId="125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262340866" sldId="125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08698083" sldId="1272"/>
        </pc:sldMkLst>
      </pc:sldChg>
      <pc:sldChg chg="del">
        <pc:chgData name="Ulisses Lima Messias" userId="8f637c0ec9cdd908" providerId="LiveId" clId="{5A2AEFC4-F16E-4BAA-9704-964D1EEB528C}" dt="2024-04-16T20:20:21.329" v="26" actId="47"/>
        <pc:sldMkLst>
          <pc:docMk/>
          <pc:sldMk cId="1800087090" sldId="127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790932716" sldId="128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182254607" sldId="172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825997348" sldId="172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349632572" sldId="173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534805672" sldId="173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764943920" sldId="174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517032526" sldId="175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505795232" sldId="175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737155019" sldId="175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826541390" sldId="176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772879140" sldId="1761"/>
        </pc:sldMkLst>
      </pc:sldChg>
      <pc:sldChg chg="del">
        <pc:chgData name="Ulisses Lima Messias" userId="8f637c0ec9cdd908" providerId="LiveId" clId="{5A2AEFC4-F16E-4BAA-9704-964D1EEB528C}" dt="2024-04-16T20:20:21.329" v="26" actId="47"/>
        <pc:sldMkLst>
          <pc:docMk/>
          <pc:sldMk cId="3343926201" sldId="1763"/>
        </pc:sldMkLst>
      </pc:sldChg>
      <pc:sldChg chg="del">
        <pc:chgData name="Ulisses Lima Messias" userId="8f637c0ec9cdd908" providerId="LiveId" clId="{5A2AEFC4-F16E-4BAA-9704-964D1EEB528C}" dt="2024-04-16T20:20:21.329" v="26" actId="47"/>
        <pc:sldMkLst>
          <pc:docMk/>
          <pc:sldMk cId="3558022870" sldId="1764"/>
        </pc:sldMkLst>
      </pc:sldChg>
      <pc:sldChg chg="del">
        <pc:chgData name="Ulisses Lima Messias" userId="8f637c0ec9cdd908" providerId="LiveId" clId="{5A2AEFC4-F16E-4BAA-9704-964D1EEB528C}" dt="2024-04-16T20:17:59.839" v="6" actId="47"/>
        <pc:sldMkLst>
          <pc:docMk/>
          <pc:sldMk cId="877928628" sldId="176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863382219" sldId="176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842153693" sldId="330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10234849" sldId="331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856242705" sldId="331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018218698" sldId="331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361527982" sldId="332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914128666" sldId="332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70258306" sldId="332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875656117" sldId="332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413030149" sldId="332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236426559" sldId="332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214639790" sldId="333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227245541" sldId="333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180017509" sldId="334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25345545" sldId="334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388182422" sldId="336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611759984" sldId="340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875265393" sldId="340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670201901" sldId="341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392209984" sldId="342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9352474" sldId="3422"/>
        </pc:sldMkLst>
      </pc:sldChg>
      <pc:sldChg chg="del">
        <pc:chgData name="Ulisses Lima Messias" userId="8f637c0ec9cdd908" providerId="LiveId" clId="{5A2AEFC4-F16E-4BAA-9704-964D1EEB528C}" dt="2024-04-16T20:18:41.553" v="11" actId="47"/>
        <pc:sldMkLst>
          <pc:docMk/>
          <pc:sldMk cId="767615973" sldId="3424"/>
        </pc:sldMkLst>
      </pc:sldChg>
      <pc:sldChg chg="del">
        <pc:chgData name="Ulisses Lima Messias" userId="8f637c0ec9cdd908" providerId="LiveId" clId="{5A2AEFC4-F16E-4BAA-9704-964D1EEB528C}" dt="2024-04-16T20:18:36.488" v="8" actId="47"/>
        <pc:sldMkLst>
          <pc:docMk/>
          <pc:sldMk cId="1493682899" sldId="3429"/>
        </pc:sldMkLst>
      </pc:sldChg>
      <pc:sldChg chg="del">
        <pc:chgData name="Ulisses Lima Messias" userId="8f637c0ec9cdd908" providerId="LiveId" clId="{5A2AEFC4-F16E-4BAA-9704-964D1EEB528C}" dt="2024-04-16T20:18:37.541" v="9" actId="47"/>
        <pc:sldMkLst>
          <pc:docMk/>
          <pc:sldMk cId="3019355968" sldId="3430"/>
        </pc:sldMkLst>
      </pc:sldChg>
      <pc:sldChg chg="del">
        <pc:chgData name="Ulisses Lima Messias" userId="8f637c0ec9cdd908" providerId="LiveId" clId="{5A2AEFC4-F16E-4BAA-9704-964D1EEB528C}" dt="2024-04-16T20:22:02.499" v="28" actId="47"/>
        <pc:sldMkLst>
          <pc:docMk/>
          <pc:sldMk cId="3329451544" sldId="3431"/>
        </pc:sldMkLst>
      </pc:sldChg>
      <pc:sldChg chg="del">
        <pc:chgData name="Ulisses Lima Messias" userId="8f637c0ec9cdd908" providerId="LiveId" clId="{5A2AEFC4-F16E-4BAA-9704-964D1EEB528C}" dt="2024-04-16T20:19:48.112" v="25" actId="47"/>
        <pc:sldMkLst>
          <pc:docMk/>
          <pc:sldMk cId="1311984985" sldId="3432"/>
        </pc:sldMkLst>
      </pc:sldChg>
      <pc:sldChg chg="del">
        <pc:chgData name="Ulisses Lima Messias" userId="8f637c0ec9cdd908" providerId="LiveId" clId="{5A2AEFC4-F16E-4BAA-9704-964D1EEB528C}" dt="2024-04-16T20:18:43.432" v="13" actId="47"/>
        <pc:sldMkLst>
          <pc:docMk/>
          <pc:sldMk cId="1473614780" sldId="3433"/>
        </pc:sldMkLst>
      </pc:sldChg>
      <pc:sldChg chg="del">
        <pc:chgData name="Ulisses Lima Messias" userId="8f637c0ec9cdd908" providerId="LiveId" clId="{5A2AEFC4-F16E-4BAA-9704-964D1EEB528C}" dt="2024-04-16T20:18:49.236" v="14" actId="47"/>
        <pc:sldMkLst>
          <pc:docMk/>
          <pc:sldMk cId="1457726289" sldId="3434"/>
        </pc:sldMkLst>
      </pc:sldChg>
      <pc:sldChg chg="del">
        <pc:chgData name="Ulisses Lima Messias" userId="8f637c0ec9cdd908" providerId="LiveId" clId="{5A2AEFC4-F16E-4BAA-9704-964D1EEB528C}" dt="2024-04-16T20:18:50.111" v="15" actId="47"/>
        <pc:sldMkLst>
          <pc:docMk/>
          <pc:sldMk cId="1238661327" sldId="3435"/>
        </pc:sldMkLst>
      </pc:sldChg>
      <pc:sldChg chg="del">
        <pc:chgData name="Ulisses Lima Messias" userId="8f637c0ec9cdd908" providerId="LiveId" clId="{5A2AEFC4-F16E-4BAA-9704-964D1EEB528C}" dt="2024-04-16T20:18:51.049" v="16" actId="47"/>
        <pc:sldMkLst>
          <pc:docMk/>
          <pc:sldMk cId="188493460" sldId="3436"/>
        </pc:sldMkLst>
      </pc:sldChg>
      <pc:sldChg chg="del">
        <pc:chgData name="Ulisses Lima Messias" userId="8f637c0ec9cdd908" providerId="LiveId" clId="{5A2AEFC4-F16E-4BAA-9704-964D1EEB528C}" dt="2024-04-16T20:18:51.961" v="17" actId="47"/>
        <pc:sldMkLst>
          <pc:docMk/>
          <pc:sldMk cId="3051956280" sldId="3437"/>
        </pc:sldMkLst>
      </pc:sldChg>
      <pc:sldChg chg="del">
        <pc:chgData name="Ulisses Lima Messias" userId="8f637c0ec9cdd908" providerId="LiveId" clId="{5A2AEFC4-F16E-4BAA-9704-964D1EEB528C}" dt="2024-04-16T20:18:54.885" v="19" actId="47"/>
        <pc:sldMkLst>
          <pc:docMk/>
          <pc:sldMk cId="2759422081" sldId="3438"/>
        </pc:sldMkLst>
      </pc:sldChg>
      <pc:sldChg chg="del">
        <pc:chgData name="Ulisses Lima Messias" userId="8f637c0ec9cdd908" providerId="LiveId" clId="{5A2AEFC4-F16E-4BAA-9704-964D1EEB528C}" dt="2024-04-16T20:18:56.768" v="20" actId="47"/>
        <pc:sldMkLst>
          <pc:docMk/>
          <pc:sldMk cId="3958703385" sldId="3439"/>
        </pc:sldMkLst>
      </pc:sldChg>
      <pc:sldChg chg="del">
        <pc:chgData name="Ulisses Lima Messias" userId="8f637c0ec9cdd908" providerId="LiveId" clId="{5A2AEFC4-F16E-4BAA-9704-964D1EEB528C}" dt="2024-04-16T20:18:57.410" v="21" actId="47"/>
        <pc:sldMkLst>
          <pc:docMk/>
          <pc:sldMk cId="3697249007" sldId="3442"/>
        </pc:sldMkLst>
      </pc:sldChg>
      <pc:sldChg chg="del">
        <pc:chgData name="Ulisses Lima Messias" userId="8f637c0ec9cdd908" providerId="LiveId" clId="{5A2AEFC4-F16E-4BAA-9704-964D1EEB528C}" dt="2024-04-16T20:18:59.280" v="23" actId="47"/>
        <pc:sldMkLst>
          <pc:docMk/>
          <pc:sldMk cId="4139477646" sldId="3444"/>
        </pc:sldMkLst>
      </pc:sldChg>
      <pc:sldChg chg="del">
        <pc:chgData name="Ulisses Lima Messias" userId="8f637c0ec9cdd908" providerId="LiveId" clId="{5A2AEFC4-F16E-4BAA-9704-964D1EEB528C}" dt="2024-04-16T20:19:00.065" v="24" actId="47"/>
        <pc:sldMkLst>
          <pc:docMk/>
          <pc:sldMk cId="4121171451" sldId="344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662866731" sldId="345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497628435" sldId="409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01793066" sldId="409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3320067" sldId="409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777223402" sldId="410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563711544" sldId="410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449027225" sldId="411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847122053" sldId="411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831698426" sldId="415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719105456" sldId="415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306387285" sldId="415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693016791" sldId="415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498700170" sldId="415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750282314" sldId="415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917009343" sldId="416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559481135" sldId="416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214660062" sldId="416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830394501" sldId="416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480689447" sldId="416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837525275" sldId="416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941407783" sldId="416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775759497" sldId="416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720388654" sldId="416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052744566" sldId="417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945830491" sldId="419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529831621" sldId="419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654384317" sldId="419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728747834" sldId="419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26706181" sldId="419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937550774" sldId="419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95085601" sldId="419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698693759" sldId="420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853770375" sldId="421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505193223" sldId="422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342026982" sldId="422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659564517" sldId="422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63862598" sldId="4229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753113077" sldId="423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474001750" sldId="423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441917854" sldId="423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597408646" sldId="423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181018990" sldId="423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21831111" sldId="423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444320114" sldId="423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557489014" sldId="423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94196027" sldId="423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874080742" sldId="4239"/>
        </pc:sldMkLst>
      </pc:sldChg>
      <pc:sldChg chg="del">
        <pc:chgData name="Ulisses Lima Messias" userId="8f637c0ec9cdd908" providerId="LiveId" clId="{5A2AEFC4-F16E-4BAA-9704-964D1EEB528C}" dt="2024-04-16T20:20:21.329" v="26" actId="47"/>
        <pc:sldMkLst>
          <pc:docMk/>
          <pc:sldMk cId="1389427316" sldId="4240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736915724" sldId="424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02930700" sldId="424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311432953" sldId="4245"/>
        </pc:sldMkLst>
      </pc:sldChg>
      <pc:sldChg chg="add">
        <pc:chgData name="Ulisses Lima Messias" userId="8f637c0ec9cdd908" providerId="LiveId" clId="{5A2AEFC4-F16E-4BAA-9704-964D1EEB528C}" dt="2024-04-16T20:21:12.975" v="27"/>
        <pc:sldMkLst>
          <pc:docMk/>
          <pc:sldMk cId="4148747367" sldId="424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286135044" sldId="424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217088282" sldId="424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155519211" sldId="4248"/>
        </pc:sldMkLst>
      </pc:sldChg>
      <pc:sldChg chg="del">
        <pc:chgData name="Ulisses Lima Messias" userId="8f637c0ec9cdd908" providerId="LiveId" clId="{5A2AEFC4-F16E-4BAA-9704-964D1EEB528C}" dt="2024-04-16T20:18:35.353" v="7" actId="47"/>
        <pc:sldMkLst>
          <pc:docMk/>
          <pc:sldMk cId="2358020721" sldId="4250"/>
        </pc:sldMkLst>
      </pc:sldChg>
      <pc:sldChg chg="del">
        <pc:chgData name="Ulisses Lima Messias" userId="8f637c0ec9cdd908" providerId="LiveId" clId="{5A2AEFC4-F16E-4BAA-9704-964D1EEB528C}" dt="2024-04-16T20:18:52.825" v="18" actId="47"/>
        <pc:sldMkLst>
          <pc:docMk/>
          <pc:sldMk cId="3031444122" sldId="4251"/>
        </pc:sldMkLst>
      </pc:sldChg>
      <pc:sldChg chg="del">
        <pc:chgData name="Ulisses Lima Messias" userId="8f637c0ec9cdd908" providerId="LiveId" clId="{5A2AEFC4-F16E-4BAA-9704-964D1EEB528C}" dt="2024-04-16T20:18:58.300" v="22" actId="47"/>
        <pc:sldMkLst>
          <pc:docMk/>
          <pc:sldMk cId="2691916886" sldId="4252"/>
        </pc:sldMkLst>
      </pc:sldChg>
      <pc:sldChg chg="del">
        <pc:chgData name="Ulisses Lima Messias" userId="8f637c0ec9cdd908" providerId="LiveId" clId="{5A2AEFC4-F16E-4BAA-9704-964D1EEB528C}" dt="2024-04-16T20:22:34.001" v="31" actId="47"/>
        <pc:sldMkLst>
          <pc:docMk/>
          <pc:sldMk cId="588932142" sldId="4255"/>
        </pc:sldMkLst>
      </pc:sldChg>
      <pc:sldChg chg="del">
        <pc:chgData name="Ulisses Lima Messias" userId="8f637c0ec9cdd908" providerId="LiveId" clId="{5A2AEFC4-F16E-4BAA-9704-964D1EEB528C}" dt="2024-04-16T20:18:41.230" v="10" actId="47"/>
        <pc:sldMkLst>
          <pc:docMk/>
          <pc:sldMk cId="893641598" sldId="4262"/>
        </pc:sldMkLst>
      </pc:sldChg>
      <pc:sldChg chg="del">
        <pc:chgData name="Ulisses Lima Messias" userId="8f637c0ec9cdd908" providerId="LiveId" clId="{5A2AEFC4-F16E-4BAA-9704-964D1EEB528C}" dt="2024-04-16T20:18:42.309" v="12" actId="47"/>
        <pc:sldMkLst>
          <pc:docMk/>
          <pc:sldMk cId="738975978" sldId="426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928079342" sldId="426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444332339" sldId="426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77023599" sldId="4271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269123971" sldId="4272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572214620" sldId="4273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933618431" sldId="4274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782556736" sldId="4275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4049098521" sldId="427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2496037327" sldId="427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680472960" sldId="427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3060527361" sldId="4280"/>
        </pc:sldMkLst>
      </pc:sldChg>
      <pc:sldChg chg="del">
        <pc:chgData name="Ulisses Lima Messias" userId="8f637c0ec9cdd908" providerId="LiveId" clId="{5A2AEFC4-F16E-4BAA-9704-964D1EEB528C}" dt="2024-04-16T20:19:48.112" v="25" actId="47"/>
        <pc:sldMkLst>
          <pc:docMk/>
          <pc:sldMk cId="344423526" sldId="4284"/>
        </pc:sldMkLst>
      </pc:sldChg>
      <pc:sldChg chg="ord">
        <pc:chgData name="Ulisses Lima Messias" userId="8f637c0ec9cdd908" providerId="LiveId" clId="{5A2AEFC4-F16E-4BAA-9704-964D1EEB528C}" dt="2024-04-16T20:22:18.541" v="30"/>
        <pc:sldMkLst>
          <pc:docMk/>
          <pc:sldMk cId="2374681341" sldId="4286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967556791" sldId="4287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281995325" sldId="4288"/>
        </pc:sldMkLst>
      </pc:sldChg>
      <pc:sldChg chg="del">
        <pc:chgData name="Ulisses Lima Messias" userId="8f637c0ec9cdd908" providerId="LiveId" clId="{5A2AEFC4-F16E-4BAA-9704-964D1EEB528C}" dt="2024-04-16T20:17:53.370" v="5" actId="47"/>
        <pc:sldMkLst>
          <pc:docMk/>
          <pc:sldMk cId="1503979187" sldId="4289"/>
        </pc:sldMkLst>
      </pc:sldChg>
      <pc:sldChg chg="modSp add mod">
        <pc:chgData name="Ulisses Lima Messias" userId="8f637c0ec9cdd908" providerId="LiveId" clId="{5A2AEFC4-F16E-4BAA-9704-964D1EEB528C}" dt="2024-04-16T20:25:37.065" v="84" actId="20577"/>
        <pc:sldMkLst>
          <pc:docMk/>
          <pc:sldMk cId="159639148" sldId="4291"/>
        </pc:sldMkLst>
        <pc:spChg chg="mod">
          <ac:chgData name="Ulisses Lima Messias" userId="8f637c0ec9cdd908" providerId="LiveId" clId="{5A2AEFC4-F16E-4BAA-9704-964D1EEB528C}" dt="2024-04-16T20:25:37.065" v="84" actId="20577"/>
          <ac:spMkLst>
            <pc:docMk/>
            <pc:sldMk cId="159639148" sldId="4291"/>
            <ac:spMk id="8" creationId="{FF856705-8E8F-48CF-883F-48D8A30D49F3}"/>
          </ac:spMkLst>
        </pc:spChg>
      </pc:sldChg>
      <pc:sldMasterChg chg="del delSldLayout">
        <pc:chgData name="Ulisses Lima Messias" userId="8f637c0ec9cdd908" providerId="LiveId" clId="{5A2AEFC4-F16E-4BAA-9704-964D1EEB528C}" dt="2024-04-16T20:20:21.329" v="26" actId="47"/>
        <pc:sldMasterMkLst>
          <pc:docMk/>
          <pc:sldMasterMk cId="811853025" sldId="2147483660"/>
        </pc:sldMasterMkLst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2255067541" sldId="2147483661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3864453508" sldId="2147483662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2213764056" sldId="2147483663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2304592831" sldId="2147483664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430149426" sldId="2147483665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75543171" sldId="2147483666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690184806" sldId="2147483667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892222862" sldId="2147483668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988776946" sldId="2147483669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982059759" sldId="2147483670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811853025" sldId="2147483660"/>
            <pc:sldLayoutMk cId="1078473257" sldId="2147483671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2678887202" sldId="2147483672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2953651227" sldId="2147483673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3336628222" sldId="2147483674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2326025517" sldId="2147483675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120366126" sldId="2147483676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2570483029" sldId="2147483677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514417679" sldId="2147483678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11242248" sldId="2147483679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3226601070" sldId="2147483680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950027181" sldId="2147483681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1507163123" sldId="2147483682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678887202" sldId="2147483672"/>
            <pc:sldLayoutMk cId="1738908637" sldId="2147483683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20:21.329" v="26" actId="47"/>
        <pc:sldMasterMkLst>
          <pc:docMk/>
          <pc:sldMasterMk cId="1918385276" sldId="2147483684"/>
        </pc:sldMasterMkLst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866118379" sldId="2147483685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1977682702" sldId="2147483686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198621902" sldId="2147483687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10163972" sldId="2147483688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4287895659" sldId="2147483689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1467093660" sldId="2147483690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2935441931" sldId="2147483691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2926488800" sldId="2147483692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1983515818" sldId="2147483693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347723728" sldId="2147483694"/>
          </pc:sldLayoutMkLst>
        </pc:sldLayoutChg>
        <pc:sldLayoutChg chg="del">
          <pc:chgData name="Ulisses Lima Messias" userId="8f637c0ec9cdd908" providerId="LiveId" clId="{5A2AEFC4-F16E-4BAA-9704-964D1EEB528C}" dt="2024-04-16T20:20:21.329" v="26" actId="47"/>
          <pc:sldLayoutMkLst>
            <pc:docMk/>
            <pc:sldMasterMk cId="1918385276" sldId="2147483684"/>
            <pc:sldLayoutMk cId="3966806994" sldId="2147483695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3781973744" sldId="2147483836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2630618577" sldId="2147483837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4131133814" sldId="2147483838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4063176596" sldId="2147483839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1981984238" sldId="2147483840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957429119" sldId="2147483841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175426317" sldId="2147483842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2484466333" sldId="2147483843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4008696246" sldId="2147483844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2496415698" sldId="2147483845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560867290" sldId="2147483846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781973744" sldId="2147483836"/>
            <pc:sldLayoutMk cId="3609620604" sldId="2147483847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3226982738" sldId="2147483860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3448492319" sldId="2147483861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3208780397" sldId="2147483862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709021422" sldId="2147483863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1962258115" sldId="2147483864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3808778554" sldId="2147483865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3182148876" sldId="2147483866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1659072968" sldId="2147483867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2386582208" sldId="2147483868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1435579725" sldId="2147483869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2785166075" sldId="2147483870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226982738" sldId="2147483860"/>
            <pc:sldLayoutMk cId="3845447673" sldId="2147483871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1525184589" sldId="2147483926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525184589" sldId="2147483926"/>
            <pc:sldLayoutMk cId="2451319534" sldId="2147483927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525184589" sldId="2147483926"/>
            <pc:sldLayoutMk cId="965689774" sldId="2147483928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525184589" sldId="2147483926"/>
            <pc:sldLayoutMk cId="3441510388" sldId="2147483929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1949375542" sldId="2147483936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3526859890" sldId="2147483937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3501412828" sldId="2147483938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2117135035" sldId="2147483939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2946987035" sldId="2147483940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738241271" sldId="2147483941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2611515632" sldId="2147483942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3960095940" sldId="2147483943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4003866265" sldId="2147483944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1597581451" sldId="2147483945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3175377468" sldId="2147483946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949375542" sldId="2147483936"/>
            <pc:sldLayoutMk cId="1016627325" sldId="2147483947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1682322179" sldId="2147483948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1682322179" sldId="2147483948"/>
            <pc:sldLayoutMk cId="4122076568" sldId="2147483949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2094170512" sldId="2147483950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094170512" sldId="2147483950"/>
            <pc:sldLayoutMk cId="3180522635" sldId="2147483951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094170512" sldId="2147483950"/>
            <pc:sldLayoutMk cId="2004197760" sldId="2147483952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2383670221" sldId="2147483958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383670221" sldId="2147483958"/>
            <pc:sldLayoutMk cId="99376974" sldId="2147483959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383670221" sldId="2147483958"/>
            <pc:sldLayoutMk cId="2976456793" sldId="2147483960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3391369806" sldId="2147483961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391369806" sldId="2147483961"/>
            <pc:sldLayoutMk cId="3644694008" sldId="2147483962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316145980" sldId="2147483963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16145980" sldId="2147483963"/>
            <pc:sldLayoutMk cId="188598567" sldId="2147483964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4001623143" sldId="2147483982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4001623143" sldId="2147483982"/>
            <pc:sldLayoutMk cId="3667647078" sldId="2147483983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618758044" sldId="2147483984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618758044" sldId="2147483984"/>
            <pc:sldLayoutMk cId="1946599652" sldId="2147483985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618758044" sldId="2147483984"/>
            <pc:sldLayoutMk cId="7602269" sldId="2147483986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3400471195" sldId="2147483987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3216302024" sldId="2147483988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507754273" sldId="2147483989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783976557" sldId="2147483990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1604196914" sldId="2147483991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3293546177" sldId="2147483992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721384905" sldId="2147483993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2037129921" sldId="2147483994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2135952003" sldId="2147483995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488224169" sldId="2147483996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1448654564" sldId="2147483997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1912895126" sldId="2147483998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1556594231" sldId="2147483999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4008040662" sldId="2147484000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400471195" sldId="2147483987"/>
            <pc:sldLayoutMk cId="146855255" sldId="2147484001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2572285455" sldId="2147484002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572285455" sldId="2147484002"/>
            <pc:sldLayoutMk cId="461321020" sldId="2147484003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2572285455" sldId="2147484002"/>
            <pc:sldLayoutMk cId="3547740399" sldId="2147484004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4150403009" sldId="2147484005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4150403009" sldId="2147484005"/>
            <pc:sldLayoutMk cId="1501156955" sldId="2147484006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384556123" sldId="2147484007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84556123" sldId="2147484007"/>
            <pc:sldLayoutMk cId="819951972" sldId="2147484008"/>
          </pc:sldLayoutMkLst>
        </pc:sldLayoutChg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84556123" sldId="2147484007"/>
            <pc:sldLayoutMk cId="2405767003" sldId="2147484009"/>
          </pc:sldLayoutMkLst>
        </pc:sldLayoutChg>
      </pc:sldMasterChg>
      <pc:sldMasterChg chg="del delSldLayout">
        <pc:chgData name="Ulisses Lima Messias" userId="8f637c0ec9cdd908" providerId="LiveId" clId="{5A2AEFC4-F16E-4BAA-9704-964D1EEB528C}" dt="2024-04-16T20:17:53.370" v="5" actId="47"/>
        <pc:sldMasterMkLst>
          <pc:docMk/>
          <pc:sldMasterMk cId="3817109575" sldId="2147484010"/>
        </pc:sldMasterMkLst>
        <pc:sldLayoutChg chg="del">
          <pc:chgData name="Ulisses Lima Messias" userId="8f637c0ec9cdd908" providerId="LiveId" clId="{5A2AEFC4-F16E-4BAA-9704-964D1EEB528C}" dt="2024-04-16T20:17:53.370" v="5" actId="47"/>
          <pc:sldLayoutMkLst>
            <pc:docMk/>
            <pc:sldMasterMk cId="3817109575" sldId="2147484010"/>
            <pc:sldLayoutMk cId="4116529377" sldId="2147484011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4604923399107421E-2"/>
          <c:y val="0"/>
          <c:w val="0.97501322894813114"/>
          <c:h val="0.962604694141464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4A6C-DE4A-B258-189D75BF26B6}"/>
              </c:ext>
            </c:extLst>
          </c:dPt>
          <c:dPt>
            <c:idx val="1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976-413E-B68F-4816ED0D6AAD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A6C-DE4A-B258-189D75BF26B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4A6C-DE4A-B258-189D75BF26B6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7B7E-FB42-8DB1-D56F1F689DD8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A976-413E-B68F-4816ED0D6AAD}"/>
              </c:ext>
            </c:extLst>
          </c:dPt>
          <c:dPt>
            <c:idx val="7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A976-413E-B68F-4816ED0D6AAD}"/>
              </c:ext>
            </c:extLst>
          </c:dPt>
          <c:cat>
            <c:strRef>
              <c:f>Sheet1!$A$2:$A$10</c:f>
              <c:strCache>
                <c:ptCount val="9"/>
                <c:pt idx="0">
                  <c:v>Campaign 1</c:v>
                </c:pt>
                <c:pt idx="1">
                  <c:v>Campaign 2</c:v>
                </c:pt>
                <c:pt idx="2">
                  <c:v>Campaign 3</c:v>
                </c:pt>
                <c:pt idx="3">
                  <c:v>Campaign 4</c:v>
                </c:pt>
                <c:pt idx="4">
                  <c:v>Campaign 5</c:v>
                </c:pt>
                <c:pt idx="5">
                  <c:v>Campaign 5</c:v>
                </c:pt>
                <c:pt idx="6">
                  <c:v>Campaign 5</c:v>
                </c:pt>
                <c:pt idx="7">
                  <c:v>Campaign 5</c:v>
                </c:pt>
                <c:pt idx="8">
                  <c:v>Campaign 5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-1000</c:v>
                </c:pt>
                <c:pt idx="1">
                  <c:v>-1000</c:v>
                </c:pt>
                <c:pt idx="2">
                  <c:v>1000</c:v>
                </c:pt>
                <c:pt idx="3">
                  <c:v>500</c:v>
                </c:pt>
                <c:pt idx="4">
                  <c:v>-500</c:v>
                </c:pt>
                <c:pt idx="5">
                  <c:v>500</c:v>
                </c:pt>
                <c:pt idx="6">
                  <c:v>1000</c:v>
                </c:pt>
                <c:pt idx="7">
                  <c:v>-250</c:v>
                </c:pt>
                <c:pt idx="8">
                  <c:v>-800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6C-DE4A-B258-189D75BF26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550478431"/>
        <c:axId val="552185855"/>
      </c:barChart>
      <c:catAx>
        <c:axId val="550478431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AD6C00-849C-4FB1-BE12-336B0B6EBA4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5DBE756A-298D-4398-BE77-03D0ADB38713}">
      <dgm:prSet phldrT="[Texto]"/>
      <dgm:spPr/>
      <dgm:t>
        <a:bodyPr/>
        <a:lstStyle/>
        <a:p>
          <a:r>
            <a:rPr lang="pt-BR" dirty="0"/>
            <a:t>Governança</a:t>
          </a:r>
        </a:p>
        <a:p>
          <a:r>
            <a:rPr lang="pt-BR" dirty="0"/>
            <a:t>Corporativa</a:t>
          </a:r>
        </a:p>
      </dgm:t>
    </dgm:pt>
    <dgm:pt modelId="{7E51D859-5603-4930-939A-AE70D18EFACC}" type="parTrans" cxnId="{D64BA781-C70D-4FC3-BCF3-1BC833DDD6B4}">
      <dgm:prSet/>
      <dgm:spPr/>
      <dgm:t>
        <a:bodyPr/>
        <a:lstStyle/>
        <a:p>
          <a:endParaRPr lang="pt-BR"/>
        </a:p>
      </dgm:t>
    </dgm:pt>
    <dgm:pt modelId="{43BA9F61-611D-4F80-816C-906777944DA4}" type="sibTrans" cxnId="{D64BA781-C70D-4FC3-BCF3-1BC833DDD6B4}">
      <dgm:prSet/>
      <dgm:spPr/>
      <dgm:t>
        <a:bodyPr/>
        <a:lstStyle/>
        <a:p>
          <a:endParaRPr lang="pt-BR"/>
        </a:p>
      </dgm:t>
    </dgm:pt>
    <dgm:pt modelId="{B9A993CD-7D3F-4E87-91A7-DA0FC2141428}" type="asst">
      <dgm:prSet phldrT="[Texto]"/>
      <dgm:spPr/>
      <dgm:t>
        <a:bodyPr/>
        <a:lstStyle/>
        <a:p>
          <a:r>
            <a:rPr lang="pt-BR" dirty="0"/>
            <a:t>Conselho Administrativo</a:t>
          </a:r>
        </a:p>
      </dgm:t>
    </dgm:pt>
    <dgm:pt modelId="{094DB500-D2BA-4A4F-9409-233C76CC91B2}" type="parTrans" cxnId="{B33FCB7F-0D28-49BE-B5E8-6E81A247C742}">
      <dgm:prSet/>
      <dgm:spPr/>
      <dgm:t>
        <a:bodyPr/>
        <a:lstStyle/>
        <a:p>
          <a:endParaRPr lang="pt-BR"/>
        </a:p>
      </dgm:t>
    </dgm:pt>
    <dgm:pt modelId="{E5489EC6-D454-40AE-90E5-0B3862B3D644}" type="sibTrans" cxnId="{B33FCB7F-0D28-49BE-B5E8-6E81A247C742}">
      <dgm:prSet/>
      <dgm:spPr/>
      <dgm:t>
        <a:bodyPr/>
        <a:lstStyle/>
        <a:p>
          <a:endParaRPr lang="pt-BR"/>
        </a:p>
      </dgm:t>
    </dgm:pt>
    <dgm:pt modelId="{F8097A41-4A76-47B6-B0E0-A93BE6C9D966}">
      <dgm:prSet phldrT="[Texto]"/>
      <dgm:spPr/>
      <dgm:t>
        <a:bodyPr/>
        <a:lstStyle/>
        <a:p>
          <a:r>
            <a:rPr lang="pt-BR" dirty="0"/>
            <a:t>Diretoria SC</a:t>
          </a:r>
        </a:p>
      </dgm:t>
    </dgm:pt>
    <dgm:pt modelId="{54892FE8-5048-4CA9-83F1-9909E356A91A}" type="parTrans" cxnId="{CD9A1DF2-6C12-4788-AEDE-CEE980289C3E}">
      <dgm:prSet/>
      <dgm:spPr/>
      <dgm:t>
        <a:bodyPr/>
        <a:lstStyle/>
        <a:p>
          <a:endParaRPr lang="pt-BR"/>
        </a:p>
      </dgm:t>
    </dgm:pt>
    <dgm:pt modelId="{1C01B51D-E4F1-4083-A73D-1E468D122F65}" type="sibTrans" cxnId="{CD9A1DF2-6C12-4788-AEDE-CEE980289C3E}">
      <dgm:prSet/>
      <dgm:spPr/>
      <dgm:t>
        <a:bodyPr/>
        <a:lstStyle/>
        <a:p>
          <a:endParaRPr lang="pt-BR"/>
        </a:p>
      </dgm:t>
    </dgm:pt>
    <dgm:pt modelId="{26303EF5-F627-4F1C-8A6D-CA0000792A10}">
      <dgm:prSet phldrT="[Texto]"/>
      <dgm:spPr/>
      <dgm:t>
        <a:bodyPr/>
        <a:lstStyle/>
        <a:p>
          <a:r>
            <a:rPr lang="pt-BR" dirty="0"/>
            <a:t>Diretoria Financeira</a:t>
          </a:r>
        </a:p>
      </dgm:t>
    </dgm:pt>
    <dgm:pt modelId="{92B63805-C1BE-4165-9A99-14E1A72923DC}" type="parTrans" cxnId="{C010D071-271E-4895-913B-7EE78A9E3457}">
      <dgm:prSet/>
      <dgm:spPr/>
      <dgm:t>
        <a:bodyPr/>
        <a:lstStyle/>
        <a:p>
          <a:endParaRPr lang="pt-BR"/>
        </a:p>
      </dgm:t>
    </dgm:pt>
    <dgm:pt modelId="{23188438-A9FC-4463-8AB2-4B71AB436153}" type="sibTrans" cxnId="{C010D071-271E-4895-913B-7EE78A9E3457}">
      <dgm:prSet/>
      <dgm:spPr/>
      <dgm:t>
        <a:bodyPr/>
        <a:lstStyle/>
        <a:p>
          <a:endParaRPr lang="pt-BR"/>
        </a:p>
      </dgm:t>
    </dgm:pt>
    <dgm:pt modelId="{39A7AC19-283D-4B58-A382-AE39C00516D7}">
      <dgm:prSet phldrT="[Texto]"/>
      <dgm:spPr/>
      <dgm:t>
        <a:bodyPr/>
        <a:lstStyle/>
        <a:p>
          <a:r>
            <a:rPr lang="pt-BR" dirty="0"/>
            <a:t>Diretoria Industrial</a:t>
          </a:r>
        </a:p>
      </dgm:t>
    </dgm:pt>
    <dgm:pt modelId="{DC2AF799-9060-4BB1-980F-F4E7CF117A3F}" type="parTrans" cxnId="{E33BC1B0-97F8-4003-B057-75BF11182C21}">
      <dgm:prSet/>
      <dgm:spPr/>
      <dgm:t>
        <a:bodyPr/>
        <a:lstStyle/>
        <a:p>
          <a:endParaRPr lang="pt-BR"/>
        </a:p>
      </dgm:t>
    </dgm:pt>
    <dgm:pt modelId="{CE84738C-1C64-44B2-90AE-DF33A420ECB1}" type="sibTrans" cxnId="{E33BC1B0-97F8-4003-B057-75BF11182C21}">
      <dgm:prSet/>
      <dgm:spPr/>
      <dgm:t>
        <a:bodyPr/>
        <a:lstStyle/>
        <a:p>
          <a:endParaRPr lang="pt-BR"/>
        </a:p>
      </dgm:t>
    </dgm:pt>
    <dgm:pt modelId="{E7B4564B-2482-41D4-BE6E-6D7E86460C7A}" type="asst">
      <dgm:prSet phldrT="[Texto]" custT="1"/>
      <dgm:spPr>
        <a:solidFill>
          <a:srgbClr val="01538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19050" tIns="19050" rIns="19050" bIns="19050" numCol="1" spcCol="1270" anchor="ctr" anchorCtr="0"/>
        <a:lstStyle/>
        <a:p>
          <a:pPr marL="0"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000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General</a:t>
          </a:r>
        </a:p>
        <a:p>
          <a:pPr marL="0"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000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Manager</a:t>
          </a:r>
        </a:p>
        <a:p>
          <a:pPr marL="0"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000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CEO</a:t>
          </a:r>
        </a:p>
      </dgm:t>
    </dgm:pt>
    <dgm:pt modelId="{BB567F0A-276B-4A1D-90A0-4C34C6409CA4}" type="parTrans" cxnId="{1D748647-6984-4E17-B84B-02BF2884EE3D}">
      <dgm:prSet/>
      <dgm:spPr/>
      <dgm:t>
        <a:bodyPr/>
        <a:lstStyle/>
        <a:p>
          <a:endParaRPr lang="pt-BR"/>
        </a:p>
      </dgm:t>
    </dgm:pt>
    <dgm:pt modelId="{3C8FC471-C3B8-4E2F-A96C-FA0FBF74B0E1}" type="sibTrans" cxnId="{1D748647-6984-4E17-B84B-02BF2884EE3D}">
      <dgm:prSet/>
      <dgm:spPr/>
      <dgm:t>
        <a:bodyPr/>
        <a:lstStyle/>
        <a:p>
          <a:endParaRPr lang="pt-BR"/>
        </a:p>
      </dgm:t>
    </dgm:pt>
    <dgm:pt modelId="{00E75684-88CD-4651-BE34-421A390559B9}">
      <dgm:prSet phldrT="[Texto]"/>
      <dgm:spPr/>
      <dgm:t>
        <a:bodyPr/>
        <a:lstStyle/>
        <a:p>
          <a:r>
            <a:rPr lang="pt-BR" dirty="0"/>
            <a:t>Diretoria Recursos Humanos</a:t>
          </a:r>
        </a:p>
      </dgm:t>
    </dgm:pt>
    <dgm:pt modelId="{34AD68B7-AFCA-4EAC-9E0A-BBF6343C2580}" type="parTrans" cxnId="{C1BBCE35-763F-4C51-928D-540BCB7DD04C}">
      <dgm:prSet/>
      <dgm:spPr/>
      <dgm:t>
        <a:bodyPr/>
        <a:lstStyle/>
        <a:p>
          <a:endParaRPr lang="pt-BR"/>
        </a:p>
      </dgm:t>
    </dgm:pt>
    <dgm:pt modelId="{BD06DAE3-E36A-4BED-A0BB-9F044696B949}" type="sibTrans" cxnId="{C1BBCE35-763F-4C51-928D-540BCB7DD04C}">
      <dgm:prSet/>
      <dgm:spPr/>
      <dgm:t>
        <a:bodyPr/>
        <a:lstStyle/>
        <a:p>
          <a:endParaRPr lang="pt-BR"/>
        </a:p>
      </dgm:t>
    </dgm:pt>
    <dgm:pt modelId="{4D0E5E05-F8A1-4EAA-9BF9-30269F11B307}">
      <dgm:prSet/>
      <dgm:spPr>
        <a:solidFill>
          <a:schemeClr val="accent4"/>
        </a:solidFill>
      </dgm:spPr>
      <dgm:t>
        <a:bodyPr/>
        <a:lstStyle/>
        <a:p>
          <a:r>
            <a:rPr lang="pt-BR" dirty="0"/>
            <a:t>Gerência S&amp;OP/S&amp;OE</a:t>
          </a:r>
        </a:p>
      </dgm:t>
    </dgm:pt>
    <dgm:pt modelId="{B4071956-2137-4940-A114-C2E5D6FB7D5C}" type="parTrans" cxnId="{2E431251-F46F-49D2-82E5-666642792FCC}">
      <dgm:prSet/>
      <dgm:spPr/>
      <dgm:t>
        <a:bodyPr/>
        <a:lstStyle/>
        <a:p>
          <a:endParaRPr lang="pt-BR"/>
        </a:p>
      </dgm:t>
    </dgm:pt>
    <dgm:pt modelId="{AE79A7D0-C4DD-41A9-970C-733AAEED193D}" type="sibTrans" cxnId="{2E431251-F46F-49D2-82E5-666642792FCC}">
      <dgm:prSet/>
      <dgm:spPr/>
      <dgm:t>
        <a:bodyPr/>
        <a:lstStyle/>
        <a:p>
          <a:endParaRPr lang="pt-BR"/>
        </a:p>
      </dgm:t>
    </dgm:pt>
    <dgm:pt modelId="{8F0F1939-7F53-49E2-869C-C7544B806F20}">
      <dgm:prSet/>
      <dgm:spPr>
        <a:solidFill>
          <a:schemeClr val="accent4"/>
        </a:solidFill>
      </dgm:spPr>
      <dgm:t>
        <a:bodyPr/>
        <a:lstStyle/>
        <a:p>
          <a:r>
            <a:rPr lang="pt-BR" dirty="0" err="1">
              <a:solidFill>
                <a:schemeClr val="bg1"/>
              </a:solidFill>
            </a:rPr>
            <a:t>Integrated</a:t>
          </a:r>
          <a:endParaRPr lang="pt-BR" dirty="0">
            <a:solidFill>
              <a:schemeClr val="bg1"/>
            </a:solidFill>
          </a:endParaRPr>
        </a:p>
        <a:p>
          <a:r>
            <a:rPr lang="pt-BR" dirty="0">
              <a:solidFill>
                <a:schemeClr val="bg1"/>
              </a:solidFill>
            </a:rPr>
            <a:t>Business </a:t>
          </a:r>
        </a:p>
        <a:p>
          <a:r>
            <a:rPr lang="pt-BR" dirty="0">
              <a:solidFill>
                <a:schemeClr val="bg1"/>
              </a:solidFill>
            </a:rPr>
            <a:t>Planning</a:t>
          </a:r>
        </a:p>
      </dgm:t>
    </dgm:pt>
    <dgm:pt modelId="{1656D9DB-B403-483E-93BD-C5358D20D62B}" type="parTrans" cxnId="{837B2C22-A05C-41CC-A452-EF1681B2CC8E}">
      <dgm:prSet/>
      <dgm:spPr/>
      <dgm:t>
        <a:bodyPr/>
        <a:lstStyle/>
        <a:p>
          <a:endParaRPr lang="pt-BR"/>
        </a:p>
      </dgm:t>
    </dgm:pt>
    <dgm:pt modelId="{C0D02B49-7BB5-4AC6-8D83-9B28AA89FB8A}" type="sibTrans" cxnId="{837B2C22-A05C-41CC-A452-EF1681B2CC8E}">
      <dgm:prSet/>
      <dgm:spPr/>
      <dgm:t>
        <a:bodyPr/>
        <a:lstStyle/>
        <a:p>
          <a:endParaRPr lang="pt-BR"/>
        </a:p>
      </dgm:t>
    </dgm:pt>
    <dgm:pt modelId="{75955194-1274-4BC8-B00D-EE650664CF38}" type="pres">
      <dgm:prSet presAssocID="{0CAD6C00-849C-4FB1-BE12-336B0B6EBA4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46359AE-3645-4744-AEB5-6E1E6E463A9B}" type="pres">
      <dgm:prSet presAssocID="{5DBE756A-298D-4398-BE77-03D0ADB38713}" presName="hierRoot1" presStyleCnt="0">
        <dgm:presLayoutVars>
          <dgm:hierBranch val="init"/>
        </dgm:presLayoutVars>
      </dgm:prSet>
      <dgm:spPr/>
    </dgm:pt>
    <dgm:pt modelId="{E3CCB373-21A5-43CA-B3D3-105D31759168}" type="pres">
      <dgm:prSet presAssocID="{5DBE756A-298D-4398-BE77-03D0ADB38713}" presName="rootComposite1" presStyleCnt="0"/>
      <dgm:spPr/>
    </dgm:pt>
    <dgm:pt modelId="{3334EED4-12B6-4A6D-A3C7-37CB3EA62910}" type="pres">
      <dgm:prSet presAssocID="{5DBE756A-298D-4398-BE77-03D0ADB38713}" presName="rootText1" presStyleLbl="node0" presStyleIdx="0" presStyleCnt="1">
        <dgm:presLayoutVars>
          <dgm:chPref val="3"/>
        </dgm:presLayoutVars>
      </dgm:prSet>
      <dgm:spPr/>
    </dgm:pt>
    <dgm:pt modelId="{534FD32D-F66F-4E3D-920B-08A59A66F738}" type="pres">
      <dgm:prSet presAssocID="{5DBE756A-298D-4398-BE77-03D0ADB38713}" presName="rootConnector1" presStyleLbl="node1" presStyleIdx="0" presStyleCnt="0"/>
      <dgm:spPr/>
    </dgm:pt>
    <dgm:pt modelId="{26099573-06D7-4B33-833A-C4E47977F44D}" type="pres">
      <dgm:prSet presAssocID="{5DBE756A-298D-4398-BE77-03D0ADB38713}" presName="hierChild2" presStyleCnt="0"/>
      <dgm:spPr/>
    </dgm:pt>
    <dgm:pt modelId="{68095EE2-C2B2-4834-8202-9CCEED6E0ED2}" type="pres">
      <dgm:prSet presAssocID="{54892FE8-5048-4CA9-83F1-9909E356A91A}" presName="Name37" presStyleLbl="parChTrans1D2" presStyleIdx="0" presStyleCnt="6"/>
      <dgm:spPr/>
    </dgm:pt>
    <dgm:pt modelId="{E6296867-DD6A-4E42-A9DA-7C31155BBC58}" type="pres">
      <dgm:prSet presAssocID="{F8097A41-4A76-47B6-B0E0-A93BE6C9D966}" presName="hierRoot2" presStyleCnt="0">
        <dgm:presLayoutVars>
          <dgm:hierBranch val="init"/>
        </dgm:presLayoutVars>
      </dgm:prSet>
      <dgm:spPr/>
    </dgm:pt>
    <dgm:pt modelId="{27FAD46A-A80D-4FDC-96C7-078783F4B848}" type="pres">
      <dgm:prSet presAssocID="{F8097A41-4A76-47B6-B0E0-A93BE6C9D966}" presName="rootComposite" presStyleCnt="0"/>
      <dgm:spPr/>
    </dgm:pt>
    <dgm:pt modelId="{08495810-4580-491F-9A09-CE1F7E204295}" type="pres">
      <dgm:prSet presAssocID="{F8097A41-4A76-47B6-B0E0-A93BE6C9D966}" presName="rootText" presStyleLbl="node2" presStyleIdx="0" presStyleCnt="4">
        <dgm:presLayoutVars>
          <dgm:chPref val="3"/>
        </dgm:presLayoutVars>
      </dgm:prSet>
      <dgm:spPr/>
    </dgm:pt>
    <dgm:pt modelId="{DDE3D75C-D459-43D2-80FD-539238BDDB44}" type="pres">
      <dgm:prSet presAssocID="{F8097A41-4A76-47B6-B0E0-A93BE6C9D966}" presName="rootConnector" presStyleLbl="node2" presStyleIdx="0" presStyleCnt="4"/>
      <dgm:spPr/>
    </dgm:pt>
    <dgm:pt modelId="{6CA8A12A-C4DE-44CB-B32F-E72F58E5DFBC}" type="pres">
      <dgm:prSet presAssocID="{F8097A41-4A76-47B6-B0E0-A93BE6C9D966}" presName="hierChild4" presStyleCnt="0"/>
      <dgm:spPr/>
    </dgm:pt>
    <dgm:pt modelId="{834A1B13-0AE1-434E-B0CD-B9F437F370B3}" type="pres">
      <dgm:prSet presAssocID="{F8097A41-4A76-47B6-B0E0-A93BE6C9D966}" presName="hierChild5" presStyleCnt="0"/>
      <dgm:spPr/>
    </dgm:pt>
    <dgm:pt modelId="{951FCCCB-AC97-43D5-8FEF-07BCAC9DBC2C}" type="pres">
      <dgm:prSet presAssocID="{92B63805-C1BE-4165-9A99-14E1A72923DC}" presName="Name37" presStyleLbl="parChTrans1D2" presStyleIdx="1" presStyleCnt="6"/>
      <dgm:spPr/>
    </dgm:pt>
    <dgm:pt modelId="{0F5B99C9-2B34-4D05-B5DE-D5E6E80FEC4E}" type="pres">
      <dgm:prSet presAssocID="{26303EF5-F627-4F1C-8A6D-CA0000792A10}" presName="hierRoot2" presStyleCnt="0">
        <dgm:presLayoutVars>
          <dgm:hierBranch val="init"/>
        </dgm:presLayoutVars>
      </dgm:prSet>
      <dgm:spPr/>
    </dgm:pt>
    <dgm:pt modelId="{26DA1DBF-F781-4182-97F0-FE0581242C50}" type="pres">
      <dgm:prSet presAssocID="{26303EF5-F627-4F1C-8A6D-CA0000792A10}" presName="rootComposite" presStyleCnt="0"/>
      <dgm:spPr/>
    </dgm:pt>
    <dgm:pt modelId="{535854E5-5752-49C1-AFD9-DD1147FC4968}" type="pres">
      <dgm:prSet presAssocID="{26303EF5-F627-4F1C-8A6D-CA0000792A10}" presName="rootText" presStyleLbl="node2" presStyleIdx="1" presStyleCnt="4">
        <dgm:presLayoutVars>
          <dgm:chPref val="3"/>
        </dgm:presLayoutVars>
      </dgm:prSet>
      <dgm:spPr/>
    </dgm:pt>
    <dgm:pt modelId="{7B6E4D67-0907-45F6-8F7E-D941CAF62604}" type="pres">
      <dgm:prSet presAssocID="{26303EF5-F627-4F1C-8A6D-CA0000792A10}" presName="rootConnector" presStyleLbl="node2" presStyleIdx="1" presStyleCnt="4"/>
      <dgm:spPr/>
    </dgm:pt>
    <dgm:pt modelId="{810D2505-1645-4E65-B551-7AC549E8A6CE}" type="pres">
      <dgm:prSet presAssocID="{26303EF5-F627-4F1C-8A6D-CA0000792A10}" presName="hierChild4" presStyleCnt="0"/>
      <dgm:spPr/>
    </dgm:pt>
    <dgm:pt modelId="{D75C7C3E-1CCE-4DA8-B118-1B9386C7B0AB}" type="pres">
      <dgm:prSet presAssocID="{B4071956-2137-4940-A114-C2E5D6FB7D5C}" presName="Name37" presStyleLbl="parChTrans1D3" presStyleIdx="0" presStyleCnt="2"/>
      <dgm:spPr/>
    </dgm:pt>
    <dgm:pt modelId="{D13E7CF5-E252-488F-B658-370F48737960}" type="pres">
      <dgm:prSet presAssocID="{4D0E5E05-F8A1-4EAA-9BF9-30269F11B307}" presName="hierRoot2" presStyleCnt="0">
        <dgm:presLayoutVars>
          <dgm:hierBranch val="init"/>
        </dgm:presLayoutVars>
      </dgm:prSet>
      <dgm:spPr/>
    </dgm:pt>
    <dgm:pt modelId="{344E0B02-6B31-4584-B5DF-105C9033C9F1}" type="pres">
      <dgm:prSet presAssocID="{4D0E5E05-F8A1-4EAA-9BF9-30269F11B307}" presName="rootComposite" presStyleCnt="0"/>
      <dgm:spPr/>
    </dgm:pt>
    <dgm:pt modelId="{2167EE55-7E3A-4DA6-9D80-0E769E68CCD3}" type="pres">
      <dgm:prSet presAssocID="{4D0E5E05-F8A1-4EAA-9BF9-30269F11B307}" presName="rootText" presStyleLbl="node3" presStyleIdx="0" presStyleCnt="2">
        <dgm:presLayoutVars>
          <dgm:chPref val="3"/>
        </dgm:presLayoutVars>
      </dgm:prSet>
      <dgm:spPr/>
    </dgm:pt>
    <dgm:pt modelId="{5F2E5B55-B9D2-4B24-A900-810C36A3A8CB}" type="pres">
      <dgm:prSet presAssocID="{4D0E5E05-F8A1-4EAA-9BF9-30269F11B307}" presName="rootConnector" presStyleLbl="node3" presStyleIdx="0" presStyleCnt="2"/>
      <dgm:spPr/>
    </dgm:pt>
    <dgm:pt modelId="{C2F10A5A-9AE3-4B6B-9683-16547893402C}" type="pres">
      <dgm:prSet presAssocID="{4D0E5E05-F8A1-4EAA-9BF9-30269F11B307}" presName="hierChild4" presStyleCnt="0"/>
      <dgm:spPr/>
    </dgm:pt>
    <dgm:pt modelId="{D0A419D0-8DC6-4584-AD55-F67D62769D56}" type="pres">
      <dgm:prSet presAssocID="{4D0E5E05-F8A1-4EAA-9BF9-30269F11B307}" presName="hierChild5" presStyleCnt="0"/>
      <dgm:spPr/>
    </dgm:pt>
    <dgm:pt modelId="{6F4D65E8-EFD9-4A5B-B6A0-C5F6016E1CE6}" type="pres">
      <dgm:prSet presAssocID="{26303EF5-F627-4F1C-8A6D-CA0000792A10}" presName="hierChild5" presStyleCnt="0"/>
      <dgm:spPr/>
    </dgm:pt>
    <dgm:pt modelId="{0CA1D491-434E-4B75-A0B4-622AB2224BAB}" type="pres">
      <dgm:prSet presAssocID="{DC2AF799-9060-4BB1-980F-F4E7CF117A3F}" presName="Name37" presStyleLbl="parChTrans1D2" presStyleIdx="2" presStyleCnt="6"/>
      <dgm:spPr/>
    </dgm:pt>
    <dgm:pt modelId="{01746B17-5641-488C-89DD-FF0BC9021680}" type="pres">
      <dgm:prSet presAssocID="{39A7AC19-283D-4B58-A382-AE39C00516D7}" presName="hierRoot2" presStyleCnt="0">
        <dgm:presLayoutVars>
          <dgm:hierBranch val="init"/>
        </dgm:presLayoutVars>
      </dgm:prSet>
      <dgm:spPr/>
    </dgm:pt>
    <dgm:pt modelId="{53BD3CDB-0904-4D41-AE46-D7EF5ABD6A0E}" type="pres">
      <dgm:prSet presAssocID="{39A7AC19-283D-4B58-A382-AE39C00516D7}" presName="rootComposite" presStyleCnt="0"/>
      <dgm:spPr/>
    </dgm:pt>
    <dgm:pt modelId="{4DAD274D-6960-4795-93AD-6EA0CDBAA70B}" type="pres">
      <dgm:prSet presAssocID="{39A7AC19-283D-4B58-A382-AE39C00516D7}" presName="rootText" presStyleLbl="node2" presStyleIdx="2" presStyleCnt="4">
        <dgm:presLayoutVars>
          <dgm:chPref val="3"/>
        </dgm:presLayoutVars>
      </dgm:prSet>
      <dgm:spPr/>
    </dgm:pt>
    <dgm:pt modelId="{2F2E2998-88D7-43E2-AA17-2951FAAADDB9}" type="pres">
      <dgm:prSet presAssocID="{39A7AC19-283D-4B58-A382-AE39C00516D7}" presName="rootConnector" presStyleLbl="node2" presStyleIdx="2" presStyleCnt="4"/>
      <dgm:spPr/>
    </dgm:pt>
    <dgm:pt modelId="{DC2A6B96-F5D7-4A94-A7B3-E84F40BA9A8D}" type="pres">
      <dgm:prSet presAssocID="{39A7AC19-283D-4B58-A382-AE39C00516D7}" presName="hierChild4" presStyleCnt="0"/>
      <dgm:spPr/>
    </dgm:pt>
    <dgm:pt modelId="{D40B06C2-75B9-4674-8E23-BD0FEB9FE939}" type="pres">
      <dgm:prSet presAssocID="{39A7AC19-283D-4B58-A382-AE39C00516D7}" presName="hierChild5" presStyleCnt="0"/>
      <dgm:spPr/>
    </dgm:pt>
    <dgm:pt modelId="{311CE5A5-4C9D-4CC9-929D-4379E482EF48}" type="pres">
      <dgm:prSet presAssocID="{34AD68B7-AFCA-4EAC-9E0A-BBF6343C2580}" presName="Name37" presStyleLbl="parChTrans1D2" presStyleIdx="3" presStyleCnt="6"/>
      <dgm:spPr/>
    </dgm:pt>
    <dgm:pt modelId="{0B9870F8-60C2-4EB6-8510-80F8D0ABEBDE}" type="pres">
      <dgm:prSet presAssocID="{00E75684-88CD-4651-BE34-421A390559B9}" presName="hierRoot2" presStyleCnt="0">
        <dgm:presLayoutVars>
          <dgm:hierBranch val="init"/>
        </dgm:presLayoutVars>
      </dgm:prSet>
      <dgm:spPr/>
    </dgm:pt>
    <dgm:pt modelId="{026E30B2-6F09-41B3-BB08-AC57C88A0FD7}" type="pres">
      <dgm:prSet presAssocID="{00E75684-88CD-4651-BE34-421A390559B9}" presName="rootComposite" presStyleCnt="0"/>
      <dgm:spPr/>
    </dgm:pt>
    <dgm:pt modelId="{BBE4BF81-89AD-4E84-8053-CAFB8449DA3E}" type="pres">
      <dgm:prSet presAssocID="{00E75684-88CD-4651-BE34-421A390559B9}" presName="rootText" presStyleLbl="node2" presStyleIdx="3" presStyleCnt="4">
        <dgm:presLayoutVars>
          <dgm:chPref val="3"/>
        </dgm:presLayoutVars>
      </dgm:prSet>
      <dgm:spPr/>
    </dgm:pt>
    <dgm:pt modelId="{2E60E436-CD28-4E69-8968-9A60618AE085}" type="pres">
      <dgm:prSet presAssocID="{00E75684-88CD-4651-BE34-421A390559B9}" presName="rootConnector" presStyleLbl="node2" presStyleIdx="3" presStyleCnt="4"/>
      <dgm:spPr/>
    </dgm:pt>
    <dgm:pt modelId="{A82FBC68-9805-4795-B186-2E930AB008C4}" type="pres">
      <dgm:prSet presAssocID="{00E75684-88CD-4651-BE34-421A390559B9}" presName="hierChild4" presStyleCnt="0"/>
      <dgm:spPr/>
    </dgm:pt>
    <dgm:pt modelId="{B8EDDF74-C97D-441B-9909-D65E14454964}" type="pres">
      <dgm:prSet presAssocID="{00E75684-88CD-4651-BE34-421A390559B9}" presName="hierChild5" presStyleCnt="0"/>
      <dgm:spPr/>
    </dgm:pt>
    <dgm:pt modelId="{E076047F-AD0E-4202-B92D-C25A8BDE1120}" type="pres">
      <dgm:prSet presAssocID="{5DBE756A-298D-4398-BE77-03D0ADB38713}" presName="hierChild3" presStyleCnt="0"/>
      <dgm:spPr/>
    </dgm:pt>
    <dgm:pt modelId="{B7CE0006-A729-4CD4-93B2-2A86748F1D10}" type="pres">
      <dgm:prSet presAssocID="{094DB500-D2BA-4A4F-9409-233C76CC91B2}" presName="Name111" presStyleLbl="parChTrans1D2" presStyleIdx="4" presStyleCnt="6"/>
      <dgm:spPr/>
    </dgm:pt>
    <dgm:pt modelId="{A2707B23-5F29-4E99-A4F1-9067DF007336}" type="pres">
      <dgm:prSet presAssocID="{B9A993CD-7D3F-4E87-91A7-DA0FC2141428}" presName="hierRoot3" presStyleCnt="0">
        <dgm:presLayoutVars>
          <dgm:hierBranch val="init"/>
        </dgm:presLayoutVars>
      </dgm:prSet>
      <dgm:spPr/>
    </dgm:pt>
    <dgm:pt modelId="{E5C2F9DA-46AD-46A1-A849-0BA4FD7AE685}" type="pres">
      <dgm:prSet presAssocID="{B9A993CD-7D3F-4E87-91A7-DA0FC2141428}" presName="rootComposite3" presStyleCnt="0"/>
      <dgm:spPr/>
    </dgm:pt>
    <dgm:pt modelId="{E5D1EA39-7207-443E-8351-F2C17622843B}" type="pres">
      <dgm:prSet presAssocID="{B9A993CD-7D3F-4E87-91A7-DA0FC2141428}" presName="rootText3" presStyleLbl="asst1" presStyleIdx="0" presStyleCnt="2">
        <dgm:presLayoutVars>
          <dgm:chPref val="3"/>
        </dgm:presLayoutVars>
      </dgm:prSet>
      <dgm:spPr/>
    </dgm:pt>
    <dgm:pt modelId="{909B7B06-791D-43B3-8F3A-557565CA98D0}" type="pres">
      <dgm:prSet presAssocID="{B9A993CD-7D3F-4E87-91A7-DA0FC2141428}" presName="rootConnector3" presStyleLbl="asst1" presStyleIdx="0" presStyleCnt="2"/>
      <dgm:spPr/>
    </dgm:pt>
    <dgm:pt modelId="{3ECFE374-0DE0-4C81-8D34-57EDA3A59EBC}" type="pres">
      <dgm:prSet presAssocID="{B9A993CD-7D3F-4E87-91A7-DA0FC2141428}" presName="hierChild6" presStyleCnt="0"/>
      <dgm:spPr/>
    </dgm:pt>
    <dgm:pt modelId="{FC5AABFB-1E2D-4805-9B33-81F7900BF49B}" type="pres">
      <dgm:prSet presAssocID="{1656D9DB-B403-483E-93BD-C5358D20D62B}" presName="Name37" presStyleLbl="parChTrans1D3" presStyleIdx="1" presStyleCnt="2"/>
      <dgm:spPr/>
    </dgm:pt>
    <dgm:pt modelId="{81311BCA-BE22-4FA0-B9EB-ECD0AE1245A5}" type="pres">
      <dgm:prSet presAssocID="{8F0F1939-7F53-49E2-869C-C7544B806F20}" presName="hierRoot2" presStyleCnt="0">
        <dgm:presLayoutVars>
          <dgm:hierBranch val="init"/>
        </dgm:presLayoutVars>
      </dgm:prSet>
      <dgm:spPr/>
    </dgm:pt>
    <dgm:pt modelId="{76510C12-A4DD-4743-91EC-B570C9183B07}" type="pres">
      <dgm:prSet presAssocID="{8F0F1939-7F53-49E2-869C-C7544B806F20}" presName="rootComposite" presStyleCnt="0"/>
      <dgm:spPr/>
    </dgm:pt>
    <dgm:pt modelId="{A9573636-26B5-49FB-9DCA-669900DFD72C}" type="pres">
      <dgm:prSet presAssocID="{8F0F1939-7F53-49E2-869C-C7544B806F20}" presName="rootText" presStyleLbl="node3" presStyleIdx="1" presStyleCnt="2">
        <dgm:presLayoutVars>
          <dgm:chPref val="3"/>
        </dgm:presLayoutVars>
      </dgm:prSet>
      <dgm:spPr/>
    </dgm:pt>
    <dgm:pt modelId="{D256C357-45AD-43AA-B3C5-99E16B6D0F8A}" type="pres">
      <dgm:prSet presAssocID="{8F0F1939-7F53-49E2-869C-C7544B806F20}" presName="rootConnector" presStyleLbl="node3" presStyleIdx="1" presStyleCnt="2"/>
      <dgm:spPr/>
    </dgm:pt>
    <dgm:pt modelId="{940C882A-9487-498A-9195-CF593907880A}" type="pres">
      <dgm:prSet presAssocID="{8F0F1939-7F53-49E2-869C-C7544B806F20}" presName="hierChild4" presStyleCnt="0"/>
      <dgm:spPr/>
    </dgm:pt>
    <dgm:pt modelId="{686D178A-2AB1-447A-BC03-91EB84DB5B17}" type="pres">
      <dgm:prSet presAssocID="{8F0F1939-7F53-49E2-869C-C7544B806F20}" presName="hierChild5" presStyleCnt="0"/>
      <dgm:spPr/>
    </dgm:pt>
    <dgm:pt modelId="{AF54C348-58B4-497C-9FF9-17AFCCA2E5CC}" type="pres">
      <dgm:prSet presAssocID="{B9A993CD-7D3F-4E87-91A7-DA0FC2141428}" presName="hierChild7" presStyleCnt="0"/>
      <dgm:spPr/>
    </dgm:pt>
    <dgm:pt modelId="{B63AAB23-24C1-4560-B964-55112CF3CD50}" type="pres">
      <dgm:prSet presAssocID="{BB567F0A-276B-4A1D-90A0-4C34C6409CA4}" presName="Name111" presStyleLbl="parChTrans1D2" presStyleIdx="5" presStyleCnt="6"/>
      <dgm:spPr/>
    </dgm:pt>
    <dgm:pt modelId="{8E87EA64-A1D8-4A71-8CC5-92C37D1BE402}" type="pres">
      <dgm:prSet presAssocID="{E7B4564B-2482-41D4-BE6E-6D7E86460C7A}" presName="hierRoot3" presStyleCnt="0">
        <dgm:presLayoutVars>
          <dgm:hierBranch val="init"/>
        </dgm:presLayoutVars>
      </dgm:prSet>
      <dgm:spPr/>
    </dgm:pt>
    <dgm:pt modelId="{081D039B-F142-478D-BD92-AE90F489E9D0}" type="pres">
      <dgm:prSet presAssocID="{E7B4564B-2482-41D4-BE6E-6D7E86460C7A}" presName="rootComposite3" presStyleCnt="0"/>
      <dgm:spPr/>
    </dgm:pt>
    <dgm:pt modelId="{69E3F1E4-C07F-46AB-9A02-FD041EF3B67E}" type="pres">
      <dgm:prSet presAssocID="{E7B4564B-2482-41D4-BE6E-6D7E86460C7A}" presName="rootText3" presStyleLbl="asst1" presStyleIdx="1" presStyleCnt="2">
        <dgm:presLayoutVars>
          <dgm:chPref val="3"/>
        </dgm:presLayoutVars>
      </dgm:prSet>
      <dgm:spPr>
        <a:xfrm>
          <a:off x="8466462" y="2303391"/>
          <a:ext cx="3243608" cy="1621804"/>
        </a:xfrm>
        <a:prstGeom prst="rect">
          <a:avLst/>
        </a:prstGeom>
      </dgm:spPr>
    </dgm:pt>
    <dgm:pt modelId="{BE4127C5-6613-4DE6-AC29-F3C5B5757DBE}" type="pres">
      <dgm:prSet presAssocID="{E7B4564B-2482-41D4-BE6E-6D7E86460C7A}" presName="rootConnector3" presStyleLbl="asst1" presStyleIdx="1" presStyleCnt="2"/>
      <dgm:spPr/>
    </dgm:pt>
    <dgm:pt modelId="{BB9EA842-7285-43AB-B767-173860F5A5FB}" type="pres">
      <dgm:prSet presAssocID="{E7B4564B-2482-41D4-BE6E-6D7E86460C7A}" presName="hierChild6" presStyleCnt="0"/>
      <dgm:spPr/>
    </dgm:pt>
    <dgm:pt modelId="{AF0D0709-A4DB-47A6-8D98-7D96E9D94E84}" type="pres">
      <dgm:prSet presAssocID="{E7B4564B-2482-41D4-BE6E-6D7E86460C7A}" presName="hierChild7" presStyleCnt="0"/>
      <dgm:spPr/>
    </dgm:pt>
  </dgm:ptLst>
  <dgm:cxnLst>
    <dgm:cxn modelId="{E470C503-2EAF-4579-89F2-D72255029D47}" type="presOf" srcId="{F8097A41-4A76-47B6-B0E0-A93BE6C9D966}" destId="{DDE3D75C-D459-43D2-80FD-539238BDDB44}" srcOrd="1" destOrd="0" presId="urn:microsoft.com/office/officeart/2005/8/layout/orgChart1"/>
    <dgm:cxn modelId="{4020A507-5B51-4D83-BFDE-34CDD0627D1D}" type="presOf" srcId="{E7B4564B-2482-41D4-BE6E-6D7E86460C7A}" destId="{BE4127C5-6613-4DE6-AC29-F3C5B5757DBE}" srcOrd="1" destOrd="0" presId="urn:microsoft.com/office/officeart/2005/8/layout/orgChart1"/>
    <dgm:cxn modelId="{24DFF30B-BF37-40C4-B8DF-38F2F73CE0C8}" type="presOf" srcId="{1656D9DB-B403-483E-93BD-C5358D20D62B}" destId="{FC5AABFB-1E2D-4805-9B33-81F7900BF49B}" srcOrd="0" destOrd="0" presId="urn:microsoft.com/office/officeart/2005/8/layout/orgChart1"/>
    <dgm:cxn modelId="{066BB10C-5E47-4B62-AE4E-571FEC310E95}" type="presOf" srcId="{8F0F1939-7F53-49E2-869C-C7544B806F20}" destId="{A9573636-26B5-49FB-9DCA-669900DFD72C}" srcOrd="0" destOrd="0" presId="urn:microsoft.com/office/officeart/2005/8/layout/orgChart1"/>
    <dgm:cxn modelId="{837B2C22-A05C-41CC-A452-EF1681B2CC8E}" srcId="{B9A993CD-7D3F-4E87-91A7-DA0FC2141428}" destId="{8F0F1939-7F53-49E2-869C-C7544B806F20}" srcOrd="0" destOrd="0" parTransId="{1656D9DB-B403-483E-93BD-C5358D20D62B}" sibTransId="{C0D02B49-7BB5-4AC6-8D83-9B28AA89FB8A}"/>
    <dgm:cxn modelId="{CFEFF732-693E-48B8-A81A-5945ABD00934}" type="presOf" srcId="{B4071956-2137-4940-A114-C2E5D6FB7D5C}" destId="{D75C7C3E-1CCE-4DA8-B118-1B9386C7B0AB}" srcOrd="0" destOrd="0" presId="urn:microsoft.com/office/officeart/2005/8/layout/orgChart1"/>
    <dgm:cxn modelId="{C1BBCE35-763F-4C51-928D-540BCB7DD04C}" srcId="{5DBE756A-298D-4398-BE77-03D0ADB38713}" destId="{00E75684-88CD-4651-BE34-421A390559B9}" srcOrd="5" destOrd="0" parTransId="{34AD68B7-AFCA-4EAC-9E0A-BBF6343C2580}" sibTransId="{BD06DAE3-E36A-4BED-A0BB-9F044696B949}"/>
    <dgm:cxn modelId="{4BB8FD37-6A89-4B00-B704-063E2D2D8BCF}" type="presOf" srcId="{54892FE8-5048-4CA9-83F1-9909E356A91A}" destId="{68095EE2-C2B2-4834-8202-9CCEED6E0ED2}" srcOrd="0" destOrd="0" presId="urn:microsoft.com/office/officeart/2005/8/layout/orgChart1"/>
    <dgm:cxn modelId="{B2E1A63F-733C-495B-939B-B46FE0372B76}" type="presOf" srcId="{92B63805-C1BE-4165-9A99-14E1A72923DC}" destId="{951FCCCB-AC97-43D5-8FEF-07BCAC9DBC2C}" srcOrd="0" destOrd="0" presId="urn:microsoft.com/office/officeart/2005/8/layout/orgChart1"/>
    <dgm:cxn modelId="{77198F61-A841-47EA-BC72-B2E7BBD73C88}" type="presOf" srcId="{B9A993CD-7D3F-4E87-91A7-DA0FC2141428}" destId="{E5D1EA39-7207-443E-8351-F2C17622843B}" srcOrd="0" destOrd="0" presId="urn:microsoft.com/office/officeart/2005/8/layout/orgChart1"/>
    <dgm:cxn modelId="{38E91C47-5FE7-4C54-B69C-9E22F92B83E0}" type="presOf" srcId="{39A7AC19-283D-4B58-A382-AE39C00516D7}" destId="{4DAD274D-6960-4795-93AD-6EA0CDBAA70B}" srcOrd="0" destOrd="0" presId="urn:microsoft.com/office/officeart/2005/8/layout/orgChart1"/>
    <dgm:cxn modelId="{1D748647-6984-4E17-B84B-02BF2884EE3D}" srcId="{5DBE756A-298D-4398-BE77-03D0ADB38713}" destId="{E7B4564B-2482-41D4-BE6E-6D7E86460C7A}" srcOrd="1" destOrd="0" parTransId="{BB567F0A-276B-4A1D-90A0-4C34C6409CA4}" sibTransId="{3C8FC471-C3B8-4E2F-A96C-FA0FBF74B0E1}"/>
    <dgm:cxn modelId="{D3A7424A-B714-49F1-989F-7C72282C7705}" type="presOf" srcId="{5DBE756A-298D-4398-BE77-03D0ADB38713}" destId="{3334EED4-12B6-4A6D-A3C7-37CB3EA62910}" srcOrd="0" destOrd="0" presId="urn:microsoft.com/office/officeart/2005/8/layout/orgChart1"/>
    <dgm:cxn modelId="{FF76804B-13FC-471E-8546-F15633E997AB}" type="presOf" srcId="{4D0E5E05-F8A1-4EAA-9BF9-30269F11B307}" destId="{5F2E5B55-B9D2-4B24-A900-810C36A3A8CB}" srcOrd="1" destOrd="0" presId="urn:microsoft.com/office/officeart/2005/8/layout/orgChart1"/>
    <dgm:cxn modelId="{2E431251-F46F-49D2-82E5-666642792FCC}" srcId="{26303EF5-F627-4F1C-8A6D-CA0000792A10}" destId="{4D0E5E05-F8A1-4EAA-9BF9-30269F11B307}" srcOrd="0" destOrd="0" parTransId="{B4071956-2137-4940-A114-C2E5D6FB7D5C}" sibTransId="{AE79A7D0-C4DD-41A9-970C-733AAEED193D}"/>
    <dgm:cxn modelId="{C010D071-271E-4895-913B-7EE78A9E3457}" srcId="{5DBE756A-298D-4398-BE77-03D0ADB38713}" destId="{26303EF5-F627-4F1C-8A6D-CA0000792A10}" srcOrd="3" destOrd="0" parTransId="{92B63805-C1BE-4165-9A99-14E1A72923DC}" sibTransId="{23188438-A9FC-4463-8AB2-4B71AB436153}"/>
    <dgm:cxn modelId="{46B43F53-5CAC-4664-9720-78A579849BB5}" type="presOf" srcId="{4D0E5E05-F8A1-4EAA-9BF9-30269F11B307}" destId="{2167EE55-7E3A-4DA6-9D80-0E769E68CCD3}" srcOrd="0" destOrd="0" presId="urn:microsoft.com/office/officeart/2005/8/layout/orgChart1"/>
    <dgm:cxn modelId="{76978273-AC7B-4748-8958-1BE49AF74311}" type="presOf" srcId="{00E75684-88CD-4651-BE34-421A390559B9}" destId="{BBE4BF81-89AD-4E84-8053-CAFB8449DA3E}" srcOrd="0" destOrd="0" presId="urn:microsoft.com/office/officeart/2005/8/layout/orgChart1"/>
    <dgm:cxn modelId="{1414B275-26F2-4E5A-9ADE-4702F926C003}" type="presOf" srcId="{26303EF5-F627-4F1C-8A6D-CA0000792A10}" destId="{535854E5-5752-49C1-AFD9-DD1147FC4968}" srcOrd="0" destOrd="0" presId="urn:microsoft.com/office/officeart/2005/8/layout/orgChart1"/>
    <dgm:cxn modelId="{B33FCB7F-0D28-49BE-B5E8-6E81A247C742}" srcId="{5DBE756A-298D-4398-BE77-03D0ADB38713}" destId="{B9A993CD-7D3F-4E87-91A7-DA0FC2141428}" srcOrd="0" destOrd="0" parTransId="{094DB500-D2BA-4A4F-9409-233C76CC91B2}" sibTransId="{E5489EC6-D454-40AE-90E5-0B3862B3D644}"/>
    <dgm:cxn modelId="{D64BA781-C70D-4FC3-BCF3-1BC833DDD6B4}" srcId="{0CAD6C00-849C-4FB1-BE12-336B0B6EBA43}" destId="{5DBE756A-298D-4398-BE77-03D0ADB38713}" srcOrd="0" destOrd="0" parTransId="{7E51D859-5603-4930-939A-AE70D18EFACC}" sibTransId="{43BA9F61-611D-4F80-816C-906777944DA4}"/>
    <dgm:cxn modelId="{1F215592-047C-49FC-9EAB-756535719B2F}" type="presOf" srcId="{26303EF5-F627-4F1C-8A6D-CA0000792A10}" destId="{7B6E4D67-0907-45F6-8F7E-D941CAF62604}" srcOrd="1" destOrd="0" presId="urn:microsoft.com/office/officeart/2005/8/layout/orgChart1"/>
    <dgm:cxn modelId="{E15C6DA8-DDDB-449B-8DA2-1D5F68ABCB19}" type="presOf" srcId="{BB567F0A-276B-4A1D-90A0-4C34C6409CA4}" destId="{B63AAB23-24C1-4560-B964-55112CF3CD50}" srcOrd="0" destOrd="0" presId="urn:microsoft.com/office/officeart/2005/8/layout/orgChart1"/>
    <dgm:cxn modelId="{50BCBCAD-BB8E-4FB4-AAAC-08A0FC9AA044}" type="presOf" srcId="{094DB500-D2BA-4A4F-9409-233C76CC91B2}" destId="{B7CE0006-A729-4CD4-93B2-2A86748F1D10}" srcOrd="0" destOrd="0" presId="urn:microsoft.com/office/officeart/2005/8/layout/orgChart1"/>
    <dgm:cxn modelId="{117D3BAE-D4BE-4469-9670-B1540A6124EE}" type="presOf" srcId="{DC2AF799-9060-4BB1-980F-F4E7CF117A3F}" destId="{0CA1D491-434E-4B75-A0B4-622AB2224BAB}" srcOrd="0" destOrd="0" presId="urn:microsoft.com/office/officeart/2005/8/layout/orgChart1"/>
    <dgm:cxn modelId="{E33BC1B0-97F8-4003-B057-75BF11182C21}" srcId="{5DBE756A-298D-4398-BE77-03D0ADB38713}" destId="{39A7AC19-283D-4B58-A382-AE39C00516D7}" srcOrd="4" destOrd="0" parTransId="{DC2AF799-9060-4BB1-980F-F4E7CF117A3F}" sibTransId="{CE84738C-1C64-44B2-90AE-DF33A420ECB1}"/>
    <dgm:cxn modelId="{C6BBE9B0-E9C1-403F-8215-0DC60BE18485}" type="presOf" srcId="{34AD68B7-AFCA-4EAC-9E0A-BBF6343C2580}" destId="{311CE5A5-4C9D-4CC9-929D-4379E482EF48}" srcOrd="0" destOrd="0" presId="urn:microsoft.com/office/officeart/2005/8/layout/orgChart1"/>
    <dgm:cxn modelId="{9BC32DB7-EC52-463D-A5B3-F366EBEEE372}" type="presOf" srcId="{B9A993CD-7D3F-4E87-91A7-DA0FC2141428}" destId="{909B7B06-791D-43B3-8F3A-557565CA98D0}" srcOrd="1" destOrd="0" presId="urn:microsoft.com/office/officeart/2005/8/layout/orgChart1"/>
    <dgm:cxn modelId="{BBD8E9BA-55EB-4A1F-91D9-527C6ABC5F76}" type="presOf" srcId="{E7B4564B-2482-41D4-BE6E-6D7E86460C7A}" destId="{69E3F1E4-C07F-46AB-9A02-FD041EF3B67E}" srcOrd="0" destOrd="0" presId="urn:microsoft.com/office/officeart/2005/8/layout/orgChart1"/>
    <dgm:cxn modelId="{E25174D3-2C1C-4945-AC28-012180FF03CD}" type="presOf" srcId="{39A7AC19-283D-4B58-A382-AE39C00516D7}" destId="{2F2E2998-88D7-43E2-AA17-2951FAAADDB9}" srcOrd="1" destOrd="0" presId="urn:microsoft.com/office/officeart/2005/8/layout/orgChart1"/>
    <dgm:cxn modelId="{07B3BBDE-E3D4-4957-A2B6-A31BE919FF99}" type="presOf" srcId="{8F0F1939-7F53-49E2-869C-C7544B806F20}" destId="{D256C357-45AD-43AA-B3C5-99E16B6D0F8A}" srcOrd="1" destOrd="0" presId="urn:microsoft.com/office/officeart/2005/8/layout/orgChart1"/>
    <dgm:cxn modelId="{BF7BAEE4-CC64-45D9-9653-300D48BD1987}" type="presOf" srcId="{5DBE756A-298D-4398-BE77-03D0ADB38713}" destId="{534FD32D-F66F-4E3D-920B-08A59A66F738}" srcOrd="1" destOrd="0" presId="urn:microsoft.com/office/officeart/2005/8/layout/orgChart1"/>
    <dgm:cxn modelId="{F3AB8CED-969E-429A-A9B6-6F51105174C0}" type="presOf" srcId="{0CAD6C00-849C-4FB1-BE12-336B0B6EBA43}" destId="{75955194-1274-4BC8-B00D-EE650664CF38}" srcOrd="0" destOrd="0" presId="urn:microsoft.com/office/officeart/2005/8/layout/orgChart1"/>
    <dgm:cxn modelId="{8B43AFF0-F20C-401E-9D48-FABD7FAD3607}" type="presOf" srcId="{F8097A41-4A76-47B6-B0E0-A93BE6C9D966}" destId="{08495810-4580-491F-9A09-CE1F7E204295}" srcOrd="0" destOrd="0" presId="urn:microsoft.com/office/officeart/2005/8/layout/orgChart1"/>
    <dgm:cxn modelId="{CD9A1DF2-6C12-4788-AEDE-CEE980289C3E}" srcId="{5DBE756A-298D-4398-BE77-03D0ADB38713}" destId="{F8097A41-4A76-47B6-B0E0-A93BE6C9D966}" srcOrd="2" destOrd="0" parTransId="{54892FE8-5048-4CA9-83F1-9909E356A91A}" sibTransId="{1C01B51D-E4F1-4083-A73D-1E468D122F65}"/>
    <dgm:cxn modelId="{E584D3FB-6C0A-4013-854C-C78D9E021766}" type="presOf" srcId="{00E75684-88CD-4651-BE34-421A390559B9}" destId="{2E60E436-CD28-4E69-8968-9A60618AE085}" srcOrd="1" destOrd="0" presId="urn:microsoft.com/office/officeart/2005/8/layout/orgChart1"/>
    <dgm:cxn modelId="{1F3EDFC9-CF5A-469D-AA62-5E7AD6081410}" type="presParOf" srcId="{75955194-1274-4BC8-B00D-EE650664CF38}" destId="{046359AE-3645-4744-AEB5-6E1E6E463A9B}" srcOrd="0" destOrd="0" presId="urn:microsoft.com/office/officeart/2005/8/layout/orgChart1"/>
    <dgm:cxn modelId="{85D9C06C-666A-4C57-93A8-8EFB3F71B559}" type="presParOf" srcId="{046359AE-3645-4744-AEB5-6E1E6E463A9B}" destId="{E3CCB373-21A5-43CA-B3D3-105D31759168}" srcOrd="0" destOrd="0" presId="urn:microsoft.com/office/officeart/2005/8/layout/orgChart1"/>
    <dgm:cxn modelId="{121B4A37-D748-44C8-94AD-3EDA67342E22}" type="presParOf" srcId="{E3CCB373-21A5-43CA-B3D3-105D31759168}" destId="{3334EED4-12B6-4A6D-A3C7-37CB3EA62910}" srcOrd="0" destOrd="0" presId="urn:microsoft.com/office/officeart/2005/8/layout/orgChart1"/>
    <dgm:cxn modelId="{3D28BC0E-F83E-4D2B-AE03-D2B93D902D74}" type="presParOf" srcId="{E3CCB373-21A5-43CA-B3D3-105D31759168}" destId="{534FD32D-F66F-4E3D-920B-08A59A66F738}" srcOrd="1" destOrd="0" presId="urn:microsoft.com/office/officeart/2005/8/layout/orgChart1"/>
    <dgm:cxn modelId="{471763D3-150A-43E9-8EC7-BE563B4B9201}" type="presParOf" srcId="{046359AE-3645-4744-AEB5-6E1E6E463A9B}" destId="{26099573-06D7-4B33-833A-C4E47977F44D}" srcOrd="1" destOrd="0" presId="urn:microsoft.com/office/officeart/2005/8/layout/orgChart1"/>
    <dgm:cxn modelId="{ED3E8A20-FA44-408C-A767-99015F0098B4}" type="presParOf" srcId="{26099573-06D7-4B33-833A-C4E47977F44D}" destId="{68095EE2-C2B2-4834-8202-9CCEED6E0ED2}" srcOrd="0" destOrd="0" presId="urn:microsoft.com/office/officeart/2005/8/layout/orgChart1"/>
    <dgm:cxn modelId="{79E0CAE2-D09F-4D80-887F-C5F84D942867}" type="presParOf" srcId="{26099573-06D7-4B33-833A-C4E47977F44D}" destId="{E6296867-DD6A-4E42-A9DA-7C31155BBC58}" srcOrd="1" destOrd="0" presId="urn:microsoft.com/office/officeart/2005/8/layout/orgChart1"/>
    <dgm:cxn modelId="{CD00D34A-9128-498E-BEFC-830372A9C608}" type="presParOf" srcId="{E6296867-DD6A-4E42-A9DA-7C31155BBC58}" destId="{27FAD46A-A80D-4FDC-96C7-078783F4B848}" srcOrd="0" destOrd="0" presId="urn:microsoft.com/office/officeart/2005/8/layout/orgChart1"/>
    <dgm:cxn modelId="{A4645D6D-4A68-4D45-BF60-6B5CB1855469}" type="presParOf" srcId="{27FAD46A-A80D-4FDC-96C7-078783F4B848}" destId="{08495810-4580-491F-9A09-CE1F7E204295}" srcOrd="0" destOrd="0" presId="urn:microsoft.com/office/officeart/2005/8/layout/orgChart1"/>
    <dgm:cxn modelId="{010B1804-BF33-4ECE-AC4C-A3161761684E}" type="presParOf" srcId="{27FAD46A-A80D-4FDC-96C7-078783F4B848}" destId="{DDE3D75C-D459-43D2-80FD-539238BDDB44}" srcOrd="1" destOrd="0" presId="urn:microsoft.com/office/officeart/2005/8/layout/orgChart1"/>
    <dgm:cxn modelId="{5C1AD6F1-44BF-4EB1-9A70-7F78B2DA5F2B}" type="presParOf" srcId="{E6296867-DD6A-4E42-A9DA-7C31155BBC58}" destId="{6CA8A12A-C4DE-44CB-B32F-E72F58E5DFBC}" srcOrd="1" destOrd="0" presId="urn:microsoft.com/office/officeart/2005/8/layout/orgChart1"/>
    <dgm:cxn modelId="{DD6D78AD-C61C-45AB-8912-0217B542E62D}" type="presParOf" srcId="{E6296867-DD6A-4E42-A9DA-7C31155BBC58}" destId="{834A1B13-0AE1-434E-B0CD-B9F437F370B3}" srcOrd="2" destOrd="0" presId="urn:microsoft.com/office/officeart/2005/8/layout/orgChart1"/>
    <dgm:cxn modelId="{E33AD050-1108-496D-B7ED-B8AA6A664122}" type="presParOf" srcId="{26099573-06D7-4B33-833A-C4E47977F44D}" destId="{951FCCCB-AC97-43D5-8FEF-07BCAC9DBC2C}" srcOrd="2" destOrd="0" presId="urn:microsoft.com/office/officeart/2005/8/layout/orgChart1"/>
    <dgm:cxn modelId="{E7CE9525-91E4-4AA1-BBD5-C0B87004221C}" type="presParOf" srcId="{26099573-06D7-4B33-833A-C4E47977F44D}" destId="{0F5B99C9-2B34-4D05-B5DE-D5E6E80FEC4E}" srcOrd="3" destOrd="0" presId="urn:microsoft.com/office/officeart/2005/8/layout/orgChart1"/>
    <dgm:cxn modelId="{618A22CD-48A0-442F-A0F6-0BFC92B1FBB4}" type="presParOf" srcId="{0F5B99C9-2B34-4D05-B5DE-D5E6E80FEC4E}" destId="{26DA1DBF-F781-4182-97F0-FE0581242C50}" srcOrd="0" destOrd="0" presId="urn:microsoft.com/office/officeart/2005/8/layout/orgChart1"/>
    <dgm:cxn modelId="{C5BE8830-9D4C-42E3-A2EF-D5DF315AD966}" type="presParOf" srcId="{26DA1DBF-F781-4182-97F0-FE0581242C50}" destId="{535854E5-5752-49C1-AFD9-DD1147FC4968}" srcOrd="0" destOrd="0" presId="urn:microsoft.com/office/officeart/2005/8/layout/orgChart1"/>
    <dgm:cxn modelId="{7088A756-B311-4C93-895E-C688CFDDCDE4}" type="presParOf" srcId="{26DA1DBF-F781-4182-97F0-FE0581242C50}" destId="{7B6E4D67-0907-45F6-8F7E-D941CAF62604}" srcOrd="1" destOrd="0" presId="urn:microsoft.com/office/officeart/2005/8/layout/orgChart1"/>
    <dgm:cxn modelId="{5D96BB68-8B5C-40CA-9830-03A1EC7BE424}" type="presParOf" srcId="{0F5B99C9-2B34-4D05-B5DE-D5E6E80FEC4E}" destId="{810D2505-1645-4E65-B551-7AC549E8A6CE}" srcOrd="1" destOrd="0" presId="urn:microsoft.com/office/officeart/2005/8/layout/orgChart1"/>
    <dgm:cxn modelId="{6230C285-02F6-40DD-A0CD-8B6A96034997}" type="presParOf" srcId="{810D2505-1645-4E65-B551-7AC549E8A6CE}" destId="{D75C7C3E-1CCE-4DA8-B118-1B9386C7B0AB}" srcOrd="0" destOrd="0" presId="urn:microsoft.com/office/officeart/2005/8/layout/orgChart1"/>
    <dgm:cxn modelId="{2E0A3B74-F30A-4FBC-BDED-6E07909C6ADB}" type="presParOf" srcId="{810D2505-1645-4E65-B551-7AC549E8A6CE}" destId="{D13E7CF5-E252-488F-B658-370F48737960}" srcOrd="1" destOrd="0" presId="urn:microsoft.com/office/officeart/2005/8/layout/orgChart1"/>
    <dgm:cxn modelId="{8BDDAB26-CC03-403D-9B86-327B8CAE9D71}" type="presParOf" srcId="{D13E7CF5-E252-488F-B658-370F48737960}" destId="{344E0B02-6B31-4584-B5DF-105C9033C9F1}" srcOrd="0" destOrd="0" presId="urn:microsoft.com/office/officeart/2005/8/layout/orgChart1"/>
    <dgm:cxn modelId="{9D419EA3-8047-4FC3-9C67-2C43127AD9CF}" type="presParOf" srcId="{344E0B02-6B31-4584-B5DF-105C9033C9F1}" destId="{2167EE55-7E3A-4DA6-9D80-0E769E68CCD3}" srcOrd="0" destOrd="0" presId="urn:microsoft.com/office/officeart/2005/8/layout/orgChart1"/>
    <dgm:cxn modelId="{5B9FFA76-7D23-4F09-8182-1EF456FB5FEC}" type="presParOf" srcId="{344E0B02-6B31-4584-B5DF-105C9033C9F1}" destId="{5F2E5B55-B9D2-4B24-A900-810C36A3A8CB}" srcOrd="1" destOrd="0" presId="urn:microsoft.com/office/officeart/2005/8/layout/orgChart1"/>
    <dgm:cxn modelId="{9BDFDE02-62DD-4398-A27B-07AC9468CF95}" type="presParOf" srcId="{D13E7CF5-E252-488F-B658-370F48737960}" destId="{C2F10A5A-9AE3-4B6B-9683-16547893402C}" srcOrd="1" destOrd="0" presId="urn:microsoft.com/office/officeart/2005/8/layout/orgChart1"/>
    <dgm:cxn modelId="{85E30300-B72E-4C4C-BE4E-512644BC4F67}" type="presParOf" srcId="{D13E7CF5-E252-488F-B658-370F48737960}" destId="{D0A419D0-8DC6-4584-AD55-F67D62769D56}" srcOrd="2" destOrd="0" presId="urn:microsoft.com/office/officeart/2005/8/layout/orgChart1"/>
    <dgm:cxn modelId="{0EF5E9E2-DDC0-4513-8212-8ABAE455EA6B}" type="presParOf" srcId="{0F5B99C9-2B34-4D05-B5DE-D5E6E80FEC4E}" destId="{6F4D65E8-EFD9-4A5B-B6A0-C5F6016E1CE6}" srcOrd="2" destOrd="0" presId="urn:microsoft.com/office/officeart/2005/8/layout/orgChart1"/>
    <dgm:cxn modelId="{18428FB9-7C55-402E-A65E-BB27413B8990}" type="presParOf" srcId="{26099573-06D7-4B33-833A-C4E47977F44D}" destId="{0CA1D491-434E-4B75-A0B4-622AB2224BAB}" srcOrd="4" destOrd="0" presId="urn:microsoft.com/office/officeart/2005/8/layout/orgChart1"/>
    <dgm:cxn modelId="{400A796E-75E3-4B8D-ACC3-887ACD32808C}" type="presParOf" srcId="{26099573-06D7-4B33-833A-C4E47977F44D}" destId="{01746B17-5641-488C-89DD-FF0BC9021680}" srcOrd="5" destOrd="0" presId="urn:microsoft.com/office/officeart/2005/8/layout/orgChart1"/>
    <dgm:cxn modelId="{126D975D-757D-4E0E-A346-36ED98B1BEEE}" type="presParOf" srcId="{01746B17-5641-488C-89DD-FF0BC9021680}" destId="{53BD3CDB-0904-4D41-AE46-D7EF5ABD6A0E}" srcOrd="0" destOrd="0" presId="urn:microsoft.com/office/officeart/2005/8/layout/orgChart1"/>
    <dgm:cxn modelId="{FB4BBEF8-4F3C-44AD-907D-730F60BC1D92}" type="presParOf" srcId="{53BD3CDB-0904-4D41-AE46-D7EF5ABD6A0E}" destId="{4DAD274D-6960-4795-93AD-6EA0CDBAA70B}" srcOrd="0" destOrd="0" presId="urn:microsoft.com/office/officeart/2005/8/layout/orgChart1"/>
    <dgm:cxn modelId="{FDBB1355-48D0-4D8E-950F-FBECB9C7CF89}" type="presParOf" srcId="{53BD3CDB-0904-4D41-AE46-D7EF5ABD6A0E}" destId="{2F2E2998-88D7-43E2-AA17-2951FAAADDB9}" srcOrd="1" destOrd="0" presId="urn:microsoft.com/office/officeart/2005/8/layout/orgChart1"/>
    <dgm:cxn modelId="{13881D58-EF72-4614-93E2-BE4EBED63645}" type="presParOf" srcId="{01746B17-5641-488C-89DD-FF0BC9021680}" destId="{DC2A6B96-F5D7-4A94-A7B3-E84F40BA9A8D}" srcOrd="1" destOrd="0" presId="urn:microsoft.com/office/officeart/2005/8/layout/orgChart1"/>
    <dgm:cxn modelId="{C567EF7C-BD67-45B4-957D-9E675008896F}" type="presParOf" srcId="{01746B17-5641-488C-89DD-FF0BC9021680}" destId="{D40B06C2-75B9-4674-8E23-BD0FEB9FE939}" srcOrd="2" destOrd="0" presId="urn:microsoft.com/office/officeart/2005/8/layout/orgChart1"/>
    <dgm:cxn modelId="{34158625-A938-437B-BD2F-DBEA4590015E}" type="presParOf" srcId="{26099573-06D7-4B33-833A-C4E47977F44D}" destId="{311CE5A5-4C9D-4CC9-929D-4379E482EF48}" srcOrd="6" destOrd="0" presId="urn:microsoft.com/office/officeart/2005/8/layout/orgChart1"/>
    <dgm:cxn modelId="{6F72D802-D996-4D71-B72F-8098F0219F8D}" type="presParOf" srcId="{26099573-06D7-4B33-833A-C4E47977F44D}" destId="{0B9870F8-60C2-4EB6-8510-80F8D0ABEBDE}" srcOrd="7" destOrd="0" presId="urn:microsoft.com/office/officeart/2005/8/layout/orgChart1"/>
    <dgm:cxn modelId="{CAA173B7-AA21-4617-85C7-CD43DE6C07EC}" type="presParOf" srcId="{0B9870F8-60C2-4EB6-8510-80F8D0ABEBDE}" destId="{026E30B2-6F09-41B3-BB08-AC57C88A0FD7}" srcOrd="0" destOrd="0" presId="urn:microsoft.com/office/officeart/2005/8/layout/orgChart1"/>
    <dgm:cxn modelId="{F6138DB2-F098-40BA-BDD9-7197818C2850}" type="presParOf" srcId="{026E30B2-6F09-41B3-BB08-AC57C88A0FD7}" destId="{BBE4BF81-89AD-4E84-8053-CAFB8449DA3E}" srcOrd="0" destOrd="0" presId="urn:microsoft.com/office/officeart/2005/8/layout/orgChart1"/>
    <dgm:cxn modelId="{5E1EF1D0-873C-4BD0-A0F3-8469800CFFAD}" type="presParOf" srcId="{026E30B2-6F09-41B3-BB08-AC57C88A0FD7}" destId="{2E60E436-CD28-4E69-8968-9A60618AE085}" srcOrd="1" destOrd="0" presId="urn:microsoft.com/office/officeart/2005/8/layout/orgChart1"/>
    <dgm:cxn modelId="{92C2A998-CB9E-45ED-AD77-669CC39CC8DC}" type="presParOf" srcId="{0B9870F8-60C2-4EB6-8510-80F8D0ABEBDE}" destId="{A82FBC68-9805-4795-B186-2E930AB008C4}" srcOrd="1" destOrd="0" presId="urn:microsoft.com/office/officeart/2005/8/layout/orgChart1"/>
    <dgm:cxn modelId="{0FF36752-D1C3-46CD-9090-04192D5CFB66}" type="presParOf" srcId="{0B9870F8-60C2-4EB6-8510-80F8D0ABEBDE}" destId="{B8EDDF74-C97D-441B-9909-D65E14454964}" srcOrd="2" destOrd="0" presId="urn:microsoft.com/office/officeart/2005/8/layout/orgChart1"/>
    <dgm:cxn modelId="{BA6445AB-86DB-4AA4-80D0-B1C944FAABC6}" type="presParOf" srcId="{046359AE-3645-4744-AEB5-6E1E6E463A9B}" destId="{E076047F-AD0E-4202-B92D-C25A8BDE1120}" srcOrd="2" destOrd="0" presId="urn:microsoft.com/office/officeart/2005/8/layout/orgChart1"/>
    <dgm:cxn modelId="{5A6805C8-50B9-4B40-99BF-4F8525041055}" type="presParOf" srcId="{E076047F-AD0E-4202-B92D-C25A8BDE1120}" destId="{B7CE0006-A729-4CD4-93B2-2A86748F1D10}" srcOrd="0" destOrd="0" presId="urn:microsoft.com/office/officeart/2005/8/layout/orgChart1"/>
    <dgm:cxn modelId="{2CBE3727-0401-4B3F-B543-FF6AA7FD5A2B}" type="presParOf" srcId="{E076047F-AD0E-4202-B92D-C25A8BDE1120}" destId="{A2707B23-5F29-4E99-A4F1-9067DF007336}" srcOrd="1" destOrd="0" presId="urn:microsoft.com/office/officeart/2005/8/layout/orgChart1"/>
    <dgm:cxn modelId="{39F14AFA-C721-4785-97EF-D9812CF0C94E}" type="presParOf" srcId="{A2707B23-5F29-4E99-A4F1-9067DF007336}" destId="{E5C2F9DA-46AD-46A1-A849-0BA4FD7AE685}" srcOrd="0" destOrd="0" presId="urn:microsoft.com/office/officeart/2005/8/layout/orgChart1"/>
    <dgm:cxn modelId="{F3DA51E2-60A5-44A5-964B-47C502CCF092}" type="presParOf" srcId="{E5C2F9DA-46AD-46A1-A849-0BA4FD7AE685}" destId="{E5D1EA39-7207-443E-8351-F2C17622843B}" srcOrd="0" destOrd="0" presId="urn:microsoft.com/office/officeart/2005/8/layout/orgChart1"/>
    <dgm:cxn modelId="{12853B38-4ED4-4F3E-8F8B-89E36C7A9BC8}" type="presParOf" srcId="{E5C2F9DA-46AD-46A1-A849-0BA4FD7AE685}" destId="{909B7B06-791D-43B3-8F3A-557565CA98D0}" srcOrd="1" destOrd="0" presId="urn:microsoft.com/office/officeart/2005/8/layout/orgChart1"/>
    <dgm:cxn modelId="{169711C8-C9C1-461B-82D9-691ED4C7AEDA}" type="presParOf" srcId="{A2707B23-5F29-4E99-A4F1-9067DF007336}" destId="{3ECFE374-0DE0-4C81-8D34-57EDA3A59EBC}" srcOrd="1" destOrd="0" presId="urn:microsoft.com/office/officeart/2005/8/layout/orgChart1"/>
    <dgm:cxn modelId="{93D603D6-B5A6-4525-B86B-D104A45B8EDD}" type="presParOf" srcId="{3ECFE374-0DE0-4C81-8D34-57EDA3A59EBC}" destId="{FC5AABFB-1E2D-4805-9B33-81F7900BF49B}" srcOrd="0" destOrd="0" presId="urn:microsoft.com/office/officeart/2005/8/layout/orgChart1"/>
    <dgm:cxn modelId="{88FEA44C-1046-45E8-9DC6-E51A8759230B}" type="presParOf" srcId="{3ECFE374-0DE0-4C81-8D34-57EDA3A59EBC}" destId="{81311BCA-BE22-4FA0-B9EB-ECD0AE1245A5}" srcOrd="1" destOrd="0" presId="urn:microsoft.com/office/officeart/2005/8/layout/orgChart1"/>
    <dgm:cxn modelId="{2006524C-59D3-4055-906F-45C05001C53C}" type="presParOf" srcId="{81311BCA-BE22-4FA0-B9EB-ECD0AE1245A5}" destId="{76510C12-A4DD-4743-91EC-B570C9183B07}" srcOrd="0" destOrd="0" presId="urn:microsoft.com/office/officeart/2005/8/layout/orgChart1"/>
    <dgm:cxn modelId="{BFE3B0CD-2A2D-4690-A989-07033DE5A2A2}" type="presParOf" srcId="{76510C12-A4DD-4743-91EC-B570C9183B07}" destId="{A9573636-26B5-49FB-9DCA-669900DFD72C}" srcOrd="0" destOrd="0" presId="urn:microsoft.com/office/officeart/2005/8/layout/orgChart1"/>
    <dgm:cxn modelId="{B2483952-2FF0-4736-A77A-1D47E9FF876E}" type="presParOf" srcId="{76510C12-A4DD-4743-91EC-B570C9183B07}" destId="{D256C357-45AD-43AA-B3C5-99E16B6D0F8A}" srcOrd="1" destOrd="0" presId="urn:microsoft.com/office/officeart/2005/8/layout/orgChart1"/>
    <dgm:cxn modelId="{3DEBCC4E-0756-4B78-A507-FD1E5B9FAA58}" type="presParOf" srcId="{81311BCA-BE22-4FA0-B9EB-ECD0AE1245A5}" destId="{940C882A-9487-498A-9195-CF593907880A}" srcOrd="1" destOrd="0" presId="urn:microsoft.com/office/officeart/2005/8/layout/orgChart1"/>
    <dgm:cxn modelId="{E9CDD58F-AE84-435F-A3C5-6E44FFC467AA}" type="presParOf" srcId="{81311BCA-BE22-4FA0-B9EB-ECD0AE1245A5}" destId="{686D178A-2AB1-447A-BC03-91EB84DB5B17}" srcOrd="2" destOrd="0" presId="urn:microsoft.com/office/officeart/2005/8/layout/orgChart1"/>
    <dgm:cxn modelId="{736A01BC-2CCA-4448-BBD6-AD1E3CB7DD0E}" type="presParOf" srcId="{A2707B23-5F29-4E99-A4F1-9067DF007336}" destId="{AF54C348-58B4-497C-9FF9-17AFCCA2E5CC}" srcOrd="2" destOrd="0" presId="urn:microsoft.com/office/officeart/2005/8/layout/orgChart1"/>
    <dgm:cxn modelId="{549D32E3-84E9-4C9F-A723-E1256609C010}" type="presParOf" srcId="{E076047F-AD0E-4202-B92D-C25A8BDE1120}" destId="{B63AAB23-24C1-4560-B964-55112CF3CD50}" srcOrd="2" destOrd="0" presId="urn:microsoft.com/office/officeart/2005/8/layout/orgChart1"/>
    <dgm:cxn modelId="{C70E8AA5-F35F-460E-96C2-960DAC6EB664}" type="presParOf" srcId="{E076047F-AD0E-4202-B92D-C25A8BDE1120}" destId="{8E87EA64-A1D8-4A71-8CC5-92C37D1BE402}" srcOrd="3" destOrd="0" presId="urn:microsoft.com/office/officeart/2005/8/layout/orgChart1"/>
    <dgm:cxn modelId="{6E7675F4-A9F1-4754-B639-8C92C5BA0CC9}" type="presParOf" srcId="{8E87EA64-A1D8-4A71-8CC5-92C37D1BE402}" destId="{081D039B-F142-478D-BD92-AE90F489E9D0}" srcOrd="0" destOrd="0" presId="urn:microsoft.com/office/officeart/2005/8/layout/orgChart1"/>
    <dgm:cxn modelId="{26468DD6-227F-48C7-B957-DBB04563423D}" type="presParOf" srcId="{081D039B-F142-478D-BD92-AE90F489E9D0}" destId="{69E3F1E4-C07F-46AB-9A02-FD041EF3B67E}" srcOrd="0" destOrd="0" presId="urn:microsoft.com/office/officeart/2005/8/layout/orgChart1"/>
    <dgm:cxn modelId="{54AB38A7-B482-453B-BD36-62FC77BB7FE0}" type="presParOf" srcId="{081D039B-F142-478D-BD92-AE90F489E9D0}" destId="{BE4127C5-6613-4DE6-AC29-F3C5B5757DBE}" srcOrd="1" destOrd="0" presId="urn:microsoft.com/office/officeart/2005/8/layout/orgChart1"/>
    <dgm:cxn modelId="{7CC31C06-CF22-4500-BA01-B77889216DCF}" type="presParOf" srcId="{8E87EA64-A1D8-4A71-8CC5-92C37D1BE402}" destId="{BB9EA842-7285-43AB-B767-173860F5A5FB}" srcOrd="1" destOrd="0" presId="urn:microsoft.com/office/officeart/2005/8/layout/orgChart1"/>
    <dgm:cxn modelId="{75245643-A58F-4B62-B2A7-0A965C16132C}" type="presParOf" srcId="{8E87EA64-A1D8-4A71-8CC5-92C37D1BE402}" destId="{AF0D0709-A4DB-47A6-8D98-7D96E9D94E8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3AAB23-24C1-4560-B964-55112CF3CD50}">
      <dsp:nvSpPr>
        <dsp:cNvPr id="0" name=""/>
        <dsp:cNvSpPr/>
      </dsp:nvSpPr>
      <dsp:spPr>
        <a:xfrm>
          <a:off x="4062942" y="811117"/>
          <a:ext cx="170289" cy="746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6029"/>
              </a:lnTo>
              <a:lnTo>
                <a:pt x="170289" y="74602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5AABFB-1E2D-4805-9B33-81F7900BF49B}">
      <dsp:nvSpPr>
        <dsp:cNvPr id="0" name=""/>
        <dsp:cNvSpPr/>
      </dsp:nvSpPr>
      <dsp:spPr>
        <a:xfrm>
          <a:off x="2027577" y="1962598"/>
          <a:ext cx="243270" cy="746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6029"/>
              </a:lnTo>
              <a:lnTo>
                <a:pt x="243270" y="74602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CE0006-A729-4CD4-93B2-2A86748F1D10}">
      <dsp:nvSpPr>
        <dsp:cNvPr id="0" name=""/>
        <dsp:cNvSpPr/>
      </dsp:nvSpPr>
      <dsp:spPr>
        <a:xfrm>
          <a:off x="2838479" y="811117"/>
          <a:ext cx="1224462" cy="746029"/>
        </a:xfrm>
        <a:custGeom>
          <a:avLst/>
          <a:gdLst/>
          <a:ahLst/>
          <a:cxnLst/>
          <a:rect l="0" t="0" r="0" b="0"/>
          <a:pathLst>
            <a:path>
              <a:moveTo>
                <a:pt x="1224462" y="0"/>
              </a:moveTo>
              <a:lnTo>
                <a:pt x="1224462" y="746029"/>
              </a:lnTo>
              <a:lnTo>
                <a:pt x="0" y="74602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1CE5A5-4C9D-4CC9-929D-4379E482EF48}">
      <dsp:nvSpPr>
        <dsp:cNvPr id="0" name=""/>
        <dsp:cNvSpPr/>
      </dsp:nvSpPr>
      <dsp:spPr>
        <a:xfrm>
          <a:off x="4062942" y="811117"/>
          <a:ext cx="2943574" cy="26435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3251"/>
              </a:lnTo>
              <a:lnTo>
                <a:pt x="2943574" y="2473251"/>
              </a:lnTo>
              <a:lnTo>
                <a:pt x="2943574" y="26435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A1D491-434E-4B75-A0B4-622AB2224BAB}">
      <dsp:nvSpPr>
        <dsp:cNvPr id="0" name=""/>
        <dsp:cNvSpPr/>
      </dsp:nvSpPr>
      <dsp:spPr>
        <a:xfrm>
          <a:off x="4062942" y="811117"/>
          <a:ext cx="981191" cy="26435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3251"/>
              </a:lnTo>
              <a:lnTo>
                <a:pt x="981191" y="2473251"/>
              </a:lnTo>
              <a:lnTo>
                <a:pt x="981191" y="26435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5C7C3E-1CCE-4DA8-B118-1B9386C7B0AB}">
      <dsp:nvSpPr>
        <dsp:cNvPr id="0" name=""/>
        <dsp:cNvSpPr/>
      </dsp:nvSpPr>
      <dsp:spPr>
        <a:xfrm>
          <a:off x="2433028" y="4265560"/>
          <a:ext cx="243270" cy="746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6029"/>
              </a:lnTo>
              <a:lnTo>
                <a:pt x="243270" y="74602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1FCCCB-AC97-43D5-8FEF-07BCAC9DBC2C}">
      <dsp:nvSpPr>
        <dsp:cNvPr id="0" name=""/>
        <dsp:cNvSpPr/>
      </dsp:nvSpPr>
      <dsp:spPr>
        <a:xfrm>
          <a:off x="3081750" y="811117"/>
          <a:ext cx="981191" cy="2643540"/>
        </a:xfrm>
        <a:custGeom>
          <a:avLst/>
          <a:gdLst/>
          <a:ahLst/>
          <a:cxnLst/>
          <a:rect l="0" t="0" r="0" b="0"/>
          <a:pathLst>
            <a:path>
              <a:moveTo>
                <a:pt x="981191" y="0"/>
              </a:moveTo>
              <a:lnTo>
                <a:pt x="981191" y="2473251"/>
              </a:lnTo>
              <a:lnTo>
                <a:pt x="0" y="2473251"/>
              </a:lnTo>
              <a:lnTo>
                <a:pt x="0" y="26435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095EE2-C2B2-4834-8202-9CCEED6E0ED2}">
      <dsp:nvSpPr>
        <dsp:cNvPr id="0" name=""/>
        <dsp:cNvSpPr/>
      </dsp:nvSpPr>
      <dsp:spPr>
        <a:xfrm>
          <a:off x="1119367" y="811117"/>
          <a:ext cx="2943574" cy="2643540"/>
        </a:xfrm>
        <a:custGeom>
          <a:avLst/>
          <a:gdLst/>
          <a:ahLst/>
          <a:cxnLst/>
          <a:rect l="0" t="0" r="0" b="0"/>
          <a:pathLst>
            <a:path>
              <a:moveTo>
                <a:pt x="2943574" y="0"/>
              </a:moveTo>
              <a:lnTo>
                <a:pt x="2943574" y="2473251"/>
              </a:lnTo>
              <a:lnTo>
                <a:pt x="0" y="2473251"/>
              </a:lnTo>
              <a:lnTo>
                <a:pt x="0" y="26435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34EED4-12B6-4A6D-A3C7-37CB3EA62910}">
      <dsp:nvSpPr>
        <dsp:cNvPr id="0" name=""/>
        <dsp:cNvSpPr/>
      </dsp:nvSpPr>
      <dsp:spPr>
        <a:xfrm>
          <a:off x="3252039" y="214"/>
          <a:ext cx="1621804" cy="8109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Governança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Corporativa</a:t>
          </a:r>
        </a:p>
      </dsp:txBody>
      <dsp:txXfrm>
        <a:off x="3252039" y="214"/>
        <a:ext cx="1621804" cy="810902"/>
      </dsp:txXfrm>
    </dsp:sp>
    <dsp:sp modelId="{08495810-4580-491F-9A09-CE1F7E204295}">
      <dsp:nvSpPr>
        <dsp:cNvPr id="0" name=""/>
        <dsp:cNvSpPr/>
      </dsp:nvSpPr>
      <dsp:spPr>
        <a:xfrm>
          <a:off x="308465" y="3454657"/>
          <a:ext cx="1621804" cy="8109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Diretoria SC</a:t>
          </a:r>
        </a:p>
      </dsp:txBody>
      <dsp:txXfrm>
        <a:off x="308465" y="3454657"/>
        <a:ext cx="1621804" cy="810902"/>
      </dsp:txXfrm>
    </dsp:sp>
    <dsp:sp modelId="{535854E5-5752-49C1-AFD9-DD1147FC4968}">
      <dsp:nvSpPr>
        <dsp:cNvPr id="0" name=""/>
        <dsp:cNvSpPr/>
      </dsp:nvSpPr>
      <dsp:spPr>
        <a:xfrm>
          <a:off x="2270848" y="3454657"/>
          <a:ext cx="1621804" cy="8109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Diretoria Financeira</a:t>
          </a:r>
        </a:p>
      </dsp:txBody>
      <dsp:txXfrm>
        <a:off x="2270848" y="3454657"/>
        <a:ext cx="1621804" cy="810902"/>
      </dsp:txXfrm>
    </dsp:sp>
    <dsp:sp modelId="{2167EE55-7E3A-4DA6-9D80-0E769E68CCD3}">
      <dsp:nvSpPr>
        <dsp:cNvPr id="0" name=""/>
        <dsp:cNvSpPr/>
      </dsp:nvSpPr>
      <dsp:spPr>
        <a:xfrm>
          <a:off x="2676299" y="4606138"/>
          <a:ext cx="1621804" cy="810902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Gerência S&amp;OP/S&amp;OE</a:t>
          </a:r>
        </a:p>
      </dsp:txBody>
      <dsp:txXfrm>
        <a:off x="2676299" y="4606138"/>
        <a:ext cx="1621804" cy="810902"/>
      </dsp:txXfrm>
    </dsp:sp>
    <dsp:sp modelId="{4DAD274D-6960-4795-93AD-6EA0CDBAA70B}">
      <dsp:nvSpPr>
        <dsp:cNvPr id="0" name=""/>
        <dsp:cNvSpPr/>
      </dsp:nvSpPr>
      <dsp:spPr>
        <a:xfrm>
          <a:off x="4233231" y="3454657"/>
          <a:ext cx="1621804" cy="8109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Diretoria Industrial</a:t>
          </a:r>
        </a:p>
      </dsp:txBody>
      <dsp:txXfrm>
        <a:off x="4233231" y="3454657"/>
        <a:ext cx="1621804" cy="810902"/>
      </dsp:txXfrm>
    </dsp:sp>
    <dsp:sp modelId="{BBE4BF81-89AD-4E84-8053-CAFB8449DA3E}">
      <dsp:nvSpPr>
        <dsp:cNvPr id="0" name=""/>
        <dsp:cNvSpPr/>
      </dsp:nvSpPr>
      <dsp:spPr>
        <a:xfrm>
          <a:off x="6195614" y="3454657"/>
          <a:ext cx="1621804" cy="8109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Diretoria Recursos Humanos</a:t>
          </a:r>
        </a:p>
      </dsp:txBody>
      <dsp:txXfrm>
        <a:off x="6195614" y="3454657"/>
        <a:ext cx="1621804" cy="810902"/>
      </dsp:txXfrm>
    </dsp:sp>
    <dsp:sp modelId="{E5D1EA39-7207-443E-8351-F2C17622843B}">
      <dsp:nvSpPr>
        <dsp:cNvPr id="0" name=""/>
        <dsp:cNvSpPr/>
      </dsp:nvSpPr>
      <dsp:spPr>
        <a:xfrm>
          <a:off x="1216675" y="1151695"/>
          <a:ext cx="1621804" cy="8109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Conselho Administrativo</a:t>
          </a:r>
        </a:p>
      </dsp:txBody>
      <dsp:txXfrm>
        <a:off x="1216675" y="1151695"/>
        <a:ext cx="1621804" cy="810902"/>
      </dsp:txXfrm>
    </dsp:sp>
    <dsp:sp modelId="{A9573636-26B5-49FB-9DCA-669900DFD72C}">
      <dsp:nvSpPr>
        <dsp:cNvPr id="0" name=""/>
        <dsp:cNvSpPr/>
      </dsp:nvSpPr>
      <dsp:spPr>
        <a:xfrm>
          <a:off x="2270848" y="2303176"/>
          <a:ext cx="1621804" cy="810902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 err="1">
              <a:solidFill>
                <a:schemeClr val="bg1"/>
              </a:solidFill>
            </a:rPr>
            <a:t>Integrated</a:t>
          </a:r>
          <a:endParaRPr lang="pt-BR" sz="1500" kern="1200" dirty="0">
            <a:solidFill>
              <a:schemeClr val="bg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>
              <a:solidFill>
                <a:schemeClr val="bg1"/>
              </a:solidFill>
            </a:rPr>
            <a:t>Business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>
              <a:solidFill>
                <a:schemeClr val="bg1"/>
              </a:solidFill>
            </a:rPr>
            <a:t>Planning</a:t>
          </a:r>
        </a:p>
      </dsp:txBody>
      <dsp:txXfrm>
        <a:off x="2270848" y="2303176"/>
        <a:ext cx="1621804" cy="810902"/>
      </dsp:txXfrm>
    </dsp:sp>
    <dsp:sp modelId="{69E3F1E4-C07F-46AB-9A02-FD041EF3B67E}">
      <dsp:nvSpPr>
        <dsp:cNvPr id="0" name=""/>
        <dsp:cNvSpPr/>
      </dsp:nvSpPr>
      <dsp:spPr>
        <a:xfrm>
          <a:off x="4233231" y="1151695"/>
          <a:ext cx="1621804" cy="810902"/>
        </a:xfrm>
        <a:prstGeom prst="rect">
          <a:avLst/>
        </a:prstGeom>
        <a:solidFill>
          <a:srgbClr val="01538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000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General</a:t>
          </a:r>
        </a:p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000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Manager</a:t>
          </a:r>
        </a:p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000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CEO</a:t>
          </a:r>
        </a:p>
      </dsp:txBody>
      <dsp:txXfrm>
        <a:off x="4233231" y="1151695"/>
        <a:ext cx="1621804" cy="810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CCDC5-C59D-459F-8333-C79577AFA5A9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84364-29AF-4799-A415-76BF2CE65B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22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0CC71E3-5275-964A-B564-B2468B642C1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333BE-FBDC-1742-A475-69ED7EF9F349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24577" name="Text Box 1">
            <a:extLst>
              <a:ext uri="{FF2B5EF4-FFF2-40B4-BE49-F238E27FC236}">
                <a16:creationId xmlns:a16="http://schemas.microsoft.com/office/drawing/2014/main" id="{7AA1BE76-B40F-4041-B2B5-09CDBC041D9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Text Box 2">
            <a:extLst>
              <a:ext uri="{FF2B5EF4-FFF2-40B4-BE49-F238E27FC236}">
                <a16:creationId xmlns:a16="http://schemas.microsoft.com/office/drawing/2014/main" id="{A6CBBA11-AAF4-294A-818F-B6FC53E65B2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4188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0263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52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93233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79" indent="-185733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42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92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1021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44917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564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96144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560285"/>
            <a:ext cx="5082117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296144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560285"/>
            <a:ext cx="5084232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32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9228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03372"/>
            <a:ext cx="5082117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9228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372"/>
            <a:ext cx="5084232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28001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7422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20583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256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9016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8032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7048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9016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8032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7048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08553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7639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5276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12915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50552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7639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5276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12915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50552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7639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5276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12915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50552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69649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874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749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6247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43744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4996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874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749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6247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43744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4996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874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749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6247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43744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4996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874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749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6247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43744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4996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8769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3491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9932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1542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27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859001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257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404622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174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96693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372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57627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96970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417752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2636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18180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76681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46866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76857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791838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752510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430324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95186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46161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8397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769414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59748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046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025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284966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79227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381671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7911193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7523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725151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376239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79755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851542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346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9242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0957418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894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2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57971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46770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79778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914402" y="4980567"/>
            <a:ext cx="503311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257972" y="4980567"/>
            <a:ext cx="501962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0360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DE153A-CDC5-46C6-BC81-FDA6DC01C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BAD1B7-5263-48AD-8AB4-04DAF5DE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60168B-8DCE-4E2E-A008-B17EB843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F89AD03-E905-47D6-BDCF-E9CC1A3E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1DF008-BFED-4DF0-B71D-9615B709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100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7B6F8E-1750-49B5-A0C2-0BD7BAD6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19844E-4C63-4FE2-B857-13D699F89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445EEA-C3F4-4E81-8756-0841230B1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36EECF-8D04-4E81-9800-FEB6EA81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5250D-D0BE-4FD2-9AF4-F021369E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0328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FE204-8753-4358-BD56-2B493C856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1FBDEF7-D3D4-42D9-8E8D-48499312F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836CD3-7BDC-443E-B20A-EAC42D6C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D569D-9B47-40FF-96ED-3D77D833E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51F14-18E7-4B49-8425-A3ECF1AB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6354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55E56-74E5-4CA8-8931-25351B07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BA62EE-5955-47D7-83EC-377F6B0A4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E9FFA7-14B8-4D29-87E2-B5C4B4E58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D83897-BC39-4990-836F-8BD99724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0EEC2F8-2D16-45BB-983A-0157A9A5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2E52C5-2BD2-4C50-9D8E-2130361A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848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6CC4C-46C2-40A5-B288-69007317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91351A-8EE9-40F5-801A-63D8813EF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58F329-DB3B-4C96-9309-C1695B91B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C144E09-BF88-4335-83F0-501B9CADF9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6FADE3-B173-440E-894C-C26F56DFC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AF9360F-C84F-4767-B8C7-90BCAFED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5F9B9C-27C1-4BFC-906A-ECF79C56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42F3A-09C2-4ED1-9D54-C1ED507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4942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DD116-D330-4FB4-9CAB-B92CFC89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BF37C3-1BCF-4D88-82CA-EB6AF327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9AC364-3986-4900-9603-76B4247E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C04523-D276-4243-87EB-AF67F08C3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319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A16638D-9B40-4429-9E5E-0BC67DBC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08402FD-749F-4438-93B9-A948CFFC3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285E8F-1EE5-4FAA-A323-D7CB4451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392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234C-82E9-4B98-AEB1-4EA2786B3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BB4A5-3E23-4088-8B1B-09EEED18F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DE3082-517B-4845-8649-2B27A7456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F7D9AE-D240-4781-AE20-B86DC3EC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2A949B-2316-420E-A267-FDDC60B1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4087B-FED4-45C9-81D2-05B634EA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898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1B090-9A2F-4C8D-A350-BCEE0A83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3764151-FFF8-4CC9-AD14-DE5F72EA8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F6D5A9-0AC7-4F1F-8CD0-8D97CD0D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8E14B0-F019-4DF3-ADC4-6245B8259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99AD59-8940-456F-B20D-597FBF90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954515-082C-4A5F-BD6A-5B68F6F38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42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C9840-401A-4EDE-BB48-E123FCDD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4145237-8775-494E-83E5-B16DF662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2EF802-3C64-4B2C-904A-903493A8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8479D-3036-47E6-AABA-712DE927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7EAC0F-F13C-49B7-B4BA-3351E814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078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2899AC-E7F3-4A7B-88B9-C5B1F4005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9A438C-C05A-4D23-865B-2F5F89C0A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1A4587-5235-4429-8F62-AC40B8DBC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4/16/2024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C5898E5-2A49-4D17-B66D-D420D8474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5A0C4E-799A-4578-B065-C94B72AB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7445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4778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5017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457058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313646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35474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39831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3265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03755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12662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29359210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115597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52848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65592589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3473645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648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22755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26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56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816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37252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6078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25685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78054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72050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6581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3583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1971492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74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999940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557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80834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661617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17084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4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8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6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09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3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8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28238597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945037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629620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256423-84F4-D54F-9B07-92353B91ECC6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b="0" i="0">
                <a:latin typeface="Lato Light" panose="020F0502020204030203" pitchFamily="34" charset="0"/>
              </a:defRPr>
            </a:lvl1pPr>
          </a:lstStyle>
          <a:p>
            <a:fld id="{6431039E-261F-7749-90A7-0F9BB9B47EA3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173184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95C92-4BD8-4DC0-BE6B-40E14E2050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D39BA3-98C6-4193-9D8F-8A8C6AAC7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674E7-D052-42F8-9B27-1E05DA855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EB3A-D790-442A-B960-A442B7BA4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216B3-AD7D-4DFB-B628-8A0BC7001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874410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EEC50-AFCF-4FE5-9746-EDA219C02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A43BF-2F6B-416C-B446-03FF9F6E1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5C9F9-B48F-45A0-8F00-67C0EA5B9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1D7B7-C364-488E-94A0-704FC29C2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9FB6A-33F9-432F-A91D-133E0880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881177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5D7C-9E9B-4724-A71C-BF3440D10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F15A8-6D01-4058-8683-373661F66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6B1E2-306E-4846-899A-1BE7EF5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0BC94-BD84-47AD-B77F-E287800ED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0ECB0-B7ED-48E3-B3F6-E4B6DF15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355157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EBD81-BE92-468B-A42A-17FA90BAA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83687-8276-4B23-B4B3-32D89136F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594B0-5F09-49F3-8B95-816939F56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D712CF-9AAC-419F-AD07-DCF564BF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CCE7C-EE7A-4C18-8F7E-7D0ABF135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50C33B-DF59-480A-A87A-BF360416D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673408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D26B-1E6E-4151-B655-036764FB9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80C1E-869E-4CA7-BFE2-F52823E50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E1794-977E-473E-9F68-868628603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93156-0C36-41FB-A074-7C1C4DCD5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3ED490-4754-469F-AE52-8DCA170CB8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77A958-C70B-46CD-8944-D9E8670BF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8F5DE7-0F4B-4ECF-B964-F7B94C10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0BC55D-47A9-4884-9AB8-2C3406FD7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892438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4E8FA-89CD-4B32-8B19-5F7BA4D24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A01816-646F-43A2-995C-033AC142F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0DA51-ED57-4432-8A2D-113A4BDB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1A539-3A64-4D8E-A73A-7419141B2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345608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F03729-AB8E-467D-8A66-C4978185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90D4A0-776A-4BEA-8A52-E9197BDA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184EB-C108-46D1-9EE2-DF095C5F9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253343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4A57A-91A2-48B6-9FAF-E55AFCFF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815F1-965D-4C67-B4BC-2F830D453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E6CD5-8161-4965-BA38-92010350C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FBCA9-1131-4079-BD0E-3B89AF1C4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428ADC-FE73-4B0E-A59C-64E655BB1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1F322-EF15-4B8F-9020-383A901A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663412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4E17B-6405-44B5-AB65-6C88D710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E6794B-5E54-4580-8500-57ACCADEF8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85CE6A-CCEC-41CA-88DD-9E6E48F48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5535B-5DE4-4AFF-ABB4-D71784EF8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EC0DD-A632-4F49-9EC9-66062A7DC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9C211-D28A-4166-ABDA-E2709AF1B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834721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CCB8A-BEA7-4798-A187-AC8DDE6C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3833F5-B05F-46B4-9576-50321F899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E1E3C-78AE-47E5-9342-BD2782A7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275E66-1810-40FA-B608-7E64D6650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D731D-EC5E-4865-8D71-4C49F1C5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30342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20402F-EFA7-4463-89A2-4176CF161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05A451-BA64-4FFA-A35B-2A521B2E58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83F82E-A4F7-4AF8-A295-7D26EBAA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6A964-367B-42D2-83AF-D4ED563D6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41E85-44BF-4AAA-804E-3632D922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438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slideLayout" Target="../slideLayouts/slideLayout82.xml"/><Relationship Id="rId18" Type="http://schemas.openxmlformats.org/officeDocument/2006/relationships/slideLayout" Target="../slideLayouts/slideLayout8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17" Type="http://schemas.openxmlformats.org/officeDocument/2006/relationships/slideLayout" Target="../slideLayouts/slideLayout86.xml"/><Relationship Id="rId2" Type="http://schemas.openxmlformats.org/officeDocument/2006/relationships/slideLayout" Target="../slideLayouts/slideLayout71.xml"/><Relationship Id="rId16" Type="http://schemas.openxmlformats.org/officeDocument/2006/relationships/slideLayout" Target="../slideLayouts/slideLayout85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79.xml"/><Relationship Id="rId19" Type="http://schemas.openxmlformats.org/officeDocument/2006/relationships/slideLayout" Target="../slideLayouts/slideLayout88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slideLayout" Target="../slideLayouts/slideLayout8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90.xml"/><Relationship Id="rId16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slideLayout" Target="../slideLayouts/slideLayout10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0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19202"/>
            <a:ext cx="10363200" cy="46275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1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67" r:id="rId41"/>
    <p:sldLayoutId id="2147483768" r:id="rId42"/>
    <p:sldLayoutId id="2147483769" r:id="rId43"/>
    <p:sldLayoutId id="2147483770" r:id="rId44"/>
    <p:sldLayoutId id="2147483771" r:id="rId45"/>
    <p:sldLayoutId id="2147483772" r:id="rId46"/>
    <p:sldLayoutId id="2147483773" r:id="rId47"/>
    <p:sldLayoutId id="2147483774" r:id="rId48"/>
    <p:sldLayoutId id="2147483775" r:id="rId49"/>
    <p:sldLayoutId id="2147483776" r:id="rId50"/>
    <p:sldLayoutId id="2147483777" r:id="rId51"/>
    <p:sldLayoutId id="2147483778" r:id="rId52"/>
    <p:sldLayoutId id="2147483779" r:id="rId53"/>
    <p:sldLayoutId id="2147483780" r:id="rId54"/>
    <p:sldLayoutId id="2147483781" r:id="rId55"/>
    <p:sldLayoutId id="2147483782" r:id="rId56"/>
    <p:sldLayoutId id="2147483783" r:id="rId57"/>
    <p:sldLayoutId id="2147483784" r:id="rId58"/>
  </p:sldLayoutIdLst>
  <p:txStyles>
    <p:titleStyle>
      <a:lvl1pPr algn="ctr" defTabSz="914378" rtl="0" eaLnBrk="1" latinLnBrk="0" hangingPunct="1">
        <a:lnSpc>
          <a:spcPct val="86000"/>
        </a:lnSpc>
        <a:spcBef>
          <a:spcPct val="0"/>
        </a:spcBef>
        <a:buNone/>
        <a:defRPr sz="2100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5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4480" indent="-173034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2pPr>
      <a:lvl3pPr marL="515925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200" kern="800">
          <a:solidFill>
            <a:schemeClr val="tx1"/>
          </a:solidFill>
          <a:latin typeface="+mn-lt"/>
          <a:ea typeface="+mn-ea"/>
          <a:cs typeface="+mn-cs"/>
        </a:defRPr>
      </a:lvl3pPr>
      <a:lvl4pPr marL="687371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4pPr>
      <a:lvl5pPr marL="858817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200" kern="8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EB20F7C-566E-4578-A7B2-5F4CA061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4BD1F4-CF85-4C6B-85DD-E8253782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101103-EA67-4F5E-A91B-89530961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88EF0-A7C5-4C45-9924-11AC1A1A19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E7C01B-F64E-4645-9FB2-3EFEF2880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9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  <p:sldLayoutId id="2147483902" r:id="rId15"/>
    <p:sldLayoutId id="2147483903" r:id="rId16"/>
    <p:sldLayoutId id="2147483904" r:id="rId17"/>
    <p:sldLayoutId id="2147483905" r:id="rId18"/>
    <p:sldLayoutId id="2147483906" r:id="rId19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27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154250" y="381000"/>
            <a:ext cx="277139" cy="27706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Lato Light" panose="020F0502020204030203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83816" y="442590"/>
            <a:ext cx="218008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73686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7C8D2E2-4B31-B141-B3D3-F020457D75C5}"/>
              </a:ext>
            </a:extLst>
          </p:cNvPr>
          <p:cNvSpPr/>
          <p:nvPr userDrawn="1"/>
        </p:nvSpPr>
        <p:spPr>
          <a:xfrm>
            <a:off x="11067106" y="381000"/>
            <a:ext cx="364283" cy="364189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18603" y="470762"/>
            <a:ext cx="261290" cy="18466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2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52377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A93977-8394-425A-BD42-44193DA5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695B6-85D9-428C-802F-26BF4FB9F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4482-7DDE-4035-9E1D-56650BFDD5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2CCB6-C021-4C0C-BABF-C392246920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05B0F-690D-48FF-8419-61843CF30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847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67" r:id="rId9"/>
    <p:sldLayoutId id="2147483968" r:id="rId10"/>
    <p:sldLayoutId id="214748396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0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5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FF856705-8E8F-48CF-883F-48D8A30D49F3}"/>
              </a:ext>
            </a:extLst>
          </p:cNvPr>
          <p:cNvSpPr/>
          <p:nvPr/>
        </p:nvSpPr>
        <p:spPr>
          <a:xfrm>
            <a:off x="0" y="266699"/>
            <a:ext cx="12192000" cy="1075083"/>
          </a:xfrm>
          <a:prstGeom prst="rect">
            <a:avLst/>
          </a:prstGeom>
          <a:solidFill>
            <a:srgbClr val="00142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+mn-cs"/>
              </a:rPr>
              <a:t>INTRODUÇÃO AO IBP – INTEGRATED BUSINESS PLANNING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+mn-cs"/>
              </a:rPr>
              <a:t>AULA 01</a:t>
            </a:r>
          </a:p>
        </p:txBody>
      </p:sp>
    </p:spTree>
    <p:extLst>
      <p:ext uri="{BB962C8B-B14F-4D97-AF65-F5344CB8AC3E}">
        <p14:creationId xmlns:p14="http://schemas.microsoft.com/office/powerpoint/2010/main" val="2800650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4948910" y="560102"/>
            <a:ext cx="228139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S&amp;OP e IBP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Triângulo isósceles 6">
            <a:extLst>
              <a:ext uri="{FF2B5EF4-FFF2-40B4-BE49-F238E27FC236}">
                <a16:creationId xmlns:a16="http://schemas.microsoft.com/office/drawing/2014/main" id="{4C8CA2A2-43B3-7E47-F6BA-ECB47537DC38}"/>
              </a:ext>
            </a:extLst>
          </p:cNvPr>
          <p:cNvSpPr/>
          <p:nvPr/>
        </p:nvSpPr>
        <p:spPr>
          <a:xfrm>
            <a:off x="1707392" y="1417385"/>
            <a:ext cx="3523130" cy="3671047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Triângulo isósceles 8">
            <a:extLst>
              <a:ext uri="{FF2B5EF4-FFF2-40B4-BE49-F238E27FC236}">
                <a16:creationId xmlns:a16="http://schemas.microsoft.com/office/drawing/2014/main" id="{5C32C313-795E-BB40-2E8D-D051893DF4FD}"/>
              </a:ext>
            </a:extLst>
          </p:cNvPr>
          <p:cNvSpPr/>
          <p:nvPr/>
        </p:nvSpPr>
        <p:spPr>
          <a:xfrm>
            <a:off x="7686852" y="1291879"/>
            <a:ext cx="3523130" cy="3671047"/>
          </a:xfrm>
          <a:prstGeom prst="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02553E4C-88F8-A823-A7AA-95B43576C3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D1CFB93-472E-DFDE-F28D-AEF74DA9A099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4A4FFD67-7144-5B24-BF91-C2E51CDE6172}"/>
              </a:ext>
            </a:extLst>
          </p:cNvPr>
          <p:cNvSpPr txBox="1"/>
          <p:nvPr/>
        </p:nvSpPr>
        <p:spPr>
          <a:xfrm>
            <a:off x="821858" y="1766404"/>
            <a:ext cx="1230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Estratégico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8EC44CB9-31E1-1FBA-D583-3864A86EADA7}"/>
              </a:ext>
            </a:extLst>
          </p:cNvPr>
          <p:cNvSpPr txBox="1"/>
          <p:nvPr/>
        </p:nvSpPr>
        <p:spPr>
          <a:xfrm>
            <a:off x="1046373" y="2951653"/>
            <a:ext cx="747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Tático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3723FE0F-AEA2-ED18-CF5F-E377EDB3EEF6}"/>
              </a:ext>
            </a:extLst>
          </p:cNvPr>
          <p:cNvSpPr txBox="1"/>
          <p:nvPr/>
        </p:nvSpPr>
        <p:spPr>
          <a:xfrm>
            <a:off x="700416" y="4195467"/>
            <a:ext cx="1338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Operacional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8B179E4E-7C11-10E6-76F7-389066ADF916}"/>
              </a:ext>
            </a:extLst>
          </p:cNvPr>
          <p:cNvSpPr txBox="1"/>
          <p:nvPr/>
        </p:nvSpPr>
        <p:spPr>
          <a:xfrm>
            <a:off x="6383258" y="1736665"/>
            <a:ext cx="1230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Estratégico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9CFF22BC-AB07-C809-7AC8-54E3BFD5F34B}"/>
              </a:ext>
            </a:extLst>
          </p:cNvPr>
          <p:cNvSpPr txBox="1"/>
          <p:nvPr/>
        </p:nvSpPr>
        <p:spPr>
          <a:xfrm>
            <a:off x="6607773" y="2921914"/>
            <a:ext cx="747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Tático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812AF051-8782-0B9A-FB28-01C5BB1CE1AF}"/>
              </a:ext>
            </a:extLst>
          </p:cNvPr>
          <p:cNvSpPr txBox="1"/>
          <p:nvPr/>
        </p:nvSpPr>
        <p:spPr>
          <a:xfrm>
            <a:off x="6261816" y="4165728"/>
            <a:ext cx="1338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Operacional</a:t>
            </a:r>
          </a:p>
        </p:txBody>
      </p:sp>
      <p:sp>
        <p:nvSpPr>
          <p:cNvPr id="26" name="Seta: para Baixo 25">
            <a:extLst>
              <a:ext uri="{FF2B5EF4-FFF2-40B4-BE49-F238E27FC236}">
                <a16:creationId xmlns:a16="http://schemas.microsoft.com/office/drawing/2014/main" id="{EB4592C7-1F82-62B4-5113-8A0B7305E945}"/>
              </a:ext>
            </a:extLst>
          </p:cNvPr>
          <p:cNvSpPr/>
          <p:nvPr/>
        </p:nvSpPr>
        <p:spPr>
          <a:xfrm>
            <a:off x="3308966" y="1978890"/>
            <a:ext cx="284908" cy="404098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6C02098B-9DE2-D5ED-15E8-67CD6D68B822}"/>
              </a:ext>
            </a:extLst>
          </p:cNvPr>
          <p:cNvSpPr txBox="1"/>
          <p:nvPr/>
        </p:nvSpPr>
        <p:spPr>
          <a:xfrm flipH="1">
            <a:off x="3135228" y="3206531"/>
            <a:ext cx="6323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S&amp;OP</a:t>
            </a: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9A5281DF-C880-BB6B-FE33-BB37D533A127}"/>
              </a:ext>
            </a:extLst>
          </p:cNvPr>
          <p:cNvSpPr txBox="1"/>
          <p:nvPr/>
        </p:nvSpPr>
        <p:spPr>
          <a:xfrm flipH="1">
            <a:off x="2599659" y="4319221"/>
            <a:ext cx="1809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S&amp;OP+ S&amp;OE</a:t>
            </a: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1AD21039-6C87-2B3D-E5CC-3F05AB73970A}"/>
              </a:ext>
            </a:extLst>
          </p:cNvPr>
          <p:cNvSpPr txBox="1"/>
          <p:nvPr/>
        </p:nvSpPr>
        <p:spPr>
          <a:xfrm flipH="1">
            <a:off x="9132225" y="2044692"/>
            <a:ext cx="632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IBP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6A31DB62-93C2-2F3B-8EC6-CF08574B5952}"/>
              </a:ext>
            </a:extLst>
          </p:cNvPr>
          <p:cNvSpPr txBox="1"/>
          <p:nvPr/>
        </p:nvSpPr>
        <p:spPr>
          <a:xfrm flipH="1">
            <a:off x="8968207" y="3120670"/>
            <a:ext cx="960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IBP (S&amp;OP)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72815EDB-82F9-648A-162D-CD1C2D0F0448}"/>
              </a:ext>
            </a:extLst>
          </p:cNvPr>
          <p:cNvSpPr txBox="1"/>
          <p:nvPr/>
        </p:nvSpPr>
        <p:spPr>
          <a:xfrm flipH="1">
            <a:off x="8398150" y="4139970"/>
            <a:ext cx="2085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IBP</a:t>
            </a:r>
          </a:p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(S&amp;OP + S&amp;OE)</a:t>
            </a:r>
          </a:p>
        </p:txBody>
      </p:sp>
    </p:spTree>
    <p:extLst>
      <p:ext uri="{BB962C8B-B14F-4D97-AF65-F5344CB8AC3E}">
        <p14:creationId xmlns:p14="http://schemas.microsoft.com/office/powerpoint/2010/main" val="4242047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737821" y="560102"/>
            <a:ext cx="840967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Algumas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características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 entre S&amp;OP e IBP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50" name="Straight Connector 34">
            <a:extLst>
              <a:ext uri="{FF2B5EF4-FFF2-40B4-BE49-F238E27FC236}">
                <a16:creationId xmlns:a16="http://schemas.microsoft.com/office/drawing/2014/main" id="{E5488664-6555-9364-3B3F-36EAD74C1FF6}"/>
              </a:ext>
            </a:extLst>
          </p:cNvPr>
          <p:cNvCxnSpPr>
            <a:cxnSpLocks/>
          </p:cNvCxnSpPr>
          <p:nvPr/>
        </p:nvCxnSpPr>
        <p:spPr>
          <a:xfrm flipH="1">
            <a:off x="1194351" y="1733992"/>
            <a:ext cx="431288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1">
            <a:extLst>
              <a:ext uri="{FF2B5EF4-FFF2-40B4-BE49-F238E27FC236}">
                <a16:creationId xmlns:a16="http://schemas.microsoft.com/office/drawing/2014/main" id="{D678269F-9792-D007-EB79-BF20A036C71D}"/>
              </a:ext>
            </a:extLst>
          </p:cNvPr>
          <p:cNvCxnSpPr>
            <a:cxnSpLocks/>
          </p:cNvCxnSpPr>
          <p:nvPr/>
        </p:nvCxnSpPr>
        <p:spPr>
          <a:xfrm flipH="1">
            <a:off x="6684763" y="1733992"/>
            <a:ext cx="431288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ounded Rectangle 2">
            <a:extLst>
              <a:ext uri="{FF2B5EF4-FFF2-40B4-BE49-F238E27FC236}">
                <a16:creationId xmlns:a16="http://schemas.microsoft.com/office/drawing/2014/main" id="{C32C3905-E236-EB8B-F325-57156BD3FB31}"/>
              </a:ext>
            </a:extLst>
          </p:cNvPr>
          <p:cNvSpPr/>
          <p:nvPr/>
        </p:nvSpPr>
        <p:spPr>
          <a:xfrm>
            <a:off x="1194353" y="2327109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3" name="Oval 1">
            <a:extLst>
              <a:ext uri="{FF2B5EF4-FFF2-40B4-BE49-F238E27FC236}">
                <a16:creationId xmlns:a16="http://schemas.microsoft.com/office/drawing/2014/main" id="{B7F63784-B674-FD3A-AB3E-5C274D00DDE9}"/>
              </a:ext>
            </a:extLst>
          </p:cNvPr>
          <p:cNvSpPr/>
          <p:nvPr/>
        </p:nvSpPr>
        <p:spPr>
          <a:xfrm>
            <a:off x="1194352" y="2327109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1</a:t>
            </a:r>
          </a:p>
        </p:txBody>
      </p:sp>
      <p:sp>
        <p:nvSpPr>
          <p:cNvPr id="54" name="Rounded Rectangle 3">
            <a:extLst>
              <a:ext uri="{FF2B5EF4-FFF2-40B4-BE49-F238E27FC236}">
                <a16:creationId xmlns:a16="http://schemas.microsoft.com/office/drawing/2014/main" id="{C410720F-B463-D014-021B-3A798500F5E5}"/>
              </a:ext>
            </a:extLst>
          </p:cNvPr>
          <p:cNvSpPr/>
          <p:nvPr/>
        </p:nvSpPr>
        <p:spPr>
          <a:xfrm>
            <a:off x="1194353" y="3132533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5" name="Oval 4">
            <a:extLst>
              <a:ext uri="{FF2B5EF4-FFF2-40B4-BE49-F238E27FC236}">
                <a16:creationId xmlns:a16="http://schemas.microsoft.com/office/drawing/2014/main" id="{0B272D8C-4777-0458-5311-92386FFB3215}"/>
              </a:ext>
            </a:extLst>
          </p:cNvPr>
          <p:cNvSpPr/>
          <p:nvPr/>
        </p:nvSpPr>
        <p:spPr>
          <a:xfrm>
            <a:off x="1194352" y="3132533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2</a:t>
            </a:r>
          </a:p>
        </p:txBody>
      </p:sp>
      <p:sp>
        <p:nvSpPr>
          <p:cNvPr id="56" name="Rounded Rectangle 5">
            <a:extLst>
              <a:ext uri="{FF2B5EF4-FFF2-40B4-BE49-F238E27FC236}">
                <a16:creationId xmlns:a16="http://schemas.microsoft.com/office/drawing/2014/main" id="{9FF27CC1-1263-9251-8485-883F20595233}"/>
              </a:ext>
            </a:extLst>
          </p:cNvPr>
          <p:cNvSpPr/>
          <p:nvPr/>
        </p:nvSpPr>
        <p:spPr>
          <a:xfrm>
            <a:off x="1194353" y="3935417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7" name="Oval 6">
            <a:extLst>
              <a:ext uri="{FF2B5EF4-FFF2-40B4-BE49-F238E27FC236}">
                <a16:creationId xmlns:a16="http://schemas.microsoft.com/office/drawing/2014/main" id="{A19C8D59-8E57-3E56-CBF6-459498689647}"/>
              </a:ext>
            </a:extLst>
          </p:cNvPr>
          <p:cNvSpPr/>
          <p:nvPr/>
        </p:nvSpPr>
        <p:spPr>
          <a:xfrm>
            <a:off x="1194352" y="3935417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3</a:t>
            </a:r>
          </a:p>
        </p:txBody>
      </p:sp>
      <p:sp>
        <p:nvSpPr>
          <p:cNvPr id="58" name="Rounded Rectangle 7">
            <a:extLst>
              <a:ext uri="{FF2B5EF4-FFF2-40B4-BE49-F238E27FC236}">
                <a16:creationId xmlns:a16="http://schemas.microsoft.com/office/drawing/2014/main" id="{71AD8C88-99FF-F3AB-7032-127674D0F124}"/>
              </a:ext>
            </a:extLst>
          </p:cNvPr>
          <p:cNvSpPr/>
          <p:nvPr/>
        </p:nvSpPr>
        <p:spPr>
          <a:xfrm>
            <a:off x="1194353" y="4735762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9" name="Oval 8">
            <a:extLst>
              <a:ext uri="{FF2B5EF4-FFF2-40B4-BE49-F238E27FC236}">
                <a16:creationId xmlns:a16="http://schemas.microsoft.com/office/drawing/2014/main" id="{12EE24FA-FC3A-863C-19A6-683F6191AE0A}"/>
              </a:ext>
            </a:extLst>
          </p:cNvPr>
          <p:cNvSpPr/>
          <p:nvPr/>
        </p:nvSpPr>
        <p:spPr>
          <a:xfrm>
            <a:off x="1194352" y="4735762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4</a:t>
            </a:r>
          </a:p>
        </p:txBody>
      </p:sp>
      <p:sp>
        <p:nvSpPr>
          <p:cNvPr id="60" name="Rounded Rectangle 9">
            <a:extLst>
              <a:ext uri="{FF2B5EF4-FFF2-40B4-BE49-F238E27FC236}">
                <a16:creationId xmlns:a16="http://schemas.microsoft.com/office/drawing/2014/main" id="{4E9B0E75-E597-83B6-9EA4-60C3D9F4D71E}"/>
              </a:ext>
            </a:extLst>
          </p:cNvPr>
          <p:cNvSpPr/>
          <p:nvPr/>
        </p:nvSpPr>
        <p:spPr>
          <a:xfrm>
            <a:off x="1194353" y="5533568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1" name="Oval 10">
            <a:extLst>
              <a:ext uri="{FF2B5EF4-FFF2-40B4-BE49-F238E27FC236}">
                <a16:creationId xmlns:a16="http://schemas.microsoft.com/office/drawing/2014/main" id="{904650D9-D025-8BE7-9648-602219CC9965}"/>
              </a:ext>
            </a:extLst>
          </p:cNvPr>
          <p:cNvSpPr/>
          <p:nvPr/>
        </p:nvSpPr>
        <p:spPr>
          <a:xfrm>
            <a:off x="1194352" y="5533568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5</a:t>
            </a:r>
          </a:p>
        </p:txBody>
      </p:sp>
      <p:sp>
        <p:nvSpPr>
          <p:cNvPr id="62" name="Rounded Rectangle 11">
            <a:extLst>
              <a:ext uri="{FF2B5EF4-FFF2-40B4-BE49-F238E27FC236}">
                <a16:creationId xmlns:a16="http://schemas.microsoft.com/office/drawing/2014/main" id="{369EB384-4A5D-9582-368F-7BBFE51D3175}"/>
              </a:ext>
            </a:extLst>
          </p:cNvPr>
          <p:cNvSpPr/>
          <p:nvPr/>
        </p:nvSpPr>
        <p:spPr>
          <a:xfrm>
            <a:off x="6684764" y="2327109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3" name="Oval 12">
            <a:extLst>
              <a:ext uri="{FF2B5EF4-FFF2-40B4-BE49-F238E27FC236}">
                <a16:creationId xmlns:a16="http://schemas.microsoft.com/office/drawing/2014/main" id="{6DFD1CDC-371F-D8D5-10C7-F6F9A0200BD5}"/>
              </a:ext>
            </a:extLst>
          </p:cNvPr>
          <p:cNvSpPr/>
          <p:nvPr/>
        </p:nvSpPr>
        <p:spPr>
          <a:xfrm>
            <a:off x="6684764" y="2327109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1</a:t>
            </a:r>
          </a:p>
        </p:txBody>
      </p:sp>
      <p:sp>
        <p:nvSpPr>
          <p:cNvPr id="64" name="Rounded Rectangle 13">
            <a:extLst>
              <a:ext uri="{FF2B5EF4-FFF2-40B4-BE49-F238E27FC236}">
                <a16:creationId xmlns:a16="http://schemas.microsoft.com/office/drawing/2014/main" id="{C355DD80-BDFB-4B4E-1CA9-D80852FD2DB5}"/>
              </a:ext>
            </a:extLst>
          </p:cNvPr>
          <p:cNvSpPr/>
          <p:nvPr/>
        </p:nvSpPr>
        <p:spPr>
          <a:xfrm>
            <a:off x="6684764" y="3132533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5" name="Oval 14">
            <a:extLst>
              <a:ext uri="{FF2B5EF4-FFF2-40B4-BE49-F238E27FC236}">
                <a16:creationId xmlns:a16="http://schemas.microsoft.com/office/drawing/2014/main" id="{63726CD3-41AE-357E-A613-BE4EF58314FD}"/>
              </a:ext>
            </a:extLst>
          </p:cNvPr>
          <p:cNvSpPr/>
          <p:nvPr/>
        </p:nvSpPr>
        <p:spPr>
          <a:xfrm>
            <a:off x="6684764" y="3132533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2</a:t>
            </a:r>
          </a:p>
        </p:txBody>
      </p:sp>
      <p:sp>
        <p:nvSpPr>
          <p:cNvPr id="66" name="Rounded Rectangle 15">
            <a:extLst>
              <a:ext uri="{FF2B5EF4-FFF2-40B4-BE49-F238E27FC236}">
                <a16:creationId xmlns:a16="http://schemas.microsoft.com/office/drawing/2014/main" id="{B81658CC-A47B-A783-E915-4CF51CFD6402}"/>
              </a:ext>
            </a:extLst>
          </p:cNvPr>
          <p:cNvSpPr/>
          <p:nvPr/>
        </p:nvSpPr>
        <p:spPr>
          <a:xfrm>
            <a:off x="6684764" y="3935417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7" name="Oval 16">
            <a:extLst>
              <a:ext uri="{FF2B5EF4-FFF2-40B4-BE49-F238E27FC236}">
                <a16:creationId xmlns:a16="http://schemas.microsoft.com/office/drawing/2014/main" id="{C653CEC8-F4E3-BFCB-AF50-381DBE0D580C}"/>
              </a:ext>
            </a:extLst>
          </p:cNvPr>
          <p:cNvSpPr/>
          <p:nvPr/>
        </p:nvSpPr>
        <p:spPr>
          <a:xfrm>
            <a:off x="6684764" y="3935417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3</a:t>
            </a:r>
          </a:p>
        </p:txBody>
      </p:sp>
      <p:sp>
        <p:nvSpPr>
          <p:cNvPr id="68" name="Rounded Rectangle 17">
            <a:extLst>
              <a:ext uri="{FF2B5EF4-FFF2-40B4-BE49-F238E27FC236}">
                <a16:creationId xmlns:a16="http://schemas.microsoft.com/office/drawing/2014/main" id="{3578CFC7-5C94-8622-B7E1-1766AF7C499C}"/>
              </a:ext>
            </a:extLst>
          </p:cNvPr>
          <p:cNvSpPr/>
          <p:nvPr/>
        </p:nvSpPr>
        <p:spPr>
          <a:xfrm>
            <a:off x="6684764" y="4735762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9" name="Oval 18">
            <a:extLst>
              <a:ext uri="{FF2B5EF4-FFF2-40B4-BE49-F238E27FC236}">
                <a16:creationId xmlns:a16="http://schemas.microsoft.com/office/drawing/2014/main" id="{5B522C67-8225-88AF-EACC-4BAAF424B653}"/>
              </a:ext>
            </a:extLst>
          </p:cNvPr>
          <p:cNvSpPr/>
          <p:nvPr/>
        </p:nvSpPr>
        <p:spPr>
          <a:xfrm>
            <a:off x="6684764" y="4735762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4</a:t>
            </a:r>
          </a:p>
        </p:txBody>
      </p:sp>
      <p:sp>
        <p:nvSpPr>
          <p:cNvPr id="70" name="Rounded Rectangle 19">
            <a:extLst>
              <a:ext uri="{FF2B5EF4-FFF2-40B4-BE49-F238E27FC236}">
                <a16:creationId xmlns:a16="http://schemas.microsoft.com/office/drawing/2014/main" id="{6F126388-F0C3-CAEF-37C0-0315432C8C3E}"/>
              </a:ext>
            </a:extLst>
          </p:cNvPr>
          <p:cNvSpPr/>
          <p:nvPr/>
        </p:nvSpPr>
        <p:spPr>
          <a:xfrm>
            <a:off x="6684764" y="5533568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1" name="Oval 20">
            <a:extLst>
              <a:ext uri="{FF2B5EF4-FFF2-40B4-BE49-F238E27FC236}">
                <a16:creationId xmlns:a16="http://schemas.microsoft.com/office/drawing/2014/main" id="{50A92DBE-EEA2-DB87-3791-F793440B260B}"/>
              </a:ext>
            </a:extLst>
          </p:cNvPr>
          <p:cNvSpPr/>
          <p:nvPr/>
        </p:nvSpPr>
        <p:spPr>
          <a:xfrm>
            <a:off x="6684764" y="5533568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5</a:t>
            </a:r>
          </a:p>
        </p:txBody>
      </p:sp>
      <p:sp>
        <p:nvSpPr>
          <p:cNvPr id="72" name="Chevron 21">
            <a:extLst>
              <a:ext uri="{FF2B5EF4-FFF2-40B4-BE49-F238E27FC236}">
                <a16:creationId xmlns:a16="http://schemas.microsoft.com/office/drawing/2014/main" id="{D00B0A48-B37D-1E55-6003-1E941A9C3B2A}"/>
              </a:ext>
            </a:extLst>
          </p:cNvPr>
          <p:cNvSpPr/>
          <p:nvPr/>
        </p:nvSpPr>
        <p:spPr>
          <a:xfrm>
            <a:off x="2049795" y="1494913"/>
            <a:ext cx="2602001" cy="483969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737572"/>
              </a:solidFill>
              <a:latin typeface="Lato Light" panose="020F0502020204030203" pitchFamily="34" charset="0"/>
            </a:endParaRPr>
          </a:p>
        </p:txBody>
      </p:sp>
      <p:sp>
        <p:nvSpPr>
          <p:cNvPr id="73" name="Chevron 22">
            <a:extLst>
              <a:ext uri="{FF2B5EF4-FFF2-40B4-BE49-F238E27FC236}">
                <a16:creationId xmlns:a16="http://schemas.microsoft.com/office/drawing/2014/main" id="{F691BADC-5642-1F52-25EF-9A70D6AC4B23}"/>
              </a:ext>
            </a:extLst>
          </p:cNvPr>
          <p:cNvSpPr/>
          <p:nvPr/>
        </p:nvSpPr>
        <p:spPr>
          <a:xfrm flipH="1">
            <a:off x="7541416" y="1494913"/>
            <a:ext cx="2600791" cy="483969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737572"/>
              </a:solidFill>
              <a:latin typeface="Lato Light" panose="020F0502020204030203" pitchFamily="34" charset="0"/>
            </a:endParaRPr>
          </a:p>
        </p:txBody>
      </p:sp>
      <p:sp>
        <p:nvSpPr>
          <p:cNvPr id="74" name="Freeform 25">
            <a:extLst>
              <a:ext uri="{FF2B5EF4-FFF2-40B4-BE49-F238E27FC236}">
                <a16:creationId xmlns:a16="http://schemas.microsoft.com/office/drawing/2014/main" id="{EE51B31F-CF9F-DF23-14A2-0CA4697DA069}"/>
              </a:ext>
            </a:extLst>
          </p:cNvPr>
          <p:cNvSpPr/>
          <p:nvPr/>
        </p:nvSpPr>
        <p:spPr>
          <a:xfrm>
            <a:off x="5673151" y="1305762"/>
            <a:ext cx="422851" cy="858327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5" name="Freeform 26">
            <a:extLst>
              <a:ext uri="{FF2B5EF4-FFF2-40B4-BE49-F238E27FC236}">
                <a16:creationId xmlns:a16="http://schemas.microsoft.com/office/drawing/2014/main" id="{1DF62D7C-10F9-E151-3220-C96F82E2A93B}"/>
              </a:ext>
            </a:extLst>
          </p:cNvPr>
          <p:cNvSpPr/>
          <p:nvPr/>
        </p:nvSpPr>
        <p:spPr>
          <a:xfrm rot="10800000">
            <a:off x="6096002" y="1305762"/>
            <a:ext cx="422851" cy="858327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cxnSp>
        <p:nvCxnSpPr>
          <p:cNvPr id="76" name="Straight Connector 28">
            <a:extLst>
              <a:ext uri="{FF2B5EF4-FFF2-40B4-BE49-F238E27FC236}">
                <a16:creationId xmlns:a16="http://schemas.microsoft.com/office/drawing/2014/main" id="{2181BD57-283F-0556-599F-8A996EAAB231}"/>
              </a:ext>
            </a:extLst>
          </p:cNvPr>
          <p:cNvCxnSpPr>
            <a:cxnSpLocks/>
          </p:cNvCxnSpPr>
          <p:nvPr/>
        </p:nvCxnSpPr>
        <p:spPr>
          <a:xfrm>
            <a:off x="6096000" y="2327109"/>
            <a:ext cx="0" cy="3796855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Subtitle 2">
            <a:extLst>
              <a:ext uri="{FF2B5EF4-FFF2-40B4-BE49-F238E27FC236}">
                <a16:creationId xmlns:a16="http://schemas.microsoft.com/office/drawing/2014/main" id="{34CE45A7-ED58-EC5A-CC85-D008999578F4}"/>
              </a:ext>
            </a:extLst>
          </p:cNvPr>
          <p:cNvSpPr txBox="1">
            <a:spLocks/>
          </p:cNvSpPr>
          <p:nvPr/>
        </p:nvSpPr>
        <p:spPr>
          <a:xfrm>
            <a:off x="1898909" y="2381904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Atua no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nível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Tático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e Operacional (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até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diretoria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)</a:t>
            </a:r>
          </a:p>
        </p:txBody>
      </p:sp>
      <p:sp>
        <p:nvSpPr>
          <p:cNvPr id="78" name="Subtitle 2">
            <a:extLst>
              <a:ext uri="{FF2B5EF4-FFF2-40B4-BE49-F238E27FC236}">
                <a16:creationId xmlns:a16="http://schemas.microsoft.com/office/drawing/2014/main" id="{35659F87-068D-D6F1-6A01-CFC09A13D953}"/>
              </a:ext>
            </a:extLst>
          </p:cNvPr>
          <p:cNvSpPr txBox="1">
            <a:spLocks/>
          </p:cNvSpPr>
          <p:nvPr/>
        </p:nvSpPr>
        <p:spPr>
          <a:xfrm>
            <a:off x="1898909" y="3300255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Horizonte de Planejamento: 3 - 18 meses</a:t>
            </a:r>
          </a:p>
        </p:txBody>
      </p:sp>
      <p:sp>
        <p:nvSpPr>
          <p:cNvPr id="80" name="Subtitle 2">
            <a:extLst>
              <a:ext uri="{FF2B5EF4-FFF2-40B4-BE49-F238E27FC236}">
                <a16:creationId xmlns:a16="http://schemas.microsoft.com/office/drawing/2014/main" id="{1CF795FD-81BD-A1C3-A267-BFA2B210192A}"/>
              </a:ext>
            </a:extLst>
          </p:cNvPr>
          <p:cNvSpPr txBox="1">
            <a:spLocks/>
          </p:cNvSpPr>
          <p:nvPr/>
        </p:nvSpPr>
        <p:spPr>
          <a:xfrm>
            <a:off x="1898909" y="478679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Orçamento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anual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: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participação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construção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</a:p>
        </p:txBody>
      </p:sp>
      <p:sp>
        <p:nvSpPr>
          <p:cNvPr id="81" name="Subtitle 2">
            <a:extLst>
              <a:ext uri="{FF2B5EF4-FFF2-40B4-BE49-F238E27FC236}">
                <a16:creationId xmlns:a16="http://schemas.microsoft.com/office/drawing/2014/main" id="{4C0C4B84-9178-9281-B4B0-30DE6A36F33C}"/>
              </a:ext>
            </a:extLst>
          </p:cNvPr>
          <p:cNvSpPr txBox="1">
            <a:spLocks/>
          </p:cNvSpPr>
          <p:nvPr/>
        </p:nvSpPr>
        <p:spPr>
          <a:xfrm>
            <a:off x="1898909" y="3986452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Tomada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decisão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: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em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cima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dos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planos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operacionais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82" name="Subtitle 2">
            <a:extLst>
              <a:ext uri="{FF2B5EF4-FFF2-40B4-BE49-F238E27FC236}">
                <a16:creationId xmlns:a16="http://schemas.microsoft.com/office/drawing/2014/main" id="{AC031B36-C65D-10E0-E328-3F4010D5E856}"/>
              </a:ext>
            </a:extLst>
          </p:cNvPr>
          <p:cNvSpPr txBox="1">
            <a:spLocks/>
          </p:cNvSpPr>
          <p:nvPr/>
        </p:nvSpPr>
        <p:spPr>
          <a:xfrm>
            <a:off x="7389321" y="2266487"/>
            <a:ext cx="3494166" cy="719159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Atua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3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níveis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: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Estratégico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,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Tático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e Operacional (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pauta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no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conselho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administrativo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)</a:t>
            </a:r>
          </a:p>
        </p:txBody>
      </p:sp>
      <p:sp>
        <p:nvSpPr>
          <p:cNvPr id="83" name="Subtitle 2">
            <a:extLst>
              <a:ext uri="{FF2B5EF4-FFF2-40B4-BE49-F238E27FC236}">
                <a16:creationId xmlns:a16="http://schemas.microsoft.com/office/drawing/2014/main" id="{D8BF8CB5-186B-3E13-E799-B9FDFE06B779}"/>
              </a:ext>
            </a:extLst>
          </p:cNvPr>
          <p:cNvSpPr txBox="1">
            <a:spLocks/>
          </p:cNvSpPr>
          <p:nvPr/>
        </p:nvSpPr>
        <p:spPr>
          <a:xfrm>
            <a:off x="7389321" y="318483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Horizonte de Planejamento: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acima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24 meses.</a:t>
            </a:r>
          </a:p>
        </p:txBody>
      </p:sp>
      <p:sp>
        <p:nvSpPr>
          <p:cNvPr id="85" name="Subtitle 2">
            <a:extLst>
              <a:ext uri="{FF2B5EF4-FFF2-40B4-BE49-F238E27FC236}">
                <a16:creationId xmlns:a16="http://schemas.microsoft.com/office/drawing/2014/main" id="{D00317A1-FB3C-8C38-450B-D39D5EEC3255}"/>
              </a:ext>
            </a:extLst>
          </p:cNvPr>
          <p:cNvSpPr txBox="1">
            <a:spLocks/>
          </p:cNvSpPr>
          <p:nvPr/>
        </p:nvSpPr>
        <p:spPr>
          <a:xfrm>
            <a:off x="7389321" y="478679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Orçamento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anual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até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5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anos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: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orquestra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construção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86" name="Subtitle 2">
            <a:extLst>
              <a:ext uri="{FF2B5EF4-FFF2-40B4-BE49-F238E27FC236}">
                <a16:creationId xmlns:a16="http://schemas.microsoft.com/office/drawing/2014/main" id="{ED06A6E4-3C50-09AD-1AD3-551915B2C0F7}"/>
              </a:ext>
            </a:extLst>
          </p:cNvPr>
          <p:cNvSpPr txBox="1">
            <a:spLocks/>
          </p:cNvSpPr>
          <p:nvPr/>
        </p:nvSpPr>
        <p:spPr>
          <a:xfrm>
            <a:off x="7389321" y="3958219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Tomada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decisão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: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em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cima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resultado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financeiro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projetado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87" name="TextBox 57">
            <a:extLst>
              <a:ext uri="{FF2B5EF4-FFF2-40B4-BE49-F238E27FC236}">
                <a16:creationId xmlns:a16="http://schemas.microsoft.com/office/drawing/2014/main" id="{859F114F-C8F7-2086-5765-7A519E50B146}"/>
              </a:ext>
            </a:extLst>
          </p:cNvPr>
          <p:cNvSpPr txBox="1"/>
          <p:nvPr/>
        </p:nvSpPr>
        <p:spPr>
          <a:xfrm>
            <a:off x="2246970" y="1492019"/>
            <a:ext cx="2207657" cy="4924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3989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S&amp;OP</a:t>
            </a:r>
          </a:p>
          <a:p>
            <a:pPr algn="ctr" defTabSz="913989"/>
            <a:r>
              <a:rPr lang="en-US" sz="10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Sales and Operations Planning</a:t>
            </a:r>
          </a:p>
        </p:txBody>
      </p:sp>
      <p:sp>
        <p:nvSpPr>
          <p:cNvPr id="88" name="TextBox 58">
            <a:extLst>
              <a:ext uri="{FF2B5EF4-FFF2-40B4-BE49-F238E27FC236}">
                <a16:creationId xmlns:a16="http://schemas.microsoft.com/office/drawing/2014/main" id="{3911327B-3AB1-A05B-0F4D-AE7AD28BBA4B}"/>
              </a:ext>
            </a:extLst>
          </p:cNvPr>
          <p:cNvSpPr txBox="1"/>
          <p:nvPr/>
        </p:nvSpPr>
        <p:spPr>
          <a:xfrm>
            <a:off x="7684484" y="1484325"/>
            <a:ext cx="2313455" cy="5078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3989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IBP</a:t>
            </a:r>
          </a:p>
          <a:p>
            <a:pPr algn="ctr" defTabSz="913989"/>
            <a:r>
              <a:rPr lang="en-US" sz="11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Integrated Business Planning</a:t>
            </a:r>
          </a:p>
        </p:txBody>
      </p:sp>
      <p:sp>
        <p:nvSpPr>
          <p:cNvPr id="89" name="Subtitle 2">
            <a:extLst>
              <a:ext uri="{FF2B5EF4-FFF2-40B4-BE49-F238E27FC236}">
                <a16:creationId xmlns:a16="http://schemas.microsoft.com/office/drawing/2014/main" id="{33C93F22-E4DB-5E58-2C58-2B39E43325BC}"/>
              </a:ext>
            </a:extLst>
          </p:cNvPr>
          <p:cNvSpPr txBox="1">
            <a:spLocks/>
          </p:cNvSpPr>
          <p:nvPr/>
        </p:nvSpPr>
        <p:spPr>
          <a:xfrm>
            <a:off x="1898909" y="5700020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Integração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tecnológica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: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algumas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iniciativas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90" name="Subtitle 2">
            <a:extLst>
              <a:ext uri="{FF2B5EF4-FFF2-40B4-BE49-F238E27FC236}">
                <a16:creationId xmlns:a16="http://schemas.microsoft.com/office/drawing/2014/main" id="{E16FA257-5AE3-3619-249B-FC3B50FF2C10}"/>
              </a:ext>
            </a:extLst>
          </p:cNvPr>
          <p:cNvSpPr txBox="1">
            <a:spLocks/>
          </p:cNvSpPr>
          <p:nvPr/>
        </p:nvSpPr>
        <p:spPr>
          <a:xfrm>
            <a:off x="7389321" y="5534460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Integração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tecnológica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: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suporte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para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decisões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,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alta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integração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95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7" grpId="0"/>
      <p:bldP spid="78" grpId="0"/>
      <p:bldP spid="80" grpId="0"/>
      <p:bldP spid="81" grpId="0"/>
      <p:bldP spid="83" grpId="0"/>
      <p:bldP spid="85" grpId="0"/>
      <p:bldP spid="86" grpId="0"/>
      <p:bldP spid="89" grpId="0"/>
      <p:bldP spid="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3109839" y="210366"/>
            <a:ext cx="485100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Estágios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 de </a:t>
            </a: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Maturidade</a:t>
            </a:r>
            <a:endParaRPr lang="en-US" sz="3000" b="1" dirty="0">
              <a:solidFill>
                <a:srgbClr val="DDDEDD">
                  <a:lumMod val="10000"/>
                </a:srgb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Freeform 6">
            <a:extLst>
              <a:ext uri="{FF2B5EF4-FFF2-40B4-BE49-F238E27FC236}">
                <a16:creationId xmlns:a16="http://schemas.microsoft.com/office/drawing/2014/main" id="{7C045EC6-C280-E4C2-6D50-DF2B5030C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9416" y="4119230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3E8E99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Freeform 7">
            <a:extLst>
              <a:ext uri="{FF2B5EF4-FFF2-40B4-BE49-F238E27FC236}">
                <a16:creationId xmlns:a16="http://schemas.microsoft.com/office/drawing/2014/main" id="{2E6B2BAD-5071-61C3-6E87-4AD9079965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9518" y="3651043"/>
            <a:ext cx="282898" cy="281243"/>
          </a:xfrm>
          <a:custGeom>
            <a:avLst/>
            <a:gdLst>
              <a:gd name="T0" fmla="*/ 0 w 755"/>
              <a:gd name="T1" fmla="*/ 750 h 751"/>
              <a:gd name="T2" fmla="*/ 754 w 755"/>
              <a:gd name="T3" fmla="*/ 750 h 751"/>
              <a:gd name="T4" fmla="*/ 754 w 755"/>
              <a:gd name="T5" fmla="*/ 0 h 751"/>
              <a:gd name="T6" fmla="*/ 750 w 755"/>
              <a:gd name="T7" fmla="*/ 0 h 751"/>
              <a:gd name="T8" fmla="*/ 0 w 755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5" h="751">
                <a:moveTo>
                  <a:pt x="0" y="750"/>
                </a:moveTo>
                <a:lnTo>
                  <a:pt x="754" y="750"/>
                </a:lnTo>
                <a:lnTo>
                  <a:pt x="754" y="0"/>
                </a:lnTo>
                <a:lnTo>
                  <a:pt x="750" y="0"/>
                </a:lnTo>
                <a:lnTo>
                  <a:pt x="0" y="750"/>
                </a:lnTo>
              </a:path>
            </a:pathLst>
          </a:custGeom>
          <a:solidFill>
            <a:srgbClr val="4A63A2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97B9CABA-2163-0C7E-9171-70A8D2A68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6290" y="3216772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437DB2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41" name="L-Shape 58">
            <a:extLst>
              <a:ext uri="{FF2B5EF4-FFF2-40B4-BE49-F238E27FC236}">
                <a16:creationId xmlns:a16="http://schemas.microsoft.com/office/drawing/2014/main" id="{175EE1C1-95A9-4393-DC18-A94B627F9C42}"/>
              </a:ext>
            </a:extLst>
          </p:cNvPr>
          <p:cNvSpPr/>
          <p:nvPr/>
        </p:nvSpPr>
        <p:spPr>
          <a:xfrm rot="10800000" flipH="1">
            <a:off x="1915217" y="4552674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3E8E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2" name="L-Shape 59">
            <a:extLst>
              <a:ext uri="{FF2B5EF4-FFF2-40B4-BE49-F238E27FC236}">
                <a16:creationId xmlns:a16="http://schemas.microsoft.com/office/drawing/2014/main" id="{D7745FDE-08B2-4809-1D1B-21624CB24816}"/>
              </a:ext>
            </a:extLst>
          </p:cNvPr>
          <p:cNvSpPr/>
          <p:nvPr/>
        </p:nvSpPr>
        <p:spPr>
          <a:xfrm rot="10800000" flipH="1">
            <a:off x="4104697" y="4108267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A63A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4" name="L-Shape 62">
            <a:extLst>
              <a:ext uri="{FF2B5EF4-FFF2-40B4-BE49-F238E27FC236}">
                <a16:creationId xmlns:a16="http://schemas.microsoft.com/office/drawing/2014/main" id="{8C7AE05D-A54F-4895-3CDA-61C3212DD7C1}"/>
              </a:ext>
            </a:extLst>
          </p:cNvPr>
          <p:cNvSpPr/>
          <p:nvPr/>
        </p:nvSpPr>
        <p:spPr>
          <a:xfrm rot="10800000" flipH="1">
            <a:off x="8430819" y="3141498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54B8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6" name="L-Shape 64">
            <a:extLst>
              <a:ext uri="{FF2B5EF4-FFF2-40B4-BE49-F238E27FC236}">
                <a16:creationId xmlns:a16="http://schemas.microsoft.com/office/drawing/2014/main" id="{F8AD771A-0CED-A56E-799E-F8A5B8C7776F}"/>
              </a:ext>
            </a:extLst>
          </p:cNvPr>
          <p:cNvSpPr/>
          <p:nvPr/>
        </p:nvSpPr>
        <p:spPr>
          <a:xfrm rot="10800000" flipH="1">
            <a:off x="6278050" y="3651043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37DB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7" name="TextBox 65">
            <a:extLst>
              <a:ext uri="{FF2B5EF4-FFF2-40B4-BE49-F238E27FC236}">
                <a16:creationId xmlns:a16="http://schemas.microsoft.com/office/drawing/2014/main" id="{2AA1CD06-A7B1-FB8B-72D6-64A4E68DBBDA}"/>
              </a:ext>
            </a:extLst>
          </p:cNvPr>
          <p:cNvSpPr txBox="1"/>
          <p:nvPr/>
        </p:nvSpPr>
        <p:spPr>
          <a:xfrm>
            <a:off x="2399592" y="4802919"/>
            <a:ext cx="1183337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1.REAÇÃO</a:t>
            </a:r>
          </a:p>
        </p:txBody>
      </p:sp>
      <p:sp>
        <p:nvSpPr>
          <p:cNvPr id="49" name="TextBox 67">
            <a:extLst>
              <a:ext uri="{FF2B5EF4-FFF2-40B4-BE49-F238E27FC236}">
                <a16:creationId xmlns:a16="http://schemas.microsoft.com/office/drawing/2014/main" id="{4FF7174B-76C7-44F0-B21B-E4CF48F1A12F}"/>
              </a:ext>
            </a:extLst>
          </p:cNvPr>
          <p:cNvSpPr txBox="1"/>
          <p:nvPr/>
        </p:nvSpPr>
        <p:spPr>
          <a:xfrm>
            <a:off x="4324597" y="4334643"/>
            <a:ext cx="1863011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2.ANTECIPAÇÃO</a:t>
            </a:r>
          </a:p>
        </p:txBody>
      </p:sp>
      <p:sp>
        <p:nvSpPr>
          <p:cNvPr id="84" name="TextBox 69">
            <a:extLst>
              <a:ext uri="{FF2B5EF4-FFF2-40B4-BE49-F238E27FC236}">
                <a16:creationId xmlns:a16="http://schemas.microsoft.com/office/drawing/2014/main" id="{2C76F434-F2CD-676E-8A10-63AA2EB03386}"/>
              </a:ext>
            </a:extLst>
          </p:cNvPr>
          <p:cNvSpPr txBox="1"/>
          <p:nvPr/>
        </p:nvSpPr>
        <p:spPr>
          <a:xfrm>
            <a:off x="6459012" y="3878598"/>
            <a:ext cx="1983235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3.COLABORAÇÃO</a:t>
            </a:r>
          </a:p>
        </p:txBody>
      </p:sp>
      <p:sp>
        <p:nvSpPr>
          <p:cNvPr id="92" name="TextBox 71">
            <a:extLst>
              <a:ext uri="{FF2B5EF4-FFF2-40B4-BE49-F238E27FC236}">
                <a16:creationId xmlns:a16="http://schemas.microsoft.com/office/drawing/2014/main" id="{898F1944-9C91-417E-4014-B65DE5963256}"/>
              </a:ext>
            </a:extLst>
          </p:cNvPr>
          <p:cNvSpPr txBox="1"/>
          <p:nvPr/>
        </p:nvSpPr>
        <p:spPr>
          <a:xfrm>
            <a:off x="8624613" y="3325083"/>
            <a:ext cx="2095445" cy="83099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4.ORQUESTRAÇÃO</a:t>
            </a:r>
          </a:p>
          <a:p>
            <a:pPr algn="ctr"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DO</a:t>
            </a:r>
          </a:p>
          <a:p>
            <a:pPr algn="ctr"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BUSINESS</a:t>
            </a:r>
          </a:p>
        </p:txBody>
      </p:sp>
      <p:sp>
        <p:nvSpPr>
          <p:cNvPr id="135" name="Freeform 77">
            <a:extLst>
              <a:ext uri="{FF2B5EF4-FFF2-40B4-BE49-F238E27FC236}">
                <a16:creationId xmlns:a16="http://schemas.microsoft.com/office/drawing/2014/main" id="{3AEAC317-C525-9C3E-47DE-B5DF2423D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5950" y="1269899"/>
            <a:ext cx="310330" cy="196978"/>
          </a:xfrm>
          <a:custGeom>
            <a:avLst/>
            <a:gdLst>
              <a:gd name="connsiteX0" fmla="*/ 408053 w 620659"/>
              <a:gd name="connsiteY0" fmla="*/ 0 h 393956"/>
              <a:gd name="connsiteX1" fmla="*/ 403544 w 620659"/>
              <a:gd name="connsiteY1" fmla="*/ 60159 h 393956"/>
              <a:gd name="connsiteX2" fmla="*/ 290070 w 620659"/>
              <a:gd name="connsiteY2" fmla="*/ 141373 h 393956"/>
              <a:gd name="connsiteX3" fmla="*/ 369751 w 620659"/>
              <a:gd name="connsiteY3" fmla="*/ 152477 h 393956"/>
              <a:gd name="connsiteX4" fmla="*/ 372034 w 620659"/>
              <a:gd name="connsiteY4" fmla="*/ 152509 h 393956"/>
              <a:gd name="connsiteX5" fmla="*/ 571766 w 620659"/>
              <a:gd name="connsiteY5" fmla="*/ 136109 h 393956"/>
              <a:gd name="connsiteX6" fmla="*/ 577036 w 620659"/>
              <a:gd name="connsiteY6" fmla="*/ 192508 h 393956"/>
              <a:gd name="connsiteX7" fmla="*/ 383978 w 620659"/>
              <a:gd name="connsiteY7" fmla="*/ 208361 h 393956"/>
              <a:gd name="connsiteX8" fmla="*/ 384005 w 620659"/>
              <a:gd name="connsiteY8" fmla="*/ 209417 h 393956"/>
              <a:gd name="connsiteX9" fmla="*/ 383837 w 620659"/>
              <a:gd name="connsiteY9" fmla="*/ 215064 h 393956"/>
              <a:gd name="connsiteX10" fmla="*/ 590715 w 620659"/>
              <a:gd name="connsiteY10" fmla="*/ 205889 h 393956"/>
              <a:gd name="connsiteX11" fmla="*/ 593716 w 620659"/>
              <a:gd name="connsiteY11" fmla="*/ 262672 h 393956"/>
              <a:gd name="connsiteX12" fmla="*/ 382070 w 620659"/>
              <a:gd name="connsiteY12" fmla="*/ 272745 h 393956"/>
              <a:gd name="connsiteX13" fmla="*/ 381393 w 620659"/>
              <a:gd name="connsiteY13" fmla="*/ 277934 h 393956"/>
              <a:gd name="connsiteX14" fmla="*/ 580287 w 620659"/>
              <a:gd name="connsiteY14" fmla="*/ 277934 h 393956"/>
              <a:gd name="connsiteX15" fmla="*/ 580287 w 620659"/>
              <a:gd name="connsiteY15" fmla="*/ 333444 h 393956"/>
              <a:gd name="connsiteX16" fmla="*/ 374150 w 620659"/>
              <a:gd name="connsiteY16" fmla="*/ 333444 h 393956"/>
              <a:gd name="connsiteX17" fmla="*/ 374048 w 620659"/>
              <a:gd name="connsiteY17" fmla="*/ 334223 h 393956"/>
              <a:gd name="connsiteX18" fmla="*/ 372905 w 620659"/>
              <a:gd name="connsiteY18" fmla="*/ 337820 h 393956"/>
              <a:gd name="connsiteX19" fmla="*/ 527826 w 620659"/>
              <a:gd name="connsiteY19" fmla="*/ 339683 h 393956"/>
              <a:gd name="connsiteX20" fmla="*/ 527826 w 620659"/>
              <a:gd name="connsiteY20" fmla="*/ 385665 h 393956"/>
              <a:gd name="connsiteX21" fmla="*/ 358134 w 620659"/>
              <a:gd name="connsiteY21" fmla="*/ 384306 h 393956"/>
              <a:gd name="connsiteX22" fmla="*/ 356952 w 620659"/>
              <a:gd name="connsiteY22" fmla="*/ 388026 h 393956"/>
              <a:gd name="connsiteX23" fmla="*/ 130757 w 620659"/>
              <a:gd name="connsiteY23" fmla="*/ 360954 h 393956"/>
              <a:gd name="connsiteX24" fmla="*/ 0 w 620659"/>
              <a:gd name="connsiteY24" fmla="*/ 360954 h 393956"/>
              <a:gd name="connsiteX25" fmla="*/ 12775 w 620659"/>
              <a:gd name="connsiteY25" fmla="*/ 170701 h 393956"/>
              <a:gd name="connsiteX26" fmla="*/ 136017 w 620659"/>
              <a:gd name="connsiteY26" fmla="*/ 157917 h 393956"/>
              <a:gd name="connsiteX27" fmla="*/ 350189 w 620659"/>
              <a:gd name="connsiteY27" fmla="*/ 30079 h 393956"/>
              <a:gd name="connsiteX28" fmla="*/ 408053 w 620659"/>
              <a:gd name="connsiteY28" fmla="*/ 0 h 393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20659" h="393956">
                <a:moveTo>
                  <a:pt x="408053" y="0"/>
                </a:moveTo>
                <a:cubicBezTo>
                  <a:pt x="408053" y="0"/>
                  <a:pt x="442621" y="27823"/>
                  <a:pt x="403544" y="60159"/>
                </a:cubicBezTo>
                <a:cubicBezTo>
                  <a:pt x="365970" y="93246"/>
                  <a:pt x="267526" y="120318"/>
                  <a:pt x="290070" y="141373"/>
                </a:cubicBezTo>
                <a:cubicBezTo>
                  <a:pt x="299088" y="149833"/>
                  <a:pt x="346573" y="151948"/>
                  <a:pt x="369751" y="152477"/>
                </a:cubicBezTo>
                <a:lnTo>
                  <a:pt x="372034" y="152509"/>
                </a:lnTo>
                <a:lnTo>
                  <a:pt x="571766" y="136109"/>
                </a:lnTo>
                <a:cubicBezTo>
                  <a:pt x="609403" y="132349"/>
                  <a:pt x="614672" y="189500"/>
                  <a:pt x="577036" y="192508"/>
                </a:cubicBezTo>
                <a:lnTo>
                  <a:pt x="383978" y="208361"/>
                </a:lnTo>
                <a:lnTo>
                  <a:pt x="384005" y="209417"/>
                </a:lnTo>
                <a:lnTo>
                  <a:pt x="383837" y="215064"/>
                </a:lnTo>
                <a:lnTo>
                  <a:pt x="590715" y="205889"/>
                </a:lnTo>
                <a:cubicBezTo>
                  <a:pt x="628970" y="205142"/>
                  <a:pt x="631220" y="261178"/>
                  <a:pt x="593716" y="262672"/>
                </a:cubicBezTo>
                <a:lnTo>
                  <a:pt x="382070" y="272745"/>
                </a:lnTo>
                <a:lnTo>
                  <a:pt x="381393" y="277934"/>
                </a:lnTo>
                <a:lnTo>
                  <a:pt x="580287" y="277934"/>
                </a:lnTo>
                <a:cubicBezTo>
                  <a:pt x="617981" y="277934"/>
                  <a:pt x="617981" y="333444"/>
                  <a:pt x="580287" y="333444"/>
                </a:cubicBezTo>
                <a:lnTo>
                  <a:pt x="374150" y="333444"/>
                </a:lnTo>
                <a:lnTo>
                  <a:pt x="374048" y="334223"/>
                </a:lnTo>
                <a:lnTo>
                  <a:pt x="372905" y="337820"/>
                </a:lnTo>
                <a:lnTo>
                  <a:pt x="527826" y="339683"/>
                </a:lnTo>
                <a:cubicBezTo>
                  <a:pt x="558432" y="339683"/>
                  <a:pt x="557685" y="386395"/>
                  <a:pt x="527826" y="385665"/>
                </a:cubicBezTo>
                <a:lnTo>
                  <a:pt x="358134" y="384306"/>
                </a:lnTo>
                <a:lnTo>
                  <a:pt x="356952" y="388026"/>
                </a:lnTo>
                <a:cubicBezTo>
                  <a:pt x="356952" y="388026"/>
                  <a:pt x="141278" y="412841"/>
                  <a:pt x="130757" y="360954"/>
                </a:cubicBezTo>
                <a:cubicBezTo>
                  <a:pt x="97692" y="360954"/>
                  <a:pt x="21793" y="360954"/>
                  <a:pt x="0" y="360954"/>
                </a:cubicBezTo>
                <a:lnTo>
                  <a:pt x="12775" y="170701"/>
                </a:lnTo>
                <a:cubicBezTo>
                  <a:pt x="59367" y="166189"/>
                  <a:pt x="99946" y="163181"/>
                  <a:pt x="136017" y="157917"/>
                </a:cubicBezTo>
                <a:cubicBezTo>
                  <a:pt x="168331" y="72191"/>
                  <a:pt x="284810" y="64671"/>
                  <a:pt x="350189" y="30079"/>
                </a:cubicBezTo>
                <a:cubicBezTo>
                  <a:pt x="382503" y="14288"/>
                  <a:pt x="408053" y="0"/>
                  <a:pt x="408053" y="0"/>
                </a:cubicBezTo>
                <a:close/>
              </a:path>
            </a:pathLst>
          </a:custGeom>
          <a:solidFill>
            <a:srgbClr val="F49D5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36" name="Freeform 15">
            <a:extLst>
              <a:ext uri="{FF2B5EF4-FFF2-40B4-BE49-F238E27FC236}">
                <a16:creationId xmlns:a16="http://schemas.microsoft.com/office/drawing/2014/main" id="{C8E405D2-CBAA-F767-C009-0B10FCD28D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7215" y="1015126"/>
            <a:ext cx="696490" cy="602190"/>
          </a:xfrm>
          <a:custGeom>
            <a:avLst/>
            <a:gdLst>
              <a:gd name="T0" fmla="*/ 283 w 1858"/>
              <a:gd name="T1" fmla="*/ 0 h 1605"/>
              <a:gd name="T2" fmla="*/ 753 w 1858"/>
              <a:gd name="T3" fmla="*/ 991 h 1605"/>
              <a:gd name="T4" fmla="*/ 1779 w 1858"/>
              <a:gd name="T5" fmla="*/ 805 h 1605"/>
              <a:gd name="T6" fmla="*/ 1857 w 1858"/>
              <a:gd name="T7" fmla="*/ 1258 h 1605"/>
              <a:gd name="T8" fmla="*/ 461 w 1858"/>
              <a:gd name="T9" fmla="*/ 1604 h 1605"/>
              <a:gd name="T10" fmla="*/ 0 w 1858"/>
              <a:gd name="T11" fmla="*/ 752 h 1605"/>
              <a:gd name="T12" fmla="*/ 283 w 1858"/>
              <a:gd name="T13" fmla="*/ 0 h 1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58" h="1605">
                <a:moveTo>
                  <a:pt x="283" y="0"/>
                </a:moveTo>
                <a:lnTo>
                  <a:pt x="753" y="991"/>
                </a:lnTo>
                <a:lnTo>
                  <a:pt x="1779" y="805"/>
                </a:lnTo>
                <a:lnTo>
                  <a:pt x="1857" y="1258"/>
                </a:lnTo>
                <a:lnTo>
                  <a:pt x="461" y="1604"/>
                </a:lnTo>
                <a:lnTo>
                  <a:pt x="0" y="752"/>
                </a:lnTo>
                <a:lnTo>
                  <a:pt x="283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37" name="Freeform 16">
            <a:extLst>
              <a:ext uri="{FF2B5EF4-FFF2-40B4-BE49-F238E27FC236}">
                <a16:creationId xmlns:a16="http://schemas.microsoft.com/office/drawing/2014/main" id="{8CA5FC10-3AB3-4023-5BD0-94B2622C3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2076" y="1311258"/>
            <a:ext cx="653476" cy="726267"/>
          </a:xfrm>
          <a:custGeom>
            <a:avLst/>
            <a:gdLst>
              <a:gd name="T0" fmla="*/ 1740 w 1741"/>
              <a:gd name="T1" fmla="*/ 1467 h 1936"/>
              <a:gd name="T2" fmla="*/ 1166 w 1741"/>
              <a:gd name="T3" fmla="*/ 1906 h 1936"/>
              <a:gd name="T4" fmla="*/ 1166 w 1741"/>
              <a:gd name="T5" fmla="*/ 1906 h 1936"/>
              <a:gd name="T6" fmla="*/ 1049 w 1741"/>
              <a:gd name="T7" fmla="*/ 1890 h 1936"/>
              <a:gd name="T8" fmla="*/ 29 w 1741"/>
              <a:gd name="T9" fmla="*/ 557 h 1936"/>
              <a:gd name="T10" fmla="*/ 29 w 1741"/>
              <a:gd name="T11" fmla="*/ 557 h 1936"/>
              <a:gd name="T12" fmla="*/ 45 w 1741"/>
              <a:gd name="T13" fmla="*/ 439 h 1936"/>
              <a:gd name="T14" fmla="*/ 619 w 1741"/>
              <a:gd name="T15" fmla="*/ 0 h 1936"/>
              <a:gd name="T16" fmla="*/ 619 w 1741"/>
              <a:gd name="T17" fmla="*/ 0 h 1936"/>
              <a:gd name="T18" fmla="*/ 603 w 1741"/>
              <a:gd name="T19" fmla="*/ 119 h 1936"/>
              <a:gd name="T20" fmla="*/ 1621 w 1741"/>
              <a:gd name="T21" fmla="*/ 1452 h 1936"/>
              <a:gd name="T22" fmla="*/ 1621 w 1741"/>
              <a:gd name="T23" fmla="*/ 1452 h 1936"/>
              <a:gd name="T24" fmla="*/ 1740 w 1741"/>
              <a:gd name="T25" fmla="*/ 1467 h 1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41" h="1936">
                <a:moveTo>
                  <a:pt x="1740" y="1467"/>
                </a:moveTo>
                <a:lnTo>
                  <a:pt x="1166" y="1906"/>
                </a:lnTo>
                <a:lnTo>
                  <a:pt x="1166" y="1906"/>
                </a:lnTo>
                <a:cubicBezTo>
                  <a:pt x="1130" y="1935"/>
                  <a:pt x="1076" y="1928"/>
                  <a:pt x="1049" y="1890"/>
                </a:cubicBezTo>
                <a:lnTo>
                  <a:pt x="29" y="557"/>
                </a:lnTo>
                <a:lnTo>
                  <a:pt x="29" y="557"/>
                </a:lnTo>
                <a:cubicBezTo>
                  <a:pt x="0" y="520"/>
                  <a:pt x="8" y="468"/>
                  <a:pt x="45" y="439"/>
                </a:cubicBezTo>
                <a:lnTo>
                  <a:pt x="619" y="0"/>
                </a:lnTo>
                <a:lnTo>
                  <a:pt x="619" y="0"/>
                </a:lnTo>
                <a:cubicBezTo>
                  <a:pt x="582" y="29"/>
                  <a:pt x="574" y="82"/>
                  <a:pt x="603" y="119"/>
                </a:cubicBezTo>
                <a:lnTo>
                  <a:pt x="1621" y="1452"/>
                </a:lnTo>
                <a:lnTo>
                  <a:pt x="1621" y="1452"/>
                </a:lnTo>
                <a:cubicBezTo>
                  <a:pt x="1650" y="1489"/>
                  <a:pt x="1703" y="1496"/>
                  <a:pt x="1740" y="1467"/>
                </a:cubicBezTo>
              </a:path>
            </a:pathLst>
          </a:custGeom>
          <a:solidFill>
            <a:srgbClr val="28282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38" name="Freeform 78">
            <a:extLst>
              <a:ext uri="{FF2B5EF4-FFF2-40B4-BE49-F238E27FC236}">
                <a16:creationId xmlns:a16="http://schemas.microsoft.com/office/drawing/2014/main" id="{845048DF-198D-E545-A70A-0CB5AA010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1431" y="1178133"/>
            <a:ext cx="609926" cy="689430"/>
          </a:xfrm>
          <a:custGeom>
            <a:avLst/>
            <a:gdLst>
              <a:gd name="connsiteX0" fmla="*/ 827635 w 1219852"/>
              <a:gd name="connsiteY0" fmla="*/ 347519 h 1378859"/>
              <a:gd name="connsiteX1" fmla="*/ 811843 w 1219852"/>
              <a:gd name="connsiteY1" fmla="*/ 351753 h 1378859"/>
              <a:gd name="connsiteX2" fmla="*/ 736429 w 1219852"/>
              <a:gd name="connsiteY2" fmla="*/ 409315 h 1378859"/>
              <a:gd name="connsiteX3" fmla="*/ 914342 w 1219852"/>
              <a:gd name="connsiteY3" fmla="*/ 642867 h 1378859"/>
              <a:gd name="connsiteX4" fmla="*/ 990065 w 1219852"/>
              <a:gd name="connsiteY4" fmla="*/ 585069 h 1378859"/>
              <a:gd name="connsiteX5" fmla="*/ 994577 w 1219852"/>
              <a:gd name="connsiteY5" fmla="*/ 554964 h 1378859"/>
              <a:gd name="connsiteX6" fmla="*/ 841171 w 1219852"/>
              <a:gd name="connsiteY6" fmla="*/ 356269 h 1378859"/>
              <a:gd name="connsiteX7" fmla="*/ 827635 w 1219852"/>
              <a:gd name="connsiteY7" fmla="*/ 347519 h 1378859"/>
              <a:gd name="connsiteX8" fmla="*/ 400856 w 1219852"/>
              <a:gd name="connsiteY8" fmla="*/ 628 h 1378859"/>
              <a:gd name="connsiteX9" fmla="*/ 443392 w 1219852"/>
              <a:gd name="connsiteY9" fmla="*/ 24637 h 1378859"/>
              <a:gd name="connsiteX10" fmla="*/ 693116 w 1219852"/>
              <a:gd name="connsiteY10" fmla="*/ 352458 h 1378859"/>
              <a:gd name="connsiteX11" fmla="*/ 768980 w 1219852"/>
              <a:gd name="connsiteY11" fmla="*/ 294553 h 1378859"/>
              <a:gd name="connsiteX12" fmla="*/ 899074 w 1219852"/>
              <a:gd name="connsiteY12" fmla="*/ 311863 h 1378859"/>
              <a:gd name="connsiteX13" fmla="*/ 1052480 w 1219852"/>
              <a:gd name="connsiteY13" fmla="*/ 511311 h 1378859"/>
              <a:gd name="connsiteX14" fmla="*/ 1034432 w 1219852"/>
              <a:gd name="connsiteY14" fmla="*/ 643022 h 1378859"/>
              <a:gd name="connsiteX15" fmla="*/ 958570 w 1219852"/>
              <a:gd name="connsiteY15" fmla="*/ 700926 h 1378859"/>
              <a:gd name="connsiteX16" fmla="*/ 1206410 w 1219852"/>
              <a:gd name="connsiteY16" fmla="*/ 1026273 h 1378859"/>
              <a:gd name="connsiteX17" fmla="*/ 1195167 w 1219852"/>
              <a:gd name="connsiteY17" fmla="*/ 1113307 h 1378859"/>
              <a:gd name="connsiteX18" fmla="*/ 865376 w 1219852"/>
              <a:gd name="connsiteY18" fmla="*/ 1365404 h 1378859"/>
              <a:gd name="connsiteX19" fmla="*/ 776182 w 1219852"/>
              <a:gd name="connsiteY19" fmla="*/ 1354149 h 1378859"/>
              <a:gd name="connsiteX20" fmla="*/ 13163 w 1219852"/>
              <a:gd name="connsiteY20" fmla="*/ 354015 h 1378859"/>
              <a:gd name="connsiteX21" fmla="*/ 25156 w 1219852"/>
              <a:gd name="connsiteY21" fmla="*/ 264730 h 1378859"/>
              <a:gd name="connsiteX22" fmla="*/ 354947 w 1219852"/>
              <a:gd name="connsiteY22" fmla="*/ 12633 h 1378859"/>
              <a:gd name="connsiteX23" fmla="*/ 400856 w 1219852"/>
              <a:gd name="connsiteY23" fmla="*/ 628 h 137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19852" h="1378859">
                <a:moveTo>
                  <a:pt x="827635" y="347519"/>
                </a:moveTo>
                <a:cubicBezTo>
                  <a:pt x="822183" y="346673"/>
                  <a:pt x="816355" y="347990"/>
                  <a:pt x="811843" y="351753"/>
                </a:cubicBezTo>
                <a:lnTo>
                  <a:pt x="736429" y="409315"/>
                </a:lnTo>
                <a:lnTo>
                  <a:pt x="914342" y="642867"/>
                </a:lnTo>
                <a:lnTo>
                  <a:pt x="990065" y="585069"/>
                </a:lnTo>
                <a:cubicBezTo>
                  <a:pt x="999840" y="579048"/>
                  <a:pt x="1001344" y="564748"/>
                  <a:pt x="994577" y="554964"/>
                </a:cubicBezTo>
                <a:lnTo>
                  <a:pt x="841171" y="356269"/>
                </a:lnTo>
                <a:cubicBezTo>
                  <a:pt x="838163" y="351377"/>
                  <a:pt x="833087" y="348366"/>
                  <a:pt x="827635" y="347519"/>
                </a:cubicBezTo>
                <a:close/>
                <a:moveTo>
                  <a:pt x="400856" y="628"/>
                </a:moveTo>
                <a:cubicBezTo>
                  <a:pt x="416971" y="2879"/>
                  <a:pt x="432524" y="11132"/>
                  <a:pt x="443392" y="24637"/>
                </a:cubicBezTo>
                <a:lnTo>
                  <a:pt x="693116" y="352458"/>
                </a:lnTo>
                <a:lnTo>
                  <a:pt x="768980" y="294553"/>
                </a:lnTo>
                <a:cubicBezTo>
                  <a:pt x="809587" y="262942"/>
                  <a:pt x="867491" y="271221"/>
                  <a:pt x="899074" y="311863"/>
                </a:cubicBezTo>
                <a:lnTo>
                  <a:pt x="1052480" y="511311"/>
                </a:lnTo>
                <a:cubicBezTo>
                  <a:pt x="1082559" y="553458"/>
                  <a:pt x="1075039" y="610658"/>
                  <a:pt x="1034432" y="643022"/>
                </a:cubicBezTo>
                <a:lnTo>
                  <a:pt x="958570" y="700926"/>
                </a:lnTo>
                <a:lnTo>
                  <a:pt x="1206410" y="1026273"/>
                </a:lnTo>
                <a:cubicBezTo>
                  <a:pt x="1228147" y="1052533"/>
                  <a:pt x="1222900" y="1093049"/>
                  <a:pt x="1195167" y="1113307"/>
                </a:cubicBezTo>
                <a:lnTo>
                  <a:pt x="865376" y="1365404"/>
                </a:lnTo>
                <a:cubicBezTo>
                  <a:pt x="837643" y="1387162"/>
                  <a:pt x="797918" y="1381910"/>
                  <a:pt x="776182" y="1354149"/>
                </a:cubicBezTo>
                <a:lnTo>
                  <a:pt x="13163" y="354015"/>
                </a:lnTo>
                <a:cubicBezTo>
                  <a:pt x="-8573" y="326254"/>
                  <a:pt x="-2577" y="286489"/>
                  <a:pt x="25156" y="264730"/>
                </a:cubicBezTo>
                <a:lnTo>
                  <a:pt x="354947" y="12633"/>
                </a:lnTo>
                <a:cubicBezTo>
                  <a:pt x="368064" y="2129"/>
                  <a:pt x="384741" y="-1623"/>
                  <a:pt x="400856" y="628"/>
                </a:cubicBezTo>
                <a:close/>
              </a:path>
            </a:pathLst>
          </a:custGeom>
          <a:solidFill>
            <a:srgbClr val="3A3A3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39" name="Freeform 76">
            <a:extLst>
              <a:ext uri="{FF2B5EF4-FFF2-40B4-BE49-F238E27FC236}">
                <a16:creationId xmlns:a16="http://schemas.microsoft.com/office/drawing/2014/main" id="{F7F30ED6-0D43-1389-A0E4-0AA8A65DF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6849" y="1086264"/>
            <a:ext cx="564493" cy="390774"/>
          </a:xfrm>
          <a:custGeom>
            <a:avLst/>
            <a:gdLst>
              <a:gd name="connsiteX0" fmla="*/ 869451 w 1128985"/>
              <a:gd name="connsiteY0" fmla="*/ 0 h 781547"/>
              <a:gd name="connsiteX1" fmla="*/ 1128985 w 1128985"/>
              <a:gd name="connsiteY1" fmla="*/ 139041 h 781547"/>
              <a:gd name="connsiteX2" fmla="*/ 373635 w 1128985"/>
              <a:gd name="connsiteY2" fmla="*/ 541882 h 781547"/>
              <a:gd name="connsiteX3" fmla="*/ 372915 w 1128985"/>
              <a:gd name="connsiteY3" fmla="*/ 540159 h 781547"/>
              <a:gd name="connsiteX4" fmla="*/ 370525 w 1128985"/>
              <a:gd name="connsiteY4" fmla="*/ 541496 h 781547"/>
              <a:gd name="connsiteX5" fmla="*/ 308363 w 1128985"/>
              <a:gd name="connsiteY5" fmla="*/ 760258 h 781547"/>
              <a:gd name="connsiteX6" fmla="*/ 268576 w 1128985"/>
              <a:gd name="connsiteY6" fmla="*/ 736766 h 781547"/>
              <a:gd name="connsiteX7" fmla="*/ 260481 w 1128985"/>
              <a:gd name="connsiteY7" fmla="*/ 726745 h 781547"/>
              <a:gd name="connsiteX8" fmla="*/ 253821 w 1128985"/>
              <a:gd name="connsiteY8" fmla="*/ 732495 h 781547"/>
              <a:gd name="connsiteX9" fmla="*/ 178622 w 1128985"/>
              <a:gd name="connsiteY9" fmla="*/ 774827 h 781547"/>
              <a:gd name="connsiteX10" fmla="*/ 101002 w 1128985"/>
              <a:gd name="connsiteY10" fmla="*/ 716467 h 781547"/>
              <a:gd name="connsiteX11" fmla="*/ 101849 w 1128985"/>
              <a:gd name="connsiteY11" fmla="*/ 714699 h 781547"/>
              <a:gd name="connsiteX12" fmla="*/ 73316 w 1128985"/>
              <a:gd name="connsiteY12" fmla="*/ 690524 h 781547"/>
              <a:gd name="connsiteX13" fmla="*/ 67006 w 1128985"/>
              <a:gd name="connsiteY13" fmla="*/ 653281 h 781547"/>
              <a:gd name="connsiteX14" fmla="*/ 68249 w 1128985"/>
              <a:gd name="connsiteY14" fmla="*/ 650682 h 781547"/>
              <a:gd name="connsiteX15" fmla="*/ 41233 w 1128985"/>
              <a:gd name="connsiteY15" fmla="*/ 628118 h 781547"/>
              <a:gd name="connsiteX16" fmla="*/ 34504 w 1128985"/>
              <a:gd name="connsiteY16" fmla="*/ 590723 h 781547"/>
              <a:gd name="connsiteX17" fmla="*/ 35223 w 1128985"/>
              <a:gd name="connsiteY17" fmla="*/ 589185 h 781547"/>
              <a:gd name="connsiteX18" fmla="*/ 7701 w 1128985"/>
              <a:gd name="connsiteY18" fmla="*/ 566199 h 781547"/>
              <a:gd name="connsiteX19" fmla="*/ 27763 w 1128985"/>
              <a:gd name="connsiteY19" fmla="*/ 495873 h 781547"/>
              <a:gd name="connsiteX20" fmla="*/ 101664 w 1128985"/>
              <a:gd name="connsiteY20" fmla="*/ 455419 h 781547"/>
              <a:gd name="connsiteX21" fmla="*/ 112337 w 1128985"/>
              <a:gd name="connsiteY21" fmla="*/ 451846 h 781547"/>
              <a:gd name="connsiteX22" fmla="*/ 110643 w 1128985"/>
              <a:gd name="connsiteY22" fmla="*/ 448278 h 781547"/>
              <a:gd name="connsiteX23" fmla="*/ 305011 w 1128985"/>
              <a:gd name="connsiteY23" fmla="*/ 340504 h 781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28985" h="781547">
                <a:moveTo>
                  <a:pt x="869451" y="0"/>
                </a:moveTo>
                <a:lnTo>
                  <a:pt x="1128985" y="139041"/>
                </a:lnTo>
                <a:lnTo>
                  <a:pt x="373635" y="541882"/>
                </a:lnTo>
                <a:lnTo>
                  <a:pt x="372915" y="540159"/>
                </a:lnTo>
                <a:lnTo>
                  <a:pt x="370525" y="541496"/>
                </a:lnTo>
                <a:cubicBezTo>
                  <a:pt x="497845" y="675309"/>
                  <a:pt x="336074" y="744471"/>
                  <a:pt x="308363" y="760258"/>
                </a:cubicBezTo>
                <a:cubicBezTo>
                  <a:pt x="308363" y="760258"/>
                  <a:pt x="285520" y="750109"/>
                  <a:pt x="268576" y="736766"/>
                </a:cubicBezTo>
                <a:lnTo>
                  <a:pt x="260481" y="726745"/>
                </a:lnTo>
                <a:lnTo>
                  <a:pt x="253821" y="732495"/>
                </a:lnTo>
                <a:lnTo>
                  <a:pt x="178622" y="774827"/>
                </a:lnTo>
                <a:cubicBezTo>
                  <a:pt x="135194" y="798639"/>
                  <a:pt x="92613" y="754417"/>
                  <a:pt x="101002" y="716467"/>
                </a:cubicBezTo>
                <a:lnTo>
                  <a:pt x="101849" y="714699"/>
                </a:lnTo>
                <a:lnTo>
                  <a:pt x="73316" y="690524"/>
                </a:lnTo>
                <a:cubicBezTo>
                  <a:pt x="66831" y="679275"/>
                  <a:pt x="64148" y="665931"/>
                  <a:pt x="67006" y="653281"/>
                </a:cubicBezTo>
                <a:lnTo>
                  <a:pt x="68249" y="650682"/>
                </a:lnTo>
                <a:lnTo>
                  <a:pt x="41233" y="628118"/>
                </a:lnTo>
                <a:cubicBezTo>
                  <a:pt x="34586" y="616874"/>
                  <a:pt x="31734" y="603503"/>
                  <a:pt x="34504" y="590723"/>
                </a:cubicBezTo>
                <a:lnTo>
                  <a:pt x="35223" y="589185"/>
                </a:lnTo>
                <a:lnTo>
                  <a:pt x="7701" y="566199"/>
                </a:lnTo>
                <a:cubicBezTo>
                  <a:pt x="-5456" y="544006"/>
                  <a:pt x="-3590" y="513478"/>
                  <a:pt x="27763" y="495873"/>
                </a:cubicBezTo>
                <a:lnTo>
                  <a:pt x="101664" y="455419"/>
                </a:lnTo>
                <a:lnTo>
                  <a:pt x="112337" y="451846"/>
                </a:lnTo>
                <a:lnTo>
                  <a:pt x="110643" y="448278"/>
                </a:lnTo>
                <a:lnTo>
                  <a:pt x="305011" y="340504"/>
                </a:lnTo>
                <a:close/>
              </a:path>
            </a:pathLst>
          </a:custGeom>
          <a:solidFill>
            <a:srgbClr val="F49D5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0" name="Freeform 21">
            <a:extLst>
              <a:ext uri="{FF2B5EF4-FFF2-40B4-BE49-F238E27FC236}">
                <a16:creationId xmlns:a16="http://schemas.microsoft.com/office/drawing/2014/main" id="{41E6404D-194C-545C-4AA3-1DEEA1B7E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0357" y="857961"/>
            <a:ext cx="802369" cy="1043906"/>
          </a:xfrm>
          <a:custGeom>
            <a:avLst/>
            <a:gdLst>
              <a:gd name="T0" fmla="*/ 0 w 2138"/>
              <a:gd name="T1" fmla="*/ 2511 h 2783"/>
              <a:gd name="T2" fmla="*/ 0 w 2138"/>
              <a:gd name="T3" fmla="*/ 2511 h 2783"/>
              <a:gd name="T4" fmla="*/ 1037 w 2138"/>
              <a:gd name="T5" fmla="*/ 311 h 2783"/>
              <a:gd name="T6" fmla="*/ 1688 w 2138"/>
              <a:gd name="T7" fmla="*/ 0 h 2783"/>
              <a:gd name="T8" fmla="*/ 2137 w 2138"/>
              <a:gd name="T9" fmla="*/ 396 h 2783"/>
              <a:gd name="T10" fmla="*/ 2137 w 2138"/>
              <a:gd name="T11" fmla="*/ 396 h 2783"/>
              <a:gd name="T12" fmla="*/ 1916 w 2138"/>
              <a:gd name="T13" fmla="*/ 1261 h 2783"/>
              <a:gd name="T14" fmla="*/ 1181 w 2138"/>
              <a:gd name="T15" fmla="*/ 2782 h 2783"/>
              <a:gd name="T16" fmla="*/ 0 w 2138"/>
              <a:gd name="T17" fmla="*/ 2511 h 27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38" h="2783">
                <a:moveTo>
                  <a:pt x="0" y="2511"/>
                </a:moveTo>
                <a:lnTo>
                  <a:pt x="0" y="2511"/>
                </a:lnTo>
                <a:cubicBezTo>
                  <a:pt x="0" y="2511"/>
                  <a:pt x="778" y="571"/>
                  <a:pt x="1037" y="311"/>
                </a:cubicBezTo>
                <a:lnTo>
                  <a:pt x="1688" y="0"/>
                </a:lnTo>
                <a:lnTo>
                  <a:pt x="2137" y="396"/>
                </a:lnTo>
                <a:lnTo>
                  <a:pt x="2137" y="396"/>
                </a:lnTo>
                <a:cubicBezTo>
                  <a:pt x="2137" y="396"/>
                  <a:pt x="2011" y="1066"/>
                  <a:pt x="1916" y="1261"/>
                </a:cubicBezTo>
                <a:lnTo>
                  <a:pt x="1181" y="2782"/>
                </a:lnTo>
                <a:lnTo>
                  <a:pt x="0" y="2511"/>
                </a:ln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1" name="Freeform 27">
            <a:extLst>
              <a:ext uri="{FF2B5EF4-FFF2-40B4-BE49-F238E27FC236}">
                <a16:creationId xmlns:a16="http://schemas.microsoft.com/office/drawing/2014/main" id="{52238251-ADA3-BC6E-681B-59D304F41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0819" y="270661"/>
            <a:ext cx="580685" cy="792443"/>
          </a:xfrm>
          <a:custGeom>
            <a:avLst/>
            <a:gdLst>
              <a:gd name="T0" fmla="*/ 6 w 1549"/>
              <a:gd name="T1" fmla="*/ 889 h 2112"/>
              <a:gd name="T2" fmla="*/ 6 w 1549"/>
              <a:gd name="T3" fmla="*/ 889 h 2112"/>
              <a:gd name="T4" fmla="*/ 137 w 1549"/>
              <a:gd name="T5" fmla="*/ 1347 h 2112"/>
              <a:gd name="T6" fmla="*/ 137 w 1549"/>
              <a:gd name="T7" fmla="*/ 1347 h 2112"/>
              <a:gd name="T8" fmla="*/ 64 w 1549"/>
              <a:gd name="T9" fmla="*/ 1562 h 2112"/>
              <a:gd name="T10" fmla="*/ 480 w 1549"/>
              <a:gd name="T11" fmla="*/ 2111 h 2112"/>
              <a:gd name="T12" fmla="*/ 618 w 1549"/>
              <a:gd name="T13" fmla="*/ 1707 h 2112"/>
              <a:gd name="T14" fmla="*/ 618 w 1549"/>
              <a:gd name="T15" fmla="*/ 1707 h 2112"/>
              <a:gd name="T16" fmla="*/ 799 w 1549"/>
              <a:gd name="T17" fmla="*/ 1819 h 2112"/>
              <a:gd name="T18" fmla="*/ 799 w 1549"/>
              <a:gd name="T19" fmla="*/ 1819 h 2112"/>
              <a:gd name="T20" fmla="*/ 996 w 1549"/>
              <a:gd name="T21" fmla="*/ 1811 h 2112"/>
              <a:gd name="T22" fmla="*/ 996 w 1549"/>
              <a:gd name="T23" fmla="*/ 1811 h 2112"/>
              <a:gd name="T24" fmla="*/ 1138 w 1549"/>
              <a:gd name="T25" fmla="*/ 1444 h 2112"/>
              <a:gd name="T26" fmla="*/ 1138 w 1549"/>
              <a:gd name="T27" fmla="*/ 1444 h 2112"/>
              <a:gd name="T28" fmla="*/ 1181 w 1549"/>
              <a:gd name="T29" fmla="*/ 1213 h 2112"/>
              <a:gd name="T30" fmla="*/ 1181 w 1549"/>
              <a:gd name="T31" fmla="*/ 1213 h 2112"/>
              <a:gd name="T32" fmla="*/ 6 w 1549"/>
              <a:gd name="T33" fmla="*/ 889 h 2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49" h="2112">
                <a:moveTo>
                  <a:pt x="6" y="889"/>
                </a:moveTo>
                <a:lnTo>
                  <a:pt x="6" y="889"/>
                </a:lnTo>
                <a:cubicBezTo>
                  <a:pt x="7" y="1108"/>
                  <a:pt x="138" y="1283"/>
                  <a:pt x="137" y="1347"/>
                </a:cubicBezTo>
                <a:lnTo>
                  <a:pt x="137" y="1347"/>
                </a:lnTo>
                <a:cubicBezTo>
                  <a:pt x="135" y="1386"/>
                  <a:pt x="64" y="1562"/>
                  <a:pt x="64" y="1562"/>
                </a:cubicBezTo>
                <a:lnTo>
                  <a:pt x="480" y="2111"/>
                </a:lnTo>
                <a:lnTo>
                  <a:pt x="618" y="1707"/>
                </a:lnTo>
                <a:lnTo>
                  <a:pt x="618" y="1707"/>
                </a:lnTo>
                <a:cubicBezTo>
                  <a:pt x="618" y="1707"/>
                  <a:pt x="715" y="1790"/>
                  <a:pt x="799" y="1819"/>
                </a:cubicBezTo>
                <a:lnTo>
                  <a:pt x="799" y="1819"/>
                </a:lnTo>
                <a:cubicBezTo>
                  <a:pt x="799" y="1819"/>
                  <a:pt x="944" y="1887"/>
                  <a:pt x="996" y="1811"/>
                </a:cubicBezTo>
                <a:lnTo>
                  <a:pt x="996" y="1811"/>
                </a:lnTo>
                <a:cubicBezTo>
                  <a:pt x="1064" y="1589"/>
                  <a:pt x="1084" y="1565"/>
                  <a:pt x="1138" y="1444"/>
                </a:cubicBezTo>
                <a:lnTo>
                  <a:pt x="1138" y="1444"/>
                </a:lnTo>
                <a:cubicBezTo>
                  <a:pt x="1259" y="1427"/>
                  <a:pt x="1293" y="1359"/>
                  <a:pt x="1181" y="1213"/>
                </a:cubicBezTo>
                <a:lnTo>
                  <a:pt x="1181" y="1213"/>
                </a:lnTo>
                <a:cubicBezTo>
                  <a:pt x="1548" y="238"/>
                  <a:pt x="0" y="0"/>
                  <a:pt x="6" y="889"/>
                </a:cubicBezTo>
              </a:path>
            </a:pathLst>
          </a:custGeom>
          <a:solidFill>
            <a:srgbClr val="F49D5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2" name="Freeform 28">
            <a:extLst>
              <a:ext uri="{FF2B5EF4-FFF2-40B4-BE49-F238E27FC236}">
                <a16:creationId xmlns:a16="http://schemas.microsoft.com/office/drawing/2014/main" id="{87AC25AE-DEAA-500F-F935-79A086DE1F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6776" y="2006094"/>
            <a:ext cx="1212653" cy="1088575"/>
          </a:xfrm>
          <a:custGeom>
            <a:avLst/>
            <a:gdLst>
              <a:gd name="T0" fmla="*/ 2265 w 3234"/>
              <a:gd name="T1" fmla="*/ 0 h 2903"/>
              <a:gd name="T2" fmla="*/ 2265 w 3234"/>
              <a:gd name="T3" fmla="*/ 0 h 2903"/>
              <a:gd name="T4" fmla="*/ 2010 w 3234"/>
              <a:gd name="T5" fmla="*/ 1351 h 2903"/>
              <a:gd name="T6" fmla="*/ 0 w 3234"/>
              <a:gd name="T7" fmla="*/ 2433 h 2903"/>
              <a:gd name="T8" fmla="*/ 145 w 3234"/>
              <a:gd name="T9" fmla="*/ 2902 h 2903"/>
              <a:gd name="T10" fmla="*/ 145 w 3234"/>
              <a:gd name="T11" fmla="*/ 2902 h 2903"/>
              <a:gd name="T12" fmla="*/ 2933 w 3234"/>
              <a:gd name="T13" fmla="*/ 1681 h 2903"/>
              <a:gd name="T14" fmla="*/ 3233 w 3234"/>
              <a:gd name="T15" fmla="*/ 265 h 2903"/>
              <a:gd name="T16" fmla="*/ 2265 w 3234"/>
              <a:gd name="T17" fmla="*/ 0 h 2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34" h="2903">
                <a:moveTo>
                  <a:pt x="2265" y="0"/>
                </a:moveTo>
                <a:lnTo>
                  <a:pt x="2265" y="0"/>
                </a:lnTo>
                <a:cubicBezTo>
                  <a:pt x="2288" y="50"/>
                  <a:pt x="2010" y="1351"/>
                  <a:pt x="2010" y="1351"/>
                </a:cubicBezTo>
                <a:lnTo>
                  <a:pt x="0" y="2433"/>
                </a:lnTo>
                <a:lnTo>
                  <a:pt x="145" y="2902"/>
                </a:lnTo>
                <a:lnTo>
                  <a:pt x="145" y="2902"/>
                </a:lnTo>
                <a:cubicBezTo>
                  <a:pt x="145" y="2902"/>
                  <a:pt x="2750" y="1882"/>
                  <a:pt x="2933" y="1681"/>
                </a:cubicBezTo>
                <a:lnTo>
                  <a:pt x="3233" y="265"/>
                </a:lnTo>
                <a:lnTo>
                  <a:pt x="2265" y="0"/>
                </a:ln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3" name="Freeform 29">
            <a:extLst>
              <a:ext uri="{FF2B5EF4-FFF2-40B4-BE49-F238E27FC236}">
                <a16:creationId xmlns:a16="http://schemas.microsoft.com/office/drawing/2014/main" id="{2A10D590-6845-42A8-447E-A2B60D48E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3487" y="900975"/>
            <a:ext cx="964498" cy="370579"/>
          </a:xfrm>
          <a:custGeom>
            <a:avLst/>
            <a:gdLst>
              <a:gd name="T0" fmla="*/ 0 w 2569"/>
              <a:gd name="T1" fmla="*/ 609 h 986"/>
              <a:gd name="T2" fmla="*/ 613 w 2569"/>
              <a:gd name="T3" fmla="*/ 171 h 986"/>
              <a:gd name="T4" fmla="*/ 613 w 2569"/>
              <a:gd name="T5" fmla="*/ 171 h 986"/>
              <a:gd name="T6" fmla="*/ 1461 w 2569"/>
              <a:gd name="T7" fmla="*/ 80 h 986"/>
              <a:gd name="T8" fmla="*/ 1461 w 2569"/>
              <a:gd name="T9" fmla="*/ 80 h 986"/>
              <a:gd name="T10" fmla="*/ 2171 w 2569"/>
              <a:gd name="T11" fmla="*/ 690 h 986"/>
              <a:gd name="T12" fmla="*/ 748 w 2569"/>
              <a:gd name="T13" fmla="*/ 708 h 986"/>
              <a:gd name="T14" fmla="*/ 211 w 2569"/>
              <a:gd name="T15" fmla="*/ 985 h 986"/>
              <a:gd name="T16" fmla="*/ 0 w 2569"/>
              <a:gd name="T17" fmla="*/ 60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69" h="986">
                <a:moveTo>
                  <a:pt x="0" y="609"/>
                </a:moveTo>
                <a:lnTo>
                  <a:pt x="613" y="171"/>
                </a:lnTo>
                <a:lnTo>
                  <a:pt x="613" y="171"/>
                </a:lnTo>
                <a:cubicBezTo>
                  <a:pt x="613" y="171"/>
                  <a:pt x="1046" y="110"/>
                  <a:pt x="1461" y="80"/>
                </a:cubicBezTo>
                <a:lnTo>
                  <a:pt x="1461" y="80"/>
                </a:lnTo>
                <a:cubicBezTo>
                  <a:pt x="2568" y="0"/>
                  <a:pt x="2360" y="688"/>
                  <a:pt x="2171" y="690"/>
                </a:cubicBezTo>
                <a:lnTo>
                  <a:pt x="748" y="708"/>
                </a:lnTo>
                <a:lnTo>
                  <a:pt x="211" y="985"/>
                </a:lnTo>
                <a:lnTo>
                  <a:pt x="0" y="609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4" name="Freeform 30">
            <a:extLst>
              <a:ext uri="{FF2B5EF4-FFF2-40B4-BE49-F238E27FC236}">
                <a16:creationId xmlns:a16="http://schemas.microsoft.com/office/drawing/2014/main" id="{E6CC2AED-F3C8-ABD6-2E92-CE0538D55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7879" y="338491"/>
            <a:ext cx="564141" cy="438407"/>
          </a:xfrm>
          <a:custGeom>
            <a:avLst/>
            <a:gdLst>
              <a:gd name="T0" fmla="*/ 1443 w 1503"/>
              <a:gd name="T1" fmla="*/ 766 h 1167"/>
              <a:gd name="T2" fmla="*/ 883 w 1503"/>
              <a:gd name="T3" fmla="*/ 649 h 1167"/>
              <a:gd name="T4" fmla="*/ 883 w 1503"/>
              <a:gd name="T5" fmla="*/ 649 h 1167"/>
              <a:gd name="T6" fmla="*/ 275 w 1503"/>
              <a:gd name="T7" fmla="*/ 1166 h 1167"/>
              <a:gd name="T8" fmla="*/ 275 w 1503"/>
              <a:gd name="T9" fmla="*/ 1166 h 1167"/>
              <a:gd name="T10" fmla="*/ 236 w 1503"/>
              <a:gd name="T11" fmla="*/ 380 h 1167"/>
              <a:gd name="T12" fmla="*/ 236 w 1503"/>
              <a:gd name="T13" fmla="*/ 380 h 1167"/>
              <a:gd name="T14" fmla="*/ 940 w 1503"/>
              <a:gd name="T15" fmla="*/ 101 h 1167"/>
              <a:gd name="T16" fmla="*/ 880 w 1503"/>
              <a:gd name="T17" fmla="*/ 171 h 1167"/>
              <a:gd name="T18" fmla="*/ 880 w 1503"/>
              <a:gd name="T19" fmla="*/ 171 h 1167"/>
              <a:gd name="T20" fmla="*/ 1176 w 1503"/>
              <a:gd name="T21" fmla="*/ 210 h 1167"/>
              <a:gd name="T22" fmla="*/ 1176 w 1503"/>
              <a:gd name="T23" fmla="*/ 210 h 1167"/>
              <a:gd name="T24" fmla="*/ 1443 w 1503"/>
              <a:gd name="T25" fmla="*/ 766 h 1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03" h="1167">
                <a:moveTo>
                  <a:pt x="1443" y="766"/>
                </a:moveTo>
                <a:lnTo>
                  <a:pt x="883" y="649"/>
                </a:lnTo>
                <a:lnTo>
                  <a:pt x="883" y="649"/>
                </a:lnTo>
                <a:cubicBezTo>
                  <a:pt x="883" y="649"/>
                  <a:pt x="678" y="971"/>
                  <a:pt x="275" y="1166"/>
                </a:cubicBezTo>
                <a:lnTo>
                  <a:pt x="275" y="1166"/>
                </a:lnTo>
                <a:cubicBezTo>
                  <a:pt x="275" y="1166"/>
                  <a:pt x="0" y="799"/>
                  <a:pt x="236" y="380"/>
                </a:cubicBezTo>
                <a:lnTo>
                  <a:pt x="236" y="380"/>
                </a:lnTo>
                <a:cubicBezTo>
                  <a:pt x="236" y="380"/>
                  <a:pt x="434" y="0"/>
                  <a:pt x="940" y="101"/>
                </a:cubicBezTo>
                <a:lnTo>
                  <a:pt x="880" y="171"/>
                </a:lnTo>
                <a:lnTo>
                  <a:pt x="880" y="171"/>
                </a:lnTo>
                <a:cubicBezTo>
                  <a:pt x="880" y="171"/>
                  <a:pt x="867" y="64"/>
                  <a:pt x="1176" y="210"/>
                </a:cubicBezTo>
                <a:lnTo>
                  <a:pt x="1176" y="210"/>
                </a:lnTo>
                <a:cubicBezTo>
                  <a:pt x="1176" y="210"/>
                  <a:pt x="1502" y="386"/>
                  <a:pt x="1443" y="766"/>
                </a:cubicBezTo>
              </a:path>
            </a:pathLst>
          </a:custGeom>
          <a:solidFill>
            <a:srgbClr val="3A3A3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5" name="Freeform 31">
            <a:extLst>
              <a:ext uri="{FF2B5EF4-FFF2-40B4-BE49-F238E27FC236}">
                <a16:creationId xmlns:a16="http://schemas.microsoft.com/office/drawing/2014/main" id="{F6537447-0E0E-AE99-B714-065173FF4B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3390" y="619733"/>
            <a:ext cx="102571" cy="127386"/>
          </a:xfrm>
          <a:custGeom>
            <a:avLst/>
            <a:gdLst>
              <a:gd name="T0" fmla="*/ 273 w 274"/>
              <a:gd name="T1" fmla="*/ 140 h 340"/>
              <a:gd name="T2" fmla="*/ 273 w 274"/>
              <a:gd name="T3" fmla="*/ 140 h 340"/>
              <a:gd name="T4" fmla="*/ 135 w 274"/>
              <a:gd name="T5" fmla="*/ 3 h 340"/>
              <a:gd name="T6" fmla="*/ 135 w 274"/>
              <a:gd name="T7" fmla="*/ 3 h 340"/>
              <a:gd name="T8" fmla="*/ 176 w 274"/>
              <a:gd name="T9" fmla="*/ 339 h 340"/>
              <a:gd name="T10" fmla="*/ 273 w 274"/>
              <a:gd name="T11" fmla="*/ 14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4" h="340">
                <a:moveTo>
                  <a:pt x="273" y="140"/>
                </a:moveTo>
                <a:lnTo>
                  <a:pt x="273" y="140"/>
                </a:lnTo>
                <a:cubicBezTo>
                  <a:pt x="273" y="140"/>
                  <a:pt x="239" y="6"/>
                  <a:pt x="135" y="3"/>
                </a:cubicBezTo>
                <a:lnTo>
                  <a:pt x="135" y="3"/>
                </a:lnTo>
                <a:cubicBezTo>
                  <a:pt x="0" y="0"/>
                  <a:pt x="105" y="335"/>
                  <a:pt x="176" y="339"/>
                </a:cubicBezTo>
                <a:lnTo>
                  <a:pt x="273" y="140"/>
                </a:lnTo>
              </a:path>
            </a:pathLst>
          </a:custGeom>
          <a:solidFill>
            <a:srgbClr val="F49D5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6" name="Freeform 32">
            <a:extLst>
              <a:ext uri="{FF2B5EF4-FFF2-40B4-BE49-F238E27FC236}">
                <a16:creationId xmlns:a16="http://schemas.microsoft.com/office/drawing/2014/main" id="{DEA2F193-4751-8610-FFC0-646D4E6411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5045" y="963841"/>
            <a:ext cx="74447" cy="258082"/>
          </a:xfrm>
          <a:custGeom>
            <a:avLst/>
            <a:gdLst>
              <a:gd name="T0" fmla="*/ 0 w 199"/>
              <a:gd name="T1" fmla="*/ 0 h 689"/>
              <a:gd name="T2" fmla="*/ 102 w 199"/>
              <a:gd name="T3" fmla="*/ 688 h 689"/>
              <a:gd name="T4" fmla="*/ 198 w 199"/>
              <a:gd name="T5" fmla="*/ 263 h 689"/>
              <a:gd name="T6" fmla="*/ 0 w 199"/>
              <a:gd name="T7" fmla="*/ 0 h 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9" h="689">
                <a:moveTo>
                  <a:pt x="0" y="0"/>
                </a:moveTo>
                <a:lnTo>
                  <a:pt x="102" y="688"/>
                </a:lnTo>
                <a:lnTo>
                  <a:pt x="198" y="263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7" name="Freeform 33">
            <a:extLst>
              <a:ext uri="{FF2B5EF4-FFF2-40B4-BE49-F238E27FC236}">
                <a16:creationId xmlns:a16="http://schemas.microsoft.com/office/drawing/2014/main" id="{C0B3C363-FB05-5197-0E5C-DB3337393F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78237" y="2911033"/>
            <a:ext cx="438409" cy="195216"/>
          </a:xfrm>
          <a:custGeom>
            <a:avLst/>
            <a:gdLst>
              <a:gd name="T0" fmla="*/ 5 w 1167"/>
              <a:gd name="T1" fmla="*/ 161 h 521"/>
              <a:gd name="T2" fmla="*/ 5 w 1167"/>
              <a:gd name="T3" fmla="*/ 161 h 521"/>
              <a:gd name="T4" fmla="*/ 149 w 1167"/>
              <a:gd name="T5" fmla="*/ 520 h 521"/>
              <a:gd name="T6" fmla="*/ 1148 w 1167"/>
              <a:gd name="T7" fmla="*/ 230 h 521"/>
              <a:gd name="T8" fmla="*/ 1148 w 1167"/>
              <a:gd name="T9" fmla="*/ 230 h 521"/>
              <a:gd name="T10" fmla="*/ 913 w 1167"/>
              <a:gd name="T11" fmla="*/ 54 h 521"/>
              <a:gd name="T12" fmla="*/ 460 w 1167"/>
              <a:gd name="T13" fmla="*/ 94 h 521"/>
              <a:gd name="T14" fmla="*/ 336 w 1167"/>
              <a:gd name="T15" fmla="*/ 42 h 521"/>
              <a:gd name="T16" fmla="*/ 5 w 1167"/>
              <a:gd name="T17" fmla="*/ 161 h 5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67" h="521">
                <a:moveTo>
                  <a:pt x="5" y="161"/>
                </a:moveTo>
                <a:lnTo>
                  <a:pt x="5" y="161"/>
                </a:lnTo>
                <a:cubicBezTo>
                  <a:pt x="5" y="161"/>
                  <a:pt x="0" y="369"/>
                  <a:pt x="149" y="520"/>
                </a:cubicBezTo>
                <a:lnTo>
                  <a:pt x="1148" y="230"/>
                </a:lnTo>
                <a:lnTo>
                  <a:pt x="1148" y="230"/>
                </a:lnTo>
                <a:cubicBezTo>
                  <a:pt x="1148" y="230"/>
                  <a:pt x="1166" y="0"/>
                  <a:pt x="913" y="54"/>
                </a:cubicBezTo>
                <a:lnTo>
                  <a:pt x="460" y="94"/>
                </a:lnTo>
                <a:lnTo>
                  <a:pt x="336" y="42"/>
                </a:lnTo>
                <a:lnTo>
                  <a:pt x="5" y="161"/>
                </a:lnTo>
              </a:path>
            </a:pathLst>
          </a:custGeom>
          <a:solidFill>
            <a:schemeClr val="tx2">
              <a:lumMod val="95000"/>
              <a:lumOff val="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8" name="Freeform 34">
            <a:extLst>
              <a:ext uri="{FF2B5EF4-FFF2-40B4-BE49-F238E27FC236}">
                <a16:creationId xmlns:a16="http://schemas.microsoft.com/office/drawing/2014/main" id="{8D261B1C-09DB-241B-5C59-23B28604E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2772" y="2945775"/>
            <a:ext cx="210106" cy="438407"/>
          </a:xfrm>
          <a:custGeom>
            <a:avLst/>
            <a:gdLst>
              <a:gd name="T0" fmla="*/ 380 w 559"/>
              <a:gd name="T1" fmla="*/ 0 h 1169"/>
              <a:gd name="T2" fmla="*/ 380 w 559"/>
              <a:gd name="T3" fmla="*/ 0 h 1169"/>
              <a:gd name="T4" fmla="*/ 0 w 559"/>
              <a:gd name="T5" fmla="*/ 172 h 1169"/>
              <a:gd name="T6" fmla="*/ 327 w 559"/>
              <a:gd name="T7" fmla="*/ 1159 h 1169"/>
              <a:gd name="T8" fmla="*/ 327 w 559"/>
              <a:gd name="T9" fmla="*/ 1159 h 1169"/>
              <a:gd name="T10" fmla="*/ 494 w 559"/>
              <a:gd name="T11" fmla="*/ 918 h 1169"/>
              <a:gd name="T12" fmla="*/ 438 w 559"/>
              <a:gd name="T13" fmla="*/ 467 h 1169"/>
              <a:gd name="T14" fmla="*/ 485 w 559"/>
              <a:gd name="T15" fmla="*/ 340 h 1169"/>
              <a:gd name="T16" fmla="*/ 380 w 559"/>
              <a:gd name="T17" fmla="*/ 0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59" h="1169">
                <a:moveTo>
                  <a:pt x="380" y="0"/>
                </a:moveTo>
                <a:lnTo>
                  <a:pt x="380" y="0"/>
                </a:lnTo>
                <a:cubicBezTo>
                  <a:pt x="380" y="0"/>
                  <a:pt x="146" y="17"/>
                  <a:pt x="0" y="172"/>
                </a:cubicBezTo>
                <a:lnTo>
                  <a:pt x="327" y="1159"/>
                </a:lnTo>
                <a:lnTo>
                  <a:pt x="327" y="1159"/>
                </a:lnTo>
                <a:cubicBezTo>
                  <a:pt x="327" y="1159"/>
                  <a:pt x="558" y="1168"/>
                  <a:pt x="494" y="918"/>
                </a:cubicBezTo>
                <a:lnTo>
                  <a:pt x="438" y="467"/>
                </a:lnTo>
                <a:lnTo>
                  <a:pt x="485" y="340"/>
                </a:lnTo>
                <a:lnTo>
                  <a:pt x="380" y="0"/>
                </a:lnTo>
              </a:path>
            </a:pathLst>
          </a:custGeom>
          <a:solidFill>
            <a:schemeClr val="tx2">
              <a:lumMod val="95000"/>
              <a:lumOff val="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49" name="Freeform 35">
            <a:extLst>
              <a:ext uri="{FF2B5EF4-FFF2-40B4-BE49-F238E27FC236}">
                <a16:creationId xmlns:a16="http://schemas.microsoft.com/office/drawing/2014/main" id="{A8B6C9D7-F2CB-9DF3-E422-BE055E6AC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3095" y="1015126"/>
            <a:ext cx="46322" cy="86028"/>
          </a:xfrm>
          <a:custGeom>
            <a:avLst/>
            <a:gdLst>
              <a:gd name="T0" fmla="*/ 0 w 122"/>
              <a:gd name="T1" fmla="*/ 0 h 230"/>
              <a:gd name="T2" fmla="*/ 121 w 122"/>
              <a:gd name="T3" fmla="*/ 67 h 230"/>
              <a:gd name="T4" fmla="*/ 86 w 122"/>
              <a:gd name="T5" fmla="*/ 229 h 230"/>
              <a:gd name="T6" fmla="*/ 0 w 122"/>
              <a:gd name="T7" fmla="*/ 0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2" h="230">
                <a:moveTo>
                  <a:pt x="0" y="0"/>
                </a:moveTo>
                <a:lnTo>
                  <a:pt x="121" y="67"/>
                </a:lnTo>
                <a:lnTo>
                  <a:pt x="86" y="229"/>
                </a:lnTo>
                <a:lnTo>
                  <a:pt x="0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50" name="Freeform 36">
            <a:extLst>
              <a:ext uri="{FF2B5EF4-FFF2-40B4-BE49-F238E27FC236}">
                <a16:creationId xmlns:a16="http://schemas.microsoft.com/office/drawing/2014/main" id="{E54E27FD-E078-6A2D-BCD4-AEAC7EA1A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5488" y="1061449"/>
            <a:ext cx="129041" cy="446680"/>
          </a:xfrm>
          <a:custGeom>
            <a:avLst/>
            <a:gdLst>
              <a:gd name="T0" fmla="*/ 308 w 346"/>
              <a:gd name="T1" fmla="*/ 0 h 1190"/>
              <a:gd name="T2" fmla="*/ 0 w 346"/>
              <a:gd name="T3" fmla="*/ 935 h 1190"/>
              <a:gd name="T4" fmla="*/ 83 w 346"/>
              <a:gd name="T5" fmla="*/ 1189 h 1190"/>
              <a:gd name="T6" fmla="*/ 215 w 346"/>
              <a:gd name="T7" fmla="*/ 1076 h 1190"/>
              <a:gd name="T8" fmla="*/ 345 w 346"/>
              <a:gd name="T9" fmla="*/ 102 h 1190"/>
              <a:gd name="T10" fmla="*/ 308 w 346"/>
              <a:gd name="T11" fmla="*/ 0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6" h="1190">
                <a:moveTo>
                  <a:pt x="308" y="0"/>
                </a:moveTo>
                <a:lnTo>
                  <a:pt x="0" y="935"/>
                </a:lnTo>
                <a:lnTo>
                  <a:pt x="83" y="1189"/>
                </a:lnTo>
                <a:lnTo>
                  <a:pt x="215" y="1076"/>
                </a:lnTo>
                <a:lnTo>
                  <a:pt x="345" y="102"/>
                </a:lnTo>
                <a:lnTo>
                  <a:pt x="308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51" name="Freeform 37">
            <a:extLst>
              <a:ext uri="{FF2B5EF4-FFF2-40B4-BE49-F238E27FC236}">
                <a16:creationId xmlns:a16="http://schemas.microsoft.com/office/drawing/2014/main" id="{4FB071DF-CE3E-3B16-424F-A003760768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5688" y="1799297"/>
            <a:ext cx="1186184" cy="1196109"/>
          </a:xfrm>
          <a:custGeom>
            <a:avLst/>
            <a:gdLst>
              <a:gd name="T0" fmla="*/ 118 w 3160"/>
              <a:gd name="T1" fmla="*/ 0 h 3189"/>
              <a:gd name="T2" fmla="*/ 118 w 3160"/>
              <a:gd name="T3" fmla="*/ 0 h 3189"/>
              <a:gd name="T4" fmla="*/ 209 w 3160"/>
              <a:gd name="T5" fmla="*/ 747 h 3189"/>
              <a:gd name="T6" fmla="*/ 209 w 3160"/>
              <a:gd name="T7" fmla="*/ 747 h 3189"/>
              <a:gd name="T8" fmla="*/ 2340 w 3160"/>
              <a:gd name="T9" fmla="*/ 853 h 3189"/>
              <a:gd name="T10" fmla="*/ 2340 w 3160"/>
              <a:gd name="T11" fmla="*/ 853 h 3189"/>
              <a:gd name="T12" fmla="*/ 2604 w 3160"/>
              <a:gd name="T13" fmla="*/ 3188 h 3189"/>
              <a:gd name="T14" fmla="*/ 3159 w 3160"/>
              <a:gd name="T15" fmla="*/ 3006 h 3189"/>
              <a:gd name="T16" fmla="*/ 3159 w 3160"/>
              <a:gd name="T17" fmla="*/ 3006 h 3189"/>
              <a:gd name="T18" fmla="*/ 2861 w 3160"/>
              <a:gd name="T19" fmla="*/ 101 h 3189"/>
              <a:gd name="T20" fmla="*/ 118 w 3160"/>
              <a:gd name="T21" fmla="*/ 0 h 3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60" h="3189">
                <a:moveTo>
                  <a:pt x="118" y="0"/>
                </a:moveTo>
                <a:lnTo>
                  <a:pt x="118" y="0"/>
                </a:lnTo>
                <a:cubicBezTo>
                  <a:pt x="0" y="240"/>
                  <a:pt x="13" y="553"/>
                  <a:pt x="209" y="747"/>
                </a:cubicBezTo>
                <a:lnTo>
                  <a:pt x="209" y="747"/>
                </a:lnTo>
                <a:cubicBezTo>
                  <a:pt x="496" y="1029"/>
                  <a:pt x="2340" y="853"/>
                  <a:pt x="2340" y="853"/>
                </a:cubicBezTo>
                <a:lnTo>
                  <a:pt x="2340" y="853"/>
                </a:lnTo>
                <a:cubicBezTo>
                  <a:pt x="2340" y="853"/>
                  <a:pt x="2455" y="2614"/>
                  <a:pt x="2604" y="3188"/>
                </a:cubicBezTo>
                <a:lnTo>
                  <a:pt x="3159" y="3006"/>
                </a:lnTo>
                <a:lnTo>
                  <a:pt x="3159" y="3006"/>
                </a:lnTo>
                <a:cubicBezTo>
                  <a:pt x="3159" y="3006"/>
                  <a:pt x="3068" y="234"/>
                  <a:pt x="2861" y="101"/>
                </a:cubicBezTo>
                <a:lnTo>
                  <a:pt x="118" y="0"/>
                </a:ln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153" name="Freeform 18">
            <a:extLst>
              <a:ext uri="{FF2B5EF4-FFF2-40B4-BE49-F238E27FC236}">
                <a16:creationId xmlns:a16="http://schemas.microsoft.com/office/drawing/2014/main" id="{9CE48190-2479-77D3-B6FC-DBE2E4D6AF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4605" y="1516400"/>
            <a:ext cx="170401" cy="177017"/>
          </a:xfrm>
          <a:custGeom>
            <a:avLst/>
            <a:gdLst>
              <a:gd name="T0" fmla="*/ 248 w 453"/>
              <a:gd name="T1" fmla="*/ 462 h 471"/>
              <a:gd name="T2" fmla="*/ 248 w 453"/>
              <a:gd name="T3" fmla="*/ 462 h 471"/>
              <a:gd name="T4" fmla="*/ 215 w 453"/>
              <a:gd name="T5" fmla="*/ 457 h 471"/>
              <a:gd name="T6" fmla="*/ 9 w 453"/>
              <a:gd name="T7" fmla="*/ 188 h 471"/>
              <a:gd name="T8" fmla="*/ 9 w 453"/>
              <a:gd name="T9" fmla="*/ 188 h 471"/>
              <a:gd name="T10" fmla="*/ 13 w 453"/>
              <a:gd name="T11" fmla="*/ 155 h 471"/>
              <a:gd name="T12" fmla="*/ 204 w 453"/>
              <a:gd name="T13" fmla="*/ 9 h 471"/>
              <a:gd name="T14" fmla="*/ 204 w 453"/>
              <a:gd name="T15" fmla="*/ 9 h 471"/>
              <a:gd name="T16" fmla="*/ 237 w 453"/>
              <a:gd name="T17" fmla="*/ 13 h 471"/>
              <a:gd name="T18" fmla="*/ 443 w 453"/>
              <a:gd name="T19" fmla="*/ 282 h 471"/>
              <a:gd name="T20" fmla="*/ 443 w 453"/>
              <a:gd name="T21" fmla="*/ 282 h 471"/>
              <a:gd name="T22" fmla="*/ 439 w 453"/>
              <a:gd name="T23" fmla="*/ 315 h 471"/>
              <a:gd name="T24" fmla="*/ 248 w 453"/>
              <a:gd name="T25" fmla="*/ 462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53" h="471">
                <a:moveTo>
                  <a:pt x="248" y="462"/>
                </a:moveTo>
                <a:lnTo>
                  <a:pt x="248" y="462"/>
                </a:lnTo>
                <a:cubicBezTo>
                  <a:pt x="237" y="470"/>
                  <a:pt x="223" y="469"/>
                  <a:pt x="215" y="457"/>
                </a:cubicBezTo>
                <a:lnTo>
                  <a:pt x="9" y="188"/>
                </a:lnTo>
                <a:lnTo>
                  <a:pt x="9" y="188"/>
                </a:lnTo>
                <a:cubicBezTo>
                  <a:pt x="0" y="178"/>
                  <a:pt x="3" y="163"/>
                  <a:pt x="13" y="155"/>
                </a:cubicBezTo>
                <a:lnTo>
                  <a:pt x="204" y="9"/>
                </a:lnTo>
                <a:lnTo>
                  <a:pt x="204" y="9"/>
                </a:lnTo>
                <a:cubicBezTo>
                  <a:pt x="215" y="0"/>
                  <a:pt x="230" y="3"/>
                  <a:pt x="237" y="13"/>
                </a:cubicBezTo>
                <a:lnTo>
                  <a:pt x="443" y="282"/>
                </a:lnTo>
                <a:lnTo>
                  <a:pt x="443" y="282"/>
                </a:lnTo>
                <a:cubicBezTo>
                  <a:pt x="452" y="294"/>
                  <a:pt x="449" y="308"/>
                  <a:pt x="439" y="315"/>
                </a:cubicBezTo>
                <a:lnTo>
                  <a:pt x="248" y="462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266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grpSp>
        <p:nvGrpSpPr>
          <p:cNvPr id="154" name="Group 56">
            <a:extLst>
              <a:ext uri="{FF2B5EF4-FFF2-40B4-BE49-F238E27FC236}">
                <a16:creationId xmlns:a16="http://schemas.microsoft.com/office/drawing/2014/main" id="{B00161F5-EA31-AD55-FDAE-E40C00A02542}"/>
              </a:ext>
            </a:extLst>
          </p:cNvPr>
          <p:cNvGrpSpPr/>
          <p:nvPr/>
        </p:nvGrpSpPr>
        <p:grpSpPr>
          <a:xfrm>
            <a:off x="9637601" y="1499833"/>
            <a:ext cx="1616321" cy="1392978"/>
            <a:chOff x="17261039" y="3816403"/>
            <a:chExt cx="2814057" cy="2425214"/>
          </a:xfrm>
        </p:grpSpPr>
        <p:sp>
          <p:nvSpPr>
            <p:cNvPr id="155" name="Freeform 38">
              <a:extLst>
                <a:ext uri="{FF2B5EF4-FFF2-40B4-BE49-F238E27FC236}">
                  <a16:creationId xmlns:a16="http://schemas.microsoft.com/office/drawing/2014/main" id="{456198CE-E525-1DC6-46B6-4A98F2DE11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86342" y="3853845"/>
              <a:ext cx="1088754" cy="1244291"/>
            </a:xfrm>
            <a:custGeom>
              <a:avLst/>
              <a:gdLst>
                <a:gd name="T0" fmla="*/ 8 w 1666"/>
                <a:gd name="T1" fmla="*/ 1906 h 1907"/>
                <a:gd name="T2" fmla="*/ 8 w 1666"/>
                <a:gd name="T3" fmla="*/ 1906 h 1907"/>
                <a:gd name="T4" fmla="*/ 864 w 1666"/>
                <a:gd name="T5" fmla="*/ 1584 h 1907"/>
                <a:gd name="T6" fmla="*/ 864 w 1666"/>
                <a:gd name="T7" fmla="*/ 1584 h 1907"/>
                <a:gd name="T8" fmla="*/ 1665 w 1666"/>
                <a:gd name="T9" fmla="*/ 0 h 1907"/>
                <a:gd name="T10" fmla="*/ 568 w 1666"/>
                <a:gd name="T11" fmla="*/ 107 h 1907"/>
                <a:gd name="T12" fmla="*/ 568 w 1666"/>
                <a:gd name="T13" fmla="*/ 107 h 1907"/>
                <a:gd name="T14" fmla="*/ 679 w 1666"/>
                <a:gd name="T15" fmla="*/ 428 h 1907"/>
                <a:gd name="T16" fmla="*/ 679 w 1666"/>
                <a:gd name="T17" fmla="*/ 428 h 1907"/>
                <a:gd name="T18" fmla="*/ 796 w 1666"/>
                <a:gd name="T19" fmla="*/ 384 h 1907"/>
                <a:gd name="T20" fmla="*/ 796 w 1666"/>
                <a:gd name="T21" fmla="*/ 384 h 1907"/>
                <a:gd name="T22" fmla="*/ 762 w 1666"/>
                <a:gd name="T23" fmla="*/ 287 h 1907"/>
                <a:gd name="T24" fmla="*/ 762 w 1666"/>
                <a:gd name="T25" fmla="*/ 287 h 1907"/>
                <a:gd name="T26" fmla="*/ 722 w 1666"/>
                <a:gd name="T27" fmla="*/ 255 h 1907"/>
                <a:gd name="T28" fmla="*/ 1471 w 1666"/>
                <a:gd name="T29" fmla="*/ 181 h 1907"/>
                <a:gd name="T30" fmla="*/ 1471 w 1666"/>
                <a:gd name="T31" fmla="*/ 181 h 1907"/>
                <a:gd name="T32" fmla="*/ 1215 w 1666"/>
                <a:gd name="T33" fmla="*/ 895 h 1907"/>
                <a:gd name="T34" fmla="*/ 1215 w 1666"/>
                <a:gd name="T35" fmla="*/ 895 h 1907"/>
                <a:gd name="T36" fmla="*/ 0 w 1666"/>
                <a:gd name="T37" fmla="*/ 1744 h 1907"/>
                <a:gd name="T38" fmla="*/ 8 w 1666"/>
                <a:gd name="T39" fmla="*/ 1906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66" h="1907">
                  <a:moveTo>
                    <a:pt x="8" y="1906"/>
                  </a:moveTo>
                  <a:lnTo>
                    <a:pt x="8" y="1906"/>
                  </a:lnTo>
                  <a:cubicBezTo>
                    <a:pt x="330" y="1888"/>
                    <a:pt x="619" y="1779"/>
                    <a:pt x="864" y="1584"/>
                  </a:cubicBezTo>
                  <a:lnTo>
                    <a:pt x="864" y="1584"/>
                  </a:lnTo>
                  <a:cubicBezTo>
                    <a:pt x="1323" y="1220"/>
                    <a:pt x="1583" y="589"/>
                    <a:pt x="1665" y="0"/>
                  </a:cubicBezTo>
                  <a:lnTo>
                    <a:pt x="568" y="107"/>
                  </a:lnTo>
                  <a:lnTo>
                    <a:pt x="568" y="107"/>
                  </a:lnTo>
                  <a:cubicBezTo>
                    <a:pt x="517" y="260"/>
                    <a:pt x="565" y="362"/>
                    <a:pt x="679" y="428"/>
                  </a:cubicBezTo>
                  <a:lnTo>
                    <a:pt x="679" y="428"/>
                  </a:lnTo>
                  <a:cubicBezTo>
                    <a:pt x="723" y="453"/>
                    <a:pt x="780" y="432"/>
                    <a:pt x="796" y="384"/>
                  </a:cubicBezTo>
                  <a:lnTo>
                    <a:pt x="796" y="384"/>
                  </a:lnTo>
                  <a:cubicBezTo>
                    <a:pt x="809" y="348"/>
                    <a:pt x="794" y="308"/>
                    <a:pt x="762" y="287"/>
                  </a:cubicBezTo>
                  <a:lnTo>
                    <a:pt x="762" y="287"/>
                  </a:lnTo>
                  <a:cubicBezTo>
                    <a:pt x="742" y="277"/>
                    <a:pt x="730" y="265"/>
                    <a:pt x="722" y="255"/>
                  </a:cubicBezTo>
                  <a:lnTo>
                    <a:pt x="1471" y="181"/>
                  </a:lnTo>
                  <a:lnTo>
                    <a:pt x="1471" y="181"/>
                  </a:lnTo>
                  <a:cubicBezTo>
                    <a:pt x="1440" y="328"/>
                    <a:pt x="1365" y="611"/>
                    <a:pt x="1215" y="895"/>
                  </a:cubicBezTo>
                  <a:lnTo>
                    <a:pt x="1215" y="895"/>
                  </a:lnTo>
                  <a:cubicBezTo>
                    <a:pt x="931" y="1428"/>
                    <a:pt x="522" y="1714"/>
                    <a:pt x="0" y="1744"/>
                  </a:cubicBezTo>
                  <a:lnTo>
                    <a:pt x="8" y="1906"/>
                  </a:lnTo>
                </a:path>
              </a:pathLst>
            </a:custGeom>
            <a:solidFill>
              <a:srgbClr val="FFAA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56" name="Freeform 39">
              <a:extLst>
                <a:ext uri="{FF2B5EF4-FFF2-40B4-BE49-F238E27FC236}">
                  <a16:creationId xmlns:a16="http://schemas.microsoft.com/office/drawing/2014/main" id="{45CAE422-4A29-4B21-3491-1296AAAD5C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61039" y="3816403"/>
              <a:ext cx="1057072" cy="1275973"/>
            </a:xfrm>
            <a:custGeom>
              <a:avLst/>
              <a:gdLst>
                <a:gd name="T0" fmla="*/ 1602 w 1618"/>
                <a:gd name="T1" fmla="*/ 1951 h 1952"/>
                <a:gd name="T2" fmla="*/ 1602 w 1618"/>
                <a:gd name="T3" fmla="*/ 1951 h 1952"/>
                <a:gd name="T4" fmla="*/ 758 w 1618"/>
                <a:gd name="T5" fmla="*/ 1605 h 1952"/>
                <a:gd name="T6" fmla="*/ 758 w 1618"/>
                <a:gd name="T7" fmla="*/ 1605 h 1952"/>
                <a:gd name="T8" fmla="*/ 0 w 1618"/>
                <a:gd name="T9" fmla="*/ 0 h 1952"/>
                <a:gd name="T10" fmla="*/ 1092 w 1618"/>
                <a:gd name="T11" fmla="*/ 138 h 1952"/>
                <a:gd name="T12" fmla="*/ 1092 w 1618"/>
                <a:gd name="T13" fmla="*/ 138 h 1952"/>
                <a:gd name="T14" fmla="*/ 974 w 1618"/>
                <a:gd name="T15" fmla="*/ 454 h 1952"/>
                <a:gd name="T16" fmla="*/ 974 w 1618"/>
                <a:gd name="T17" fmla="*/ 454 h 1952"/>
                <a:gd name="T18" fmla="*/ 857 w 1618"/>
                <a:gd name="T19" fmla="*/ 407 h 1952"/>
                <a:gd name="T20" fmla="*/ 857 w 1618"/>
                <a:gd name="T21" fmla="*/ 407 h 1952"/>
                <a:gd name="T22" fmla="*/ 894 w 1618"/>
                <a:gd name="T23" fmla="*/ 312 h 1952"/>
                <a:gd name="T24" fmla="*/ 894 w 1618"/>
                <a:gd name="T25" fmla="*/ 312 h 1952"/>
                <a:gd name="T26" fmla="*/ 936 w 1618"/>
                <a:gd name="T27" fmla="*/ 280 h 1952"/>
                <a:gd name="T28" fmla="*/ 189 w 1618"/>
                <a:gd name="T29" fmla="*/ 186 h 1952"/>
                <a:gd name="T30" fmla="*/ 189 w 1618"/>
                <a:gd name="T31" fmla="*/ 186 h 1952"/>
                <a:gd name="T32" fmla="*/ 424 w 1618"/>
                <a:gd name="T33" fmla="*/ 905 h 1952"/>
                <a:gd name="T34" fmla="*/ 424 w 1618"/>
                <a:gd name="T35" fmla="*/ 905 h 1952"/>
                <a:gd name="T36" fmla="*/ 1617 w 1618"/>
                <a:gd name="T37" fmla="*/ 1789 h 1952"/>
                <a:gd name="T38" fmla="*/ 1602 w 1618"/>
                <a:gd name="T39" fmla="*/ 1951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18" h="1952">
                  <a:moveTo>
                    <a:pt x="1602" y="1951"/>
                  </a:moveTo>
                  <a:lnTo>
                    <a:pt x="1602" y="1951"/>
                  </a:lnTo>
                  <a:cubicBezTo>
                    <a:pt x="1282" y="1924"/>
                    <a:pt x="997" y="1807"/>
                    <a:pt x="758" y="1605"/>
                  </a:cubicBezTo>
                  <a:lnTo>
                    <a:pt x="758" y="1605"/>
                  </a:lnTo>
                  <a:cubicBezTo>
                    <a:pt x="308" y="1227"/>
                    <a:pt x="65" y="591"/>
                    <a:pt x="0" y="0"/>
                  </a:cubicBezTo>
                  <a:lnTo>
                    <a:pt x="1092" y="138"/>
                  </a:lnTo>
                  <a:lnTo>
                    <a:pt x="1092" y="138"/>
                  </a:lnTo>
                  <a:cubicBezTo>
                    <a:pt x="1141" y="292"/>
                    <a:pt x="1088" y="393"/>
                    <a:pt x="974" y="454"/>
                  </a:cubicBezTo>
                  <a:lnTo>
                    <a:pt x="974" y="454"/>
                  </a:lnTo>
                  <a:cubicBezTo>
                    <a:pt x="929" y="478"/>
                    <a:pt x="873" y="455"/>
                    <a:pt x="857" y="407"/>
                  </a:cubicBezTo>
                  <a:lnTo>
                    <a:pt x="857" y="407"/>
                  </a:lnTo>
                  <a:cubicBezTo>
                    <a:pt x="846" y="370"/>
                    <a:pt x="862" y="330"/>
                    <a:pt x="894" y="312"/>
                  </a:cubicBezTo>
                  <a:lnTo>
                    <a:pt x="894" y="312"/>
                  </a:lnTo>
                  <a:cubicBezTo>
                    <a:pt x="914" y="302"/>
                    <a:pt x="927" y="290"/>
                    <a:pt x="936" y="280"/>
                  </a:cubicBezTo>
                  <a:lnTo>
                    <a:pt x="189" y="186"/>
                  </a:lnTo>
                  <a:lnTo>
                    <a:pt x="189" y="186"/>
                  </a:lnTo>
                  <a:cubicBezTo>
                    <a:pt x="215" y="333"/>
                    <a:pt x="282" y="618"/>
                    <a:pt x="424" y="905"/>
                  </a:cubicBezTo>
                  <a:lnTo>
                    <a:pt x="424" y="905"/>
                  </a:lnTo>
                  <a:cubicBezTo>
                    <a:pt x="694" y="1447"/>
                    <a:pt x="1095" y="1744"/>
                    <a:pt x="1617" y="1789"/>
                  </a:cubicBezTo>
                  <a:lnTo>
                    <a:pt x="1602" y="1951"/>
                  </a:lnTo>
                </a:path>
              </a:pathLst>
            </a:custGeom>
            <a:solidFill>
              <a:srgbClr val="FFAA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57" name="Freeform 40">
              <a:extLst>
                <a:ext uri="{FF2B5EF4-FFF2-40B4-BE49-F238E27FC236}">
                  <a16:creationId xmlns:a16="http://schemas.microsoft.com/office/drawing/2014/main" id="{B8F324DF-135B-9FD2-047C-B9A846E931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18920" y="5201827"/>
              <a:ext cx="429166" cy="1036909"/>
            </a:xfrm>
            <a:custGeom>
              <a:avLst/>
              <a:gdLst>
                <a:gd name="T0" fmla="*/ 0 w 659"/>
                <a:gd name="T1" fmla="*/ 1577 h 1588"/>
                <a:gd name="T2" fmla="*/ 658 w 659"/>
                <a:gd name="T3" fmla="*/ 1587 h 1588"/>
                <a:gd name="T4" fmla="*/ 544 w 659"/>
                <a:gd name="T5" fmla="*/ 4 h 1588"/>
                <a:gd name="T6" fmla="*/ 156 w 659"/>
                <a:gd name="T7" fmla="*/ 0 h 1588"/>
                <a:gd name="T8" fmla="*/ 1 w 659"/>
                <a:gd name="T9" fmla="*/ 1575 h 1588"/>
                <a:gd name="T10" fmla="*/ 0 w 659"/>
                <a:gd name="T11" fmla="*/ 1577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9" h="1588">
                  <a:moveTo>
                    <a:pt x="0" y="1577"/>
                  </a:moveTo>
                  <a:lnTo>
                    <a:pt x="658" y="1587"/>
                  </a:lnTo>
                  <a:lnTo>
                    <a:pt x="544" y="4"/>
                  </a:lnTo>
                  <a:lnTo>
                    <a:pt x="156" y="0"/>
                  </a:lnTo>
                  <a:lnTo>
                    <a:pt x="1" y="1575"/>
                  </a:lnTo>
                  <a:lnTo>
                    <a:pt x="0" y="1577"/>
                  </a:lnTo>
                </a:path>
              </a:pathLst>
            </a:custGeom>
            <a:solidFill>
              <a:srgbClr val="FCC20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58" name="Freeform 41">
              <a:extLst>
                <a:ext uri="{FF2B5EF4-FFF2-40B4-BE49-F238E27FC236}">
                  <a16:creationId xmlns:a16="http://schemas.microsoft.com/office/drawing/2014/main" id="{97C2A682-E6A1-3CF7-6759-74C1237BAA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18920" y="5201828"/>
              <a:ext cx="230424" cy="1031148"/>
            </a:xfrm>
            <a:custGeom>
              <a:avLst/>
              <a:gdLst>
                <a:gd name="T0" fmla="*/ 0 w 354"/>
                <a:gd name="T1" fmla="*/ 1575 h 1580"/>
                <a:gd name="T2" fmla="*/ 332 w 354"/>
                <a:gd name="T3" fmla="*/ 1579 h 1580"/>
                <a:gd name="T4" fmla="*/ 353 w 354"/>
                <a:gd name="T5" fmla="*/ 1 h 1580"/>
                <a:gd name="T6" fmla="*/ 156 w 354"/>
                <a:gd name="T7" fmla="*/ 0 h 1580"/>
                <a:gd name="T8" fmla="*/ 0 w 354"/>
                <a:gd name="T9" fmla="*/ 1575 h 1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4" h="1580">
                  <a:moveTo>
                    <a:pt x="0" y="1575"/>
                  </a:moveTo>
                  <a:lnTo>
                    <a:pt x="332" y="1579"/>
                  </a:lnTo>
                  <a:lnTo>
                    <a:pt x="353" y="1"/>
                  </a:lnTo>
                  <a:lnTo>
                    <a:pt x="156" y="0"/>
                  </a:lnTo>
                  <a:lnTo>
                    <a:pt x="0" y="1575"/>
                  </a:lnTo>
                </a:path>
              </a:pathLst>
            </a:custGeom>
            <a:solidFill>
              <a:srgbClr val="FF97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59" name="Freeform 42">
              <a:extLst>
                <a:ext uri="{FF2B5EF4-FFF2-40B4-BE49-F238E27FC236}">
                  <a16:creationId xmlns:a16="http://schemas.microsoft.com/office/drawing/2014/main" id="{C3321E23-C5C8-A415-2CB4-D706F3DCF6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0667" y="6103362"/>
              <a:ext cx="708554" cy="138255"/>
            </a:xfrm>
            <a:custGeom>
              <a:avLst/>
              <a:gdLst>
                <a:gd name="T0" fmla="*/ 97 w 1085"/>
                <a:gd name="T1" fmla="*/ 197 h 210"/>
                <a:gd name="T2" fmla="*/ 986 w 1085"/>
                <a:gd name="T3" fmla="*/ 208 h 210"/>
                <a:gd name="T4" fmla="*/ 986 w 1085"/>
                <a:gd name="T5" fmla="*/ 208 h 210"/>
                <a:gd name="T6" fmla="*/ 1084 w 1085"/>
                <a:gd name="T7" fmla="*/ 112 h 210"/>
                <a:gd name="T8" fmla="*/ 1084 w 1085"/>
                <a:gd name="T9" fmla="*/ 14 h 210"/>
                <a:gd name="T10" fmla="*/ 3 w 1085"/>
                <a:gd name="T11" fmla="*/ 0 h 210"/>
                <a:gd name="T12" fmla="*/ 1 w 1085"/>
                <a:gd name="T13" fmla="*/ 98 h 210"/>
                <a:gd name="T14" fmla="*/ 1 w 1085"/>
                <a:gd name="T15" fmla="*/ 98 h 210"/>
                <a:gd name="T16" fmla="*/ 97 w 1085"/>
                <a:gd name="T17" fmla="*/ 197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5" h="210">
                  <a:moveTo>
                    <a:pt x="97" y="197"/>
                  </a:moveTo>
                  <a:lnTo>
                    <a:pt x="986" y="208"/>
                  </a:lnTo>
                  <a:lnTo>
                    <a:pt x="986" y="208"/>
                  </a:lnTo>
                  <a:cubicBezTo>
                    <a:pt x="1040" y="209"/>
                    <a:pt x="1082" y="167"/>
                    <a:pt x="1084" y="112"/>
                  </a:cubicBezTo>
                  <a:lnTo>
                    <a:pt x="1084" y="14"/>
                  </a:lnTo>
                  <a:lnTo>
                    <a:pt x="3" y="0"/>
                  </a:lnTo>
                  <a:lnTo>
                    <a:pt x="1" y="98"/>
                  </a:lnTo>
                  <a:lnTo>
                    <a:pt x="1" y="98"/>
                  </a:lnTo>
                  <a:cubicBezTo>
                    <a:pt x="0" y="151"/>
                    <a:pt x="43" y="195"/>
                    <a:pt x="97" y="197"/>
                  </a:cubicBezTo>
                </a:path>
              </a:pathLst>
            </a:custGeom>
            <a:solidFill>
              <a:srgbClr val="F9A30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60" name="Freeform 43">
              <a:extLst>
                <a:ext uri="{FF2B5EF4-FFF2-40B4-BE49-F238E27FC236}">
                  <a16:creationId xmlns:a16="http://schemas.microsoft.com/office/drawing/2014/main" id="{F6B434B2-F674-2E43-F4FF-13A58D6679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0665" y="5979510"/>
              <a:ext cx="705675" cy="132494"/>
            </a:xfrm>
            <a:custGeom>
              <a:avLst/>
              <a:gdLst>
                <a:gd name="T0" fmla="*/ 0 w 1082"/>
                <a:gd name="T1" fmla="*/ 189 h 204"/>
                <a:gd name="T2" fmla="*/ 1081 w 1082"/>
                <a:gd name="T3" fmla="*/ 203 h 204"/>
                <a:gd name="T4" fmla="*/ 829 w 1082"/>
                <a:gd name="T5" fmla="*/ 8 h 204"/>
                <a:gd name="T6" fmla="*/ 238 w 1082"/>
                <a:gd name="T7" fmla="*/ 0 h 204"/>
                <a:gd name="T8" fmla="*/ 0 w 1082"/>
                <a:gd name="T9" fmla="*/ 18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2" h="204">
                  <a:moveTo>
                    <a:pt x="0" y="189"/>
                  </a:moveTo>
                  <a:lnTo>
                    <a:pt x="1081" y="203"/>
                  </a:lnTo>
                  <a:lnTo>
                    <a:pt x="829" y="8"/>
                  </a:lnTo>
                  <a:lnTo>
                    <a:pt x="238" y="0"/>
                  </a:lnTo>
                  <a:lnTo>
                    <a:pt x="0" y="189"/>
                  </a:lnTo>
                </a:path>
              </a:pathLst>
            </a:custGeom>
            <a:solidFill>
              <a:srgbClr val="F5E2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61" name="Freeform 44">
              <a:extLst>
                <a:ext uri="{FF2B5EF4-FFF2-40B4-BE49-F238E27FC236}">
                  <a16:creationId xmlns:a16="http://schemas.microsoft.com/office/drawing/2014/main" id="{3CD13ED8-70E2-9A40-A1F0-8222F770A9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06226" y="3819282"/>
              <a:ext cx="1520800" cy="288030"/>
            </a:xfrm>
            <a:custGeom>
              <a:avLst/>
              <a:gdLst>
                <a:gd name="T0" fmla="*/ 6 w 2327"/>
                <a:gd name="T1" fmla="*/ 0 h 443"/>
                <a:gd name="T2" fmla="*/ 2326 w 2327"/>
                <a:gd name="T3" fmla="*/ 32 h 443"/>
                <a:gd name="T4" fmla="*/ 2320 w 2327"/>
                <a:gd name="T5" fmla="*/ 442 h 443"/>
                <a:gd name="T6" fmla="*/ 0 w 2327"/>
                <a:gd name="T7" fmla="*/ 411 h 443"/>
                <a:gd name="T8" fmla="*/ 6 w 2327"/>
                <a:gd name="T9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7" h="443">
                  <a:moveTo>
                    <a:pt x="6" y="0"/>
                  </a:moveTo>
                  <a:lnTo>
                    <a:pt x="2326" y="32"/>
                  </a:lnTo>
                  <a:lnTo>
                    <a:pt x="2320" y="442"/>
                  </a:lnTo>
                  <a:lnTo>
                    <a:pt x="0" y="411"/>
                  </a:lnTo>
                  <a:lnTo>
                    <a:pt x="6" y="0"/>
                  </a:lnTo>
                </a:path>
              </a:pathLst>
            </a:custGeom>
            <a:solidFill>
              <a:srgbClr val="FFC2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62" name="Freeform 45">
              <a:extLst>
                <a:ext uri="{FF2B5EF4-FFF2-40B4-BE49-F238E27FC236}">
                  <a16:creationId xmlns:a16="http://schemas.microsoft.com/office/drawing/2014/main" id="{EC2D3810-9EB2-6935-0E80-B619922F8A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78147" y="4098672"/>
              <a:ext cx="740239" cy="1080112"/>
            </a:xfrm>
            <a:custGeom>
              <a:avLst/>
              <a:gdLst>
                <a:gd name="T0" fmla="*/ 25 w 1135"/>
                <a:gd name="T1" fmla="*/ 0 h 1654"/>
                <a:gd name="T2" fmla="*/ 0 w 1135"/>
                <a:gd name="T3" fmla="*/ 1648 h 1654"/>
                <a:gd name="T4" fmla="*/ 351 w 1135"/>
                <a:gd name="T5" fmla="*/ 1653 h 1654"/>
                <a:gd name="T6" fmla="*/ 351 w 1135"/>
                <a:gd name="T7" fmla="*/ 1653 h 1654"/>
                <a:gd name="T8" fmla="*/ 1134 w 1135"/>
                <a:gd name="T9" fmla="*/ 14 h 1654"/>
                <a:gd name="T10" fmla="*/ 25 w 1135"/>
                <a:gd name="T11" fmla="*/ 0 h 1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5" h="1654">
                  <a:moveTo>
                    <a:pt x="25" y="0"/>
                  </a:moveTo>
                  <a:lnTo>
                    <a:pt x="0" y="1648"/>
                  </a:lnTo>
                  <a:lnTo>
                    <a:pt x="351" y="1653"/>
                  </a:lnTo>
                  <a:lnTo>
                    <a:pt x="351" y="1653"/>
                  </a:lnTo>
                  <a:cubicBezTo>
                    <a:pt x="774" y="1408"/>
                    <a:pt x="1090" y="776"/>
                    <a:pt x="1134" y="14"/>
                  </a:cubicBezTo>
                  <a:lnTo>
                    <a:pt x="25" y="0"/>
                  </a:lnTo>
                </a:path>
              </a:pathLst>
            </a:custGeom>
            <a:solidFill>
              <a:srgbClr val="FFC7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63" name="Freeform 46">
              <a:extLst>
                <a:ext uri="{FF2B5EF4-FFF2-40B4-BE49-F238E27FC236}">
                  <a16:creationId xmlns:a16="http://schemas.microsoft.com/office/drawing/2014/main" id="{A608B62D-7167-4BD4-77FA-65E31131BA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06227" y="4087152"/>
              <a:ext cx="792084" cy="1088754"/>
            </a:xfrm>
            <a:custGeom>
              <a:avLst/>
              <a:gdLst>
                <a:gd name="T0" fmla="*/ 0 w 1212"/>
                <a:gd name="T1" fmla="*/ 0 h 1666"/>
                <a:gd name="T2" fmla="*/ 0 w 1212"/>
                <a:gd name="T3" fmla="*/ 0 h 1666"/>
                <a:gd name="T4" fmla="*/ 738 w 1212"/>
                <a:gd name="T5" fmla="*/ 1659 h 1666"/>
                <a:gd name="T6" fmla="*/ 1186 w 1212"/>
                <a:gd name="T7" fmla="*/ 1665 h 1666"/>
                <a:gd name="T8" fmla="*/ 1211 w 1212"/>
                <a:gd name="T9" fmla="*/ 17 h 1666"/>
                <a:gd name="T10" fmla="*/ 0 w 1212"/>
                <a:gd name="T11" fmla="*/ 0 h 1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12" h="1666">
                  <a:moveTo>
                    <a:pt x="0" y="0"/>
                  </a:moveTo>
                  <a:lnTo>
                    <a:pt x="0" y="0"/>
                  </a:lnTo>
                  <a:cubicBezTo>
                    <a:pt x="23" y="762"/>
                    <a:pt x="322" y="1402"/>
                    <a:pt x="738" y="1659"/>
                  </a:cubicBezTo>
                  <a:lnTo>
                    <a:pt x="1186" y="1665"/>
                  </a:lnTo>
                  <a:lnTo>
                    <a:pt x="1211" y="17"/>
                  </a:lnTo>
                  <a:lnTo>
                    <a:pt x="0" y="0"/>
                  </a:lnTo>
                </a:path>
              </a:pathLst>
            </a:custGeom>
            <a:solidFill>
              <a:srgbClr val="FFAA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64" name="Freeform 47">
              <a:extLst>
                <a:ext uri="{FF2B5EF4-FFF2-40B4-BE49-F238E27FC236}">
                  <a16:creationId xmlns:a16="http://schemas.microsoft.com/office/drawing/2014/main" id="{8B822A96-D54C-333B-DD43-C14E557BC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87150" y="4254209"/>
              <a:ext cx="129615" cy="132494"/>
            </a:xfrm>
            <a:custGeom>
              <a:avLst/>
              <a:gdLst>
                <a:gd name="T0" fmla="*/ 0 w 200"/>
                <a:gd name="T1" fmla="*/ 99 h 201"/>
                <a:gd name="T2" fmla="*/ 0 w 200"/>
                <a:gd name="T3" fmla="*/ 99 h 201"/>
                <a:gd name="T4" fmla="*/ 98 w 200"/>
                <a:gd name="T5" fmla="*/ 198 h 201"/>
                <a:gd name="T6" fmla="*/ 98 w 200"/>
                <a:gd name="T7" fmla="*/ 198 h 201"/>
                <a:gd name="T8" fmla="*/ 198 w 200"/>
                <a:gd name="T9" fmla="*/ 102 h 201"/>
                <a:gd name="T10" fmla="*/ 198 w 200"/>
                <a:gd name="T11" fmla="*/ 102 h 201"/>
                <a:gd name="T12" fmla="*/ 101 w 200"/>
                <a:gd name="T13" fmla="*/ 0 h 201"/>
                <a:gd name="T14" fmla="*/ 101 w 200"/>
                <a:gd name="T15" fmla="*/ 0 h 201"/>
                <a:gd name="T16" fmla="*/ 0 w 200"/>
                <a:gd name="T17" fmla="*/ 9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0" h="201">
                  <a:moveTo>
                    <a:pt x="0" y="99"/>
                  </a:moveTo>
                  <a:lnTo>
                    <a:pt x="0" y="99"/>
                  </a:lnTo>
                  <a:cubicBezTo>
                    <a:pt x="0" y="154"/>
                    <a:pt x="44" y="198"/>
                    <a:pt x="98" y="198"/>
                  </a:cubicBezTo>
                  <a:lnTo>
                    <a:pt x="98" y="198"/>
                  </a:lnTo>
                  <a:cubicBezTo>
                    <a:pt x="154" y="200"/>
                    <a:pt x="198" y="157"/>
                    <a:pt x="198" y="102"/>
                  </a:cubicBezTo>
                  <a:lnTo>
                    <a:pt x="198" y="102"/>
                  </a:lnTo>
                  <a:cubicBezTo>
                    <a:pt x="199" y="47"/>
                    <a:pt x="155" y="2"/>
                    <a:pt x="101" y="0"/>
                  </a:cubicBezTo>
                  <a:lnTo>
                    <a:pt x="101" y="0"/>
                  </a:lnTo>
                  <a:cubicBezTo>
                    <a:pt x="45" y="0"/>
                    <a:pt x="1" y="45"/>
                    <a:pt x="0" y="9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  <p:sp>
          <p:nvSpPr>
            <p:cNvPr id="165" name="Freeform 48">
              <a:extLst>
                <a:ext uri="{FF2B5EF4-FFF2-40B4-BE49-F238E27FC236}">
                  <a16:creationId xmlns:a16="http://schemas.microsoft.com/office/drawing/2014/main" id="{BD19F289-D1A1-10EE-ECFA-9DB06B69C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69145" y="5170145"/>
              <a:ext cx="754639" cy="198740"/>
            </a:xfrm>
            <a:custGeom>
              <a:avLst/>
              <a:gdLst>
                <a:gd name="T0" fmla="*/ 1 w 1157"/>
                <a:gd name="T1" fmla="*/ 187 h 305"/>
                <a:gd name="T2" fmla="*/ 1 w 1157"/>
                <a:gd name="T3" fmla="*/ 187 h 305"/>
                <a:gd name="T4" fmla="*/ 101 w 1157"/>
                <a:gd name="T5" fmla="*/ 290 h 305"/>
                <a:gd name="T6" fmla="*/ 1051 w 1157"/>
                <a:gd name="T7" fmla="*/ 304 h 305"/>
                <a:gd name="T8" fmla="*/ 1051 w 1157"/>
                <a:gd name="T9" fmla="*/ 304 h 305"/>
                <a:gd name="T10" fmla="*/ 1155 w 1157"/>
                <a:gd name="T11" fmla="*/ 203 h 305"/>
                <a:gd name="T12" fmla="*/ 1156 w 1157"/>
                <a:gd name="T13" fmla="*/ 117 h 305"/>
                <a:gd name="T14" fmla="*/ 1156 w 1157"/>
                <a:gd name="T15" fmla="*/ 117 h 305"/>
                <a:gd name="T16" fmla="*/ 1055 w 1157"/>
                <a:gd name="T17" fmla="*/ 15 h 305"/>
                <a:gd name="T18" fmla="*/ 105 w 1157"/>
                <a:gd name="T19" fmla="*/ 2 h 305"/>
                <a:gd name="T20" fmla="*/ 105 w 1157"/>
                <a:gd name="T21" fmla="*/ 2 h 305"/>
                <a:gd name="T22" fmla="*/ 1 w 1157"/>
                <a:gd name="T23" fmla="*/ 102 h 305"/>
                <a:gd name="T24" fmla="*/ 1 w 1157"/>
                <a:gd name="T25" fmla="*/ 187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57" h="305">
                  <a:moveTo>
                    <a:pt x="1" y="187"/>
                  </a:moveTo>
                  <a:lnTo>
                    <a:pt x="1" y="187"/>
                  </a:lnTo>
                  <a:cubicBezTo>
                    <a:pt x="0" y="244"/>
                    <a:pt x="45" y="290"/>
                    <a:pt x="101" y="290"/>
                  </a:cubicBezTo>
                  <a:lnTo>
                    <a:pt x="1051" y="304"/>
                  </a:lnTo>
                  <a:lnTo>
                    <a:pt x="1051" y="304"/>
                  </a:lnTo>
                  <a:cubicBezTo>
                    <a:pt x="1108" y="304"/>
                    <a:pt x="1154" y="260"/>
                    <a:pt x="1155" y="203"/>
                  </a:cubicBezTo>
                  <a:lnTo>
                    <a:pt x="1156" y="117"/>
                  </a:lnTo>
                  <a:lnTo>
                    <a:pt x="1156" y="117"/>
                  </a:lnTo>
                  <a:cubicBezTo>
                    <a:pt x="1156" y="62"/>
                    <a:pt x="1111" y="15"/>
                    <a:pt x="1055" y="15"/>
                  </a:cubicBezTo>
                  <a:lnTo>
                    <a:pt x="105" y="2"/>
                  </a:lnTo>
                  <a:lnTo>
                    <a:pt x="105" y="2"/>
                  </a:lnTo>
                  <a:cubicBezTo>
                    <a:pt x="48" y="0"/>
                    <a:pt x="3" y="46"/>
                    <a:pt x="1" y="102"/>
                  </a:cubicBezTo>
                  <a:lnTo>
                    <a:pt x="1" y="187"/>
                  </a:lnTo>
                </a:path>
              </a:pathLst>
            </a:custGeom>
            <a:solidFill>
              <a:srgbClr val="FFC2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sz="3266" dirty="0">
                <a:solidFill>
                  <a:srgbClr val="7F7F7F"/>
                </a:solidFill>
                <a:latin typeface="Lato Light" panose="020F0502020204030203" pitchFamily="34" charset="0"/>
              </a:endParaRPr>
            </a:p>
          </p:txBody>
        </p:sp>
      </p:grpSp>
      <p:sp>
        <p:nvSpPr>
          <p:cNvPr id="166" name="CaixaDeTexto 165">
            <a:extLst>
              <a:ext uri="{FF2B5EF4-FFF2-40B4-BE49-F238E27FC236}">
                <a16:creationId xmlns:a16="http://schemas.microsoft.com/office/drawing/2014/main" id="{9BD32DDC-A871-3761-ACC0-38177866931D}"/>
              </a:ext>
            </a:extLst>
          </p:cNvPr>
          <p:cNvSpPr txBox="1"/>
          <p:nvPr/>
        </p:nvSpPr>
        <p:spPr>
          <a:xfrm>
            <a:off x="8967242" y="4535552"/>
            <a:ext cx="1466111" cy="110799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 defTabSz="914217"/>
            <a:r>
              <a:rPr lang="pt-BR" sz="2200" dirty="0" err="1">
                <a:solidFill>
                  <a:srgbClr val="FFFFFF"/>
                </a:solidFill>
                <a:latin typeface="Calibri" panose="020F0502020204030204"/>
              </a:rPr>
              <a:t>Integrated</a:t>
            </a:r>
            <a:endParaRPr lang="pt-BR" sz="2200" dirty="0">
              <a:solidFill>
                <a:srgbClr val="FFFFFF"/>
              </a:solidFill>
              <a:latin typeface="Calibri" panose="020F0502020204030204"/>
            </a:endParaRPr>
          </a:p>
          <a:p>
            <a:pPr algn="ctr" defTabSz="914217"/>
            <a:r>
              <a:rPr lang="pt-BR" sz="2200" dirty="0">
                <a:solidFill>
                  <a:srgbClr val="FFFFFF"/>
                </a:solidFill>
                <a:latin typeface="Calibri" panose="020F0502020204030204"/>
              </a:rPr>
              <a:t>Business</a:t>
            </a:r>
          </a:p>
          <a:p>
            <a:pPr algn="ctr" defTabSz="914217"/>
            <a:r>
              <a:rPr lang="pt-BR" sz="2200" dirty="0">
                <a:solidFill>
                  <a:srgbClr val="FFFFFF"/>
                </a:solidFill>
                <a:latin typeface="Calibri" panose="020F0502020204030204"/>
              </a:rPr>
              <a:t>Planning</a:t>
            </a:r>
          </a:p>
        </p:txBody>
      </p:sp>
    </p:spTree>
    <p:extLst>
      <p:ext uri="{BB962C8B-B14F-4D97-AF65-F5344CB8AC3E}">
        <p14:creationId xmlns:p14="http://schemas.microsoft.com/office/powerpoint/2010/main" val="13873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3" grpId="0" animBg="1"/>
      <p:bldP spid="16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2091538" y="334346"/>
            <a:ext cx="800892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Integrated Business Planning - </a:t>
            </a: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Pessoas</a:t>
            </a:r>
            <a:endParaRPr lang="en-US" sz="3000" b="1" dirty="0">
              <a:solidFill>
                <a:srgbClr val="DDDEDD">
                  <a:lumMod val="10000"/>
                </a:srgb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014D5DEB-D674-7A56-787B-B98A3BCAA45A}"/>
              </a:ext>
            </a:extLst>
          </p:cNvPr>
          <p:cNvGraphicFramePr/>
          <p:nvPr/>
        </p:nvGraphicFramePr>
        <p:xfrm>
          <a:off x="2302000" y="1106399"/>
          <a:ext cx="8125884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9833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747449" y="278838"/>
            <a:ext cx="839043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Integrated Business Planning - </a:t>
            </a: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Processos</a:t>
            </a:r>
            <a:endParaRPr lang="en-US" sz="3000" b="1" dirty="0">
              <a:solidFill>
                <a:srgbClr val="DDDEDD">
                  <a:lumMod val="10000"/>
                </a:srgb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3" name="Straight Connector 34">
            <a:extLst>
              <a:ext uri="{FF2B5EF4-FFF2-40B4-BE49-F238E27FC236}">
                <a16:creationId xmlns:a16="http://schemas.microsoft.com/office/drawing/2014/main" id="{E471CFC6-C9B1-96A1-BB25-146FABF2BEAA}"/>
              </a:ext>
            </a:extLst>
          </p:cNvPr>
          <p:cNvCxnSpPr>
            <a:cxnSpLocks/>
          </p:cNvCxnSpPr>
          <p:nvPr/>
        </p:nvCxnSpPr>
        <p:spPr>
          <a:xfrm flipH="1">
            <a:off x="1194351" y="1733992"/>
            <a:ext cx="431288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1">
            <a:extLst>
              <a:ext uri="{FF2B5EF4-FFF2-40B4-BE49-F238E27FC236}">
                <a16:creationId xmlns:a16="http://schemas.microsoft.com/office/drawing/2014/main" id="{2BA68FA1-F6B0-3F54-8BF7-E5AB719ECDC3}"/>
              </a:ext>
            </a:extLst>
          </p:cNvPr>
          <p:cNvCxnSpPr>
            <a:cxnSpLocks/>
          </p:cNvCxnSpPr>
          <p:nvPr/>
        </p:nvCxnSpPr>
        <p:spPr>
          <a:xfrm flipH="1">
            <a:off x="6684763" y="1733992"/>
            <a:ext cx="431288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2">
            <a:extLst>
              <a:ext uri="{FF2B5EF4-FFF2-40B4-BE49-F238E27FC236}">
                <a16:creationId xmlns:a16="http://schemas.microsoft.com/office/drawing/2014/main" id="{4C8228ED-3B9E-ADDE-06E8-F4736B87208E}"/>
              </a:ext>
            </a:extLst>
          </p:cNvPr>
          <p:cNvSpPr/>
          <p:nvPr/>
        </p:nvSpPr>
        <p:spPr>
          <a:xfrm>
            <a:off x="1194353" y="2327109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Oval 1">
            <a:extLst>
              <a:ext uri="{FF2B5EF4-FFF2-40B4-BE49-F238E27FC236}">
                <a16:creationId xmlns:a16="http://schemas.microsoft.com/office/drawing/2014/main" id="{30A87E0D-D72E-064F-5096-7A9DD261CB49}"/>
              </a:ext>
            </a:extLst>
          </p:cNvPr>
          <p:cNvSpPr/>
          <p:nvPr/>
        </p:nvSpPr>
        <p:spPr>
          <a:xfrm>
            <a:off x="1194352" y="2327109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1</a:t>
            </a:r>
          </a:p>
        </p:txBody>
      </p:sp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59DED9CD-F51D-268B-7E04-C4ABD5FC2BD6}"/>
              </a:ext>
            </a:extLst>
          </p:cNvPr>
          <p:cNvSpPr/>
          <p:nvPr/>
        </p:nvSpPr>
        <p:spPr>
          <a:xfrm>
            <a:off x="1194353" y="3132533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Oval 4">
            <a:extLst>
              <a:ext uri="{FF2B5EF4-FFF2-40B4-BE49-F238E27FC236}">
                <a16:creationId xmlns:a16="http://schemas.microsoft.com/office/drawing/2014/main" id="{BA36867B-A1F0-F0A5-A1C9-AED4C90780E6}"/>
              </a:ext>
            </a:extLst>
          </p:cNvPr>
          <p:cNvSpPr/>
          <p:nvPr/>
        </p:nvSpPr>
        <p:spPr>
          <a:xfrm>
            <a:off x="1194352" y="3132533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2</a:t>
            </a:r>
          </a:p>
        </p:txBody>
      </p:sp>
      <p:sp>
        <p:nvSpPr>
          <p:cNvPr id="10" name="Rounded Rectangle 5">
            <a:extLst>
              <a:ext uri="{FF2B5EF4-FFF2-40B4-BE49-F238E27FC236}">
                <a16:creationId xmlns:a16="http://schemas.microsoft.com/office/drawing/2014/main" id="{07E214B1-49A5-0FE3-E996-F04D39BAA741}"/>
              </a:ext>
            </a:extLst>
          </p:cNvPr>
          <p:cNvSpPr/>
          <p:nvPr/>
        </p:nvSpPr>
        <p:spPr>
          <a:xfrm>
            <a:off x="1194353" y="3935417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1" name="Oval 6">
            <a:extLst>
              <a:ext uri="{FF2B5EF4-FFF2-40B4-BE49-F238E27FC236}">
                <a16:creationId xmlns:a16="http://schemas.microsoft.com/office/drawing/2014/main" id="{400BB393-1B09-A5EE-493B-BCF96C5ACB01}"/>
              </a:ext>
            </a:extLst>
          </p:cNvPr>
          <p:cNvSpPr/>
          <p:nvPr/>
        </p:nvSpPr>
        <p:spPr>
          <a:xfrm>
            <a:off x="1194352" y="3935417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3</a:t>
            </a:r>
          </a:p>
        </p:txBody>
      </p:sp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C66014F0-34B7-D49C-6874-6E36858B5764}"/>
              </a:ext>
            </a:extLst>
          </p:cNvPr>
          <p:cNvSpPr/>
          <p:nvPr/>
        </p:nvSpPr>
        <p:spPr>
          <a:xfrm>
            <a:off x="1194353" y="4735762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" name="Oval 8">
            <a:extLst>
              <a:ext uri="{FF2B5EF4-FFF2-40B4-BE49-F238E27FC236}">
                <a16:creationId xmlns:a16="http://schemas.microsoft.com/office/drawing/2014/main" id="{CB4CFEAB-99CE-FD26-A817-CF58557A1FEA}"/>
              </a:ext>
            </a:extLst>
          </p:cNvPr>
          <p:cNvSpPr/>
          <p:nvPr/>
        </p:nvSpPr>
        <p:spPr>
          <a:xfrm>
            <a:off x="1194352" y="4735762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4</a:t>
            </a:r>
          </a:p>
        </p:txBody>
      </p:sp>
      <p:sp>
        <p:nvSpPr>
          <p:cNvPr id="14" name="Rounded Rectangle 9">
            <a:extLst>
              <a:ext uri="{FF2B5EF4-FFF2-40B4-BE49-F238E27FC236}">
                <a16:creationId xmlns:a16="http://schemas.microsoft.com/office/drawing/2014/main" id="{6AD6E976-209D-454F-04A4-FE0BFF78A198}"/>
              </a:ext>
            </a:extLst>
          </p:cNvPr>
          <p:cNvSpPr/>
          <p:nvPr/>
        </p:nvSpPr>
        <p:spPr>
          <a:xfrm>
            <a:off x="1194353" y="5533568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" name="Oval 10">
            <a:extLst>
              <a:ext uri="{FF2B5EF4-FFF2-40B4-BE49-F238E27FC236}">
                <a16:creationId xmlns:a16="http://schemas.microsoft.com/office/drawing/2014/main" id="{3F608694-8D44-D9DD-740F-35ED969552C9}"/>
              </a:ext>
            </a:extLst>
          </p:cNvPr>
          <p:cNvSpPr/>
          <p:nvPr/>
        </p:nvSpPr>
        <p:spPr>
          <a:xfrm>
            <a:off x="1194352" y="5533568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5</a:t>
            </a:r>
          </a:p>
        </p:txBody>
      </p:sp>
      <p:sp>
        <p:nvSpPr>
          <p:cNvPr id="16" name="Rounded Rectangle 11">
            <a:extLst>
              <a:ext uri="{FF2B5EF4-FFF2-40B4-BE49-F238E27FC236}">
                <a16:creationId xmlns:a16="http://schemas.microsoft.com/office/drawing/2014/main" id="{D82E38D8-5C61-58C2-C609-A6AD0A941972}"/>
              </a:ext>
            </a:extLst>
          </p:cNvPr>
          <p:cNvSpPr/>
          <p:nvPr/>
        </p:nvSpPr>
        <p:spPr>
          <a:xfrm>
            <a:off x="6684764" y="2327109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" name="Oval 12">
            <a:extLst>
              <a:ext uri="{FF2B5EF4-FFF2-40B4-BE49-F238E27FC236}">
                <a16:creationId xmlns:a16="http://schemas.microsoft.com/office/drawing/2014/main" id="{00875D5C-5C99-FB66-F3F5-EA04D2877FA6}"/>
              </a:ext>
            </a:extLst>
          </p:cNvPr>
          <p:cNvSpPr/>
          <p:nvPr/>
        </p:nvSpPr>
        <p:spPr>
          <a:xfrm>
            <a:off x="6684764" y="2327109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1</a:t>
            </a:r>
          </a:p>
        </p:txBody>
      </p:sp>
      <p:sp>
        <p:nvSpPr>
          <p:cNvPr id="18" name="Rounded Rectangle 13">
            <a:extLst>
              <a:ext uri="{FF2B5EF4-FFF2-40B4-BE49-F238E27FC236}">
                <a16:creationId xmlns:a16="http://schemas.microsoft.com/office/drawing/2014/main" id="{994169D3-4FD6-B4D4-8916-4A00247B0983}"/>
              </a:ext>
            </a:extLst>
          </p:cNvPr>
          <p:cNvSpPr/>
          <p:nvPr/>
        </p:nvSpPr>
        <p:spPr>
          <a:xfrm>
            <a:off x="6684764" y="3132533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9" name="Oval 14">
            <a:extLst>
              <a:ext uri="{FF2B5EF4-FFF2-40B4-BE49-F238E27FC236}">
                <a16:creationId xmlns:a16="http://schemas.microsoft.com/office/drawing/2014/main" id="{D51A83BE-CC02-453B-9F03-7A54862C6FCA}"/>
              </a:ext>
            </a:extLst>
          </p:cNvPr>
          <p:cNvSpPr/>
          <p:nvPr/>
        </p:nvSpPr>
        <p:spPr>
          <a:xfrm>
            <a:off x="6684764" y="3132533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2</a:t>
            </a: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F77BD3F1-B197-3E14-3CFD-B4D4197B7034}"/>
              </a:ext>
            </a:extLst>
          </p:cNvPr>
          <p:cNvSpPr/>
          <p:nvPr/>
        </p:nvSpPr>
        <p:spPr>
          <a:xfrm>
            <a:off x="6684764" y="3935417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1" name="Oval 16">
            <a:extLst>
              <a:ext uri="{FF2B5EF4-FFF2-40B4-BE49-F238E27FC236}">
                <a16:creationId xmlns:a16="http://schemas.microsoft.com/office/drawing/2014/main" id="{C5BF8FE4-A885-854D-1847-E23C282CD5C2}"/>
              </a:ext>
            </a:extLst>
          </p:cNvPr>
          <p:cNvSpPr/>
          <p:nvPr/>
        </p:nvSpPr>
        <p:spPr>
          <a:xfrm>
            <a:off x="6684764" y="3935417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3</a:t>
            </a:r>
          </a:p>
        </p:txBody>
      </p:sp>
      <p:sp>
        <p:nvSpPr>
          <p:cNvPr id="22" name="Rounded Rectangle 17">
            <a:extLst>
              <a:ext uri="{FF2B5EF4-FFF2-40B4-BE49-F238E27FC236}">
                <a16:creationId xmlns:a16="http://schemas.microsoft.com/office/drawing/2014/main" id="{6C9739D3-904C-0CE9-1E27-2A5EA4C8DED6}"/>
              </a:ext>
            </a:extLst>
          </p:cNvPr>
          <p:cNvSpPr/>
          <p:nvPr/>
        </p:nvSpPr>
        <p:spPr>
          <a:xfrm>
            <a:off x="6684764" y="4735762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3" name="Oval 18">
            <a:extLst>
              <a:ext uri="{FF2B5EF4-FFF2-40B4-BE49-F238E27FC236}">
                <a16:creationId xmlns:a16="http://schemas.microsoft.com/office/drawing/2014/main" id="{E7616524-DD01-64F4-AF82-2C014B3125FF}"/>
              </a:ext>
            </a:extLst>
          </p:cNvPr>
          <p:cNvSpPr/>
          <p:nvPr/>
        </p:nvSpPr>
        <p:spPr>
          <a:xfrm>
            <a:off x="6684764" y="4735762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4</a:t>
            </a:r>
          </a:p>
        </p:txBody>
      </p:sp>
      <p:sp>
        <p:nvSpPr>
          <p:cNvPr id="24" name="Rounded Rectangle 19">
            <a:extLst>
              <a:ext uri="{FF2B5EF4-FFF2-40B4-BE49-F238E27FC236}">
                <a16:creationId xmlns:a16="http://schemas.microsoft.com/office/drawing/2014/main" id="{BA3F972D-C7F7-AFEE-1284-958B26D3C586}"/>
              </a:ext>
            </a:extLst>
          </p:cNvPr>
          <p:cNvSpPr/>
          <p:nvPr/>
        </p:nvSpPr>
        <p:spPr>
          <a:xfrm>
            <a:off x="6684764" y="5533568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5" name="Oval 20">
            <a:extLst>
              <a:ext uri="{FF2B5EF4-FFF2-40B4-BE49-F238E27FC236}">
                <a16:creationId xmlns:a16="http://schemas.microsoft.com/office/drawing/2014/main" id="{E2513A14-96E7-24CE-444D-A96C80C15637}"/>
              </a:ext>
            </a:extLst>
          </p:cNvPr>
          <p:cNvSpPr/>
          <p:nvPr/>
        </p:nvSpPr>
        <p:spPr>
          <a:xfrm>
            <a:off x="6684764" y="5533568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5</a:t>
            </a:r>
          </a:p>
        </p:txBody>
      </p:sp>
      <p:sp>
        <p:nvSpPr>
          <p:cNvPr id="26" name="Chevron 21">
            <a:extLst>
              <a:ext uri="{FF2B5EF4-FFF2-40B4-BE49-F238E27FC236}">
                <a16:creationId xmlns:a16="http://schemas.microsoft.com/office/drawing/2014/main" id="{9193B0E8-A3B4-F6C2-20D6-F137EDCFEDB9}"/>
              </a:ext>
            </a:extLst>
          </p:cNvPr>
          <p:cNvSpPr/>
          <p:nvPr/>
        </p:nvSpPr>
        <p:spPr>
          <a:xfrm>
            <a:off x="2049795" y="1494913"/>
            <a:ext cx="2602001" cy="483969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737572"/>
              </a:solidFill>
              <a:latin typeface="Lato Light" panose="020F0502020204030203" pitchFamily="34" charset="0"/>
            </a:endParaRPr>
          </a:p>
        </p:txBody>
      </p:sp>
      <p:sp>
        <p:nvSpPr>
          <p:cNvPr id="27" name="Chevron 22">
            <a:extLst>
              <a:ext uri="{FF2B5EF4-FFF2-40B4-BE49-F238E27FC236}">
                <a16:creationId xmlns:a16="http://schemas.microsoft.com/office/drawing/2014/main" id="{1621C19F-20F0-F5BA-34CD-B37E218F1FF0}"/>
              </a:ext>
            </a:extLst>
          </p:cNvPr>
          <p:cNvSpPr/>
          <p:nvPr/>
        </p:nvSpPr>
        <p:spPr>
          <a:xfrm flipH="1">
            <a:off x="7541416" y="1494913"/>
            <a:ext cx="2600791" cy="483969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737572"/>
              </a:solidFill>
              <a:latin typeface="Lato Light" panose="020F0502020204030203" pitchFamily="34" charset="0"/>
            </a:endParaRPr>
          </a:p>
        </p:txBody>
      </p:sp>
      <p:sp>
        <p:nvSpPr>
          <p:cNvPr id="28" name="Freeform 25">
            <a:extLst>
              <a:ext uri="{FF2B5EF4-FFF2-40B4-BE49-F238E27FC236}">
                <a16:creationId xmlns:a16="http://schemas.microsoft.com/office/drawing/2014/main" id="{E0960F75-E3DD-431F-0C94-E6DF697D0FBC}"/>
              </a:ext>
            </a:extLst>
          </p:cNvPr>
          <p:cNvSpPr/>
          <p:nvPr/>
        </p:nvSpPr>
        <p:spPr>
          <a:xfrm>
            <a:off x="5673151" y="1305762"/>
            <a:ext cx="422851" cy="858327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9" name="Freeform 26">
            <a:extLst>
              <a:ext uri="{FF2B5EF4-FFF2-40B4-BE49-F238E27FC236}">
                <a16:creationId xmlns:a16="http://schemas.microsoft.com/office/drawing/2014/main" id="{380EB9D8-AE7A-2CD5-0731-6914C13762D6}"/>
              </a:ext>
            </a:extLst>
          </p:cNvPr>
          <p:cNvSpPr/>
          <p:nvPr/>
        </p:nvSpPr>
        <p:spPr>
          <a:xfrm rot="10800000">
            <a:off x="6096002" y="1305762"/>
            <a:ext cx="422851" cy="858327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cxnSp>
        <p:nvCxnSpPr>
          <p:cNvPr id="30" name="Straight Connector 28">
            <a:extLst>
              <a:ext uri="{FF2B5EF4-FFF2-40B4-BE49-F238E27FC236}">
                <a16:creationId xmlns:a16="http://schemas.microsoft.com/office/drawing/2014/main" id="{6A52E777-AFC7-535B-F4FD-0B1EFEC4DBFD}"/>
              </a:ext>
            </a:extLst>
          </p:cNvPr>
          <p:cNvCxnSpPr>
            <a:cxnSpLocks/>
          </p:cNvCxnSpPr>
          <p:nvPr/>
        </p:nvCxnSpPr>
        <p:spPr>
          <a:xfrm>
            <a:off x="6096000" y="2327109"/>
            <a:ext cx="0" cy="3796855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Subtitle 2">
            <a:extLst>
              <a:ext uri="{FF2B5EF4-FFF2-40B4-BE49-F238E27FC236}">
                <a16:creationId xmlns:a16="http://schemas.microsoft.com/office/drawing/2014/main" id="{F28D4249-8028-7F06-B5B8-5BE6F8C04CB3}"/>
              </a:ext>
            </a:extLst>
          </p:cNvPr>
          <p:cNvSpPr txBox="1">
            <a:spLocks/>
          </p:cNvSpPr>
          <p:nvPr/>
        </p:nvSpPr>
        <p:spPr>
          <a:xfrm>
            <a:off x="1898909" y="2497321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Acompanhamento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dos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novos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produtos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id="{8B0AC7F1-8F5E-EF06-42F4-BC3ABA272CB7}"/>
              </a:ext>
            </a:extLst>
          </p:cNvPr>
          <p:cNvSpPr txBox="1">
            <a:spLocks/>
          </p:cNvSpPr>
          <p:nvPr/>
        </p:nvSpPr>
        <p:spPr>
          <a:xfrm>
            <a:off x="1898909" y="318483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esforça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para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melhorar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Acuracidade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previsão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no Lag 1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id="{975B274D-1B9C-3656-5246-D059F0E2804F}"/>
              </a:ext>
            </a:extLst>
          </p:cNvPr>
          <p:cNvSpPr txBox="1">
            <a:spLocks/>
          </p:cNvSpPr>
          <p:nvPr/>
        </p:nvSpPr>
        <p:spPr>
          <a:xfrm>
            <a:off x="1898909" y="478679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Lidera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algumas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iniciativas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para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melhoria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processos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internos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34" name="Subtitle 2">
            <a:extLst>
              <a:ext uri="{FF2B5EF4-FFF2-40B4-BE49-F238E27FC236}">
                <a16:creationId xmlns:a16="http://schemas.microsoft.com/office/drawing/2014/main" id="{DA4AC2EC-520D-A5F1-3755-2044A1CECB5C}"/>
              </a:ext>
            </a:extLst>
          </p:cNvPr>
          <p:cNvSpPr txBox="1">
            <a:spLocks/>
          </p:cNvSpPr>
          <p:nvPr/>
        </p:nvSpPr>
        <p:spPr>
          <a:xfrm>
            <a:off x="1898909" y="3986452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Trabalha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para ser o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guardião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da Política de Estoques 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9D21EAB2-FDA2-3BB5-7AEA-4CD23FD6A975}"/>
              </a:ext>
            </a:extLst>
          </p:cNvPr>
          <p:cNvSpPr txBox="1">
            <a:spLocks/>
          </p:cNvSpPr>
          <p:nvPr/>
        </p:nvSpPr>
        <p:spPr>
          <a:xfrm>
            <a:off x="7389321" y="2381903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Participação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viabilidade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financeira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dos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novos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produtos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(pipeline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inovação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)</a:t>
            </a: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id="{A493703D-3A9D-0C46-B236-369CF3D04B63}"/>
              </a:ext>
            </a:extLst>
          </p:cNvPr>
          <p:cNvSpPr txBox="1">
            <a:spLocks/>
          </p:cNvSpPr>
          <p:nvPr/>
        </p:nvSpPr>
        <p:spPr>
          <a:xfrm>
            <a:off x="7389321" y="318483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Critica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e atua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melhoria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Acuracidade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Lag 1 a Lag 3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ou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4</a:t>
            </a:r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id="{DC410D85-0080-5C5E-8DF9-F8FD1040B85F}"/>
              </a:ext>
            </a:extLst>
          </p:cNvPr>
          <p:cNvSpPr txBox="1">
            <a:spLocks/>
          </p:cNvSpPr>
          <p:nvPr/>
        </p:nvSpPr>
        <p:spPr>
          <a:xfrm>
            <a:off x="7389321" y="478679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Análise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Investimentos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para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melhorar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o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negócio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(CAPEX E OPEX)</a:t>
            </a: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id="{D53DF018-8835-5A91-E691-0490A4C73DA3}"/>
              </a:ext>
            </a:extLst>
          </p:cNvPr>
          <p:cNvSpPr txBox="1">
            <a:spLocks/>
          </p:cNvSpPr>
          <p:nvPr/>
        </p:nvSpPr>
        <p:spPr>
          <a:xfrm>
            <a:off x="7389321" y="3958219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Interfere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política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de estoques sempre que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necessário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para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alcançar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objetivos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39" name="TextBox 57">
            <a:extLst>
              <a:ext uri="{FF2B5EF4-FFF2-40B4-BE49-F238E27FC236}">
                <a16:creationId xmlns:a16="http://schemas.microsoft.com/office/drawing/2014/main" id="{D47DE3BB-F0A8-BDDB-BC5E-0E55CFBBAD69}"/>
              </a:ext>
            </a:extLst>
          </p:cNvPr>
          <p:cNvSpPr txBox="1"/>
          <p:nvPr/>
        </p:nvSpPr>
        <p:spPr>
          <a:xfrm>
            <a:off x="2246970" y="1492019"/>
            <a:ext cx="2207657" cy="4924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3989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S&amp;OP</a:t>
            </a:r>
          </a:p>
          <a:p>
            <a:pPr algn="ctr" defTabSz="913989"/>
            <a:r>
              <a:rPr lang="en-US" sz="10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Sales and Operations Planning</a:t>
            </a:r>
          </a:p>
        </p:txBody>
      </p:sp>
      <p:sp>
        <p:nvSpPr>
          <p:cNvPr id="40" name="TextBox 58">
            <a:extLst>
              <a:ext uri="{FF2B5EF4-FFF2-40B4-BE49-F238E27FC236}">
                <a16:creationId xmlns:a16="http://schemas.microsoft.com/office/drawing/2014/main" id="{D1CEAB6D-954F-3C8A-D715-4B7020B1FFE6}"/>
              </a:ext>
            </a:extLst>
          </p:cNvPr>
          <p:cNvSpPr txBox="1"/>
          <p:nvPr/>
        </p:nvSpPr>
        <p:spPr>
          <a:xfrm>
            <a:off x="7684484" y="1484325"/>
            <a:ext cx="2313455" cy="5078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3989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IBP</a:t>
            </a:r>
          </a:p>
          <a:p>
            <a:pPr algn="ctr" defTabSz="913989"/>
            <a:r>
              <a:rPr lang="en-US" sz="11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Integrated Business Planning</a:t>
            </a: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AED85164-AB51-358A-6454-C6A29C7D2F31}"/>
              </a:ext>
            </a:extLst>
          </p:cNvPr>
          <p:cNvSpPr txBox="1">
            <a:spLocks/>
          </p:cNvSpPr>
          <p:nvPr/>
        </p:nvSpPr>
        <p:spPr>
          <a:xfrm>
            <a:off x="1898909" y="5584603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Algumas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decisões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unilaterais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(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dentro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das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Diretorias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)</a:t>
            </a: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B81078EC-E099-CF72-2DE3-3E89D1F24ADA}"/>
              </a:ext>
            </a:extLst>
          </p:cNvPr>
          <p:cNvSpPr txBox="1">
            <a:spLocks/>
          </p:cNvSpPr>
          <p:nvPr/>
        </p:nvSpPr>
        <p:spPr>
          <a:xfrm>
            <a:off x="7389321" y="5534460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TODAS as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decisões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tomadas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dentro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ciclo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90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1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653675" y="560102"/>
            <a:ext cx="8577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Integrated Business Planning - </a:t>
            </a: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Tecnologia</a:t>
            </a:r>
            <a:endParaRPr lang="en-US" sz="3000" b="1" dirty="0">
              <a:solidFill>
                <a:srgbClr val="DDDEDD">
                  <a:lumMod val="10000"/>
                </a:srgb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3" name="Straight Connector 34">
            <a:extLst>
              <a:ext uri="{FF2B5EF4-FFF2-40B4-BE49-F238E27FC236}">
                <a16:creationId xmlns:a16="http://schemas.microsoft.com/office/drawing/2014/main" id="{26290F5F-EE02-CA21-1865-67D4288F6ADF}"/>
              </a:ext>
            </a:extLst>
          </p:cNvPr>
          <p:cNvCxnSpPr>
            <a:cxnSpLocks/>
          </p:cNvCxnSpPr>
          <p:nvPr/>
        </p:nvCxnSpPr>
        <p:spPr>
          <a:xfrm flipH="1">
            <a:off x="1194351" y="1733992"/>
            <a:ext cx="431288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1">
            <a:extLst>
              <a:ext uri="{FF2B5EF4-FFF2-40B4-BE49-F238E27FC236}">
                <a16:creationId xmlns:a16="http://schemas.microsoft.com/office/drawing/2014/main" id="{25CF2FC0-AA64-2D62-DD25-52C8AB412AC2}"/>
              </a:ext>
            </a:extLst>
          </p:cNvPr>
          <p:cNvCxnSpPr>
            <a:cxnSpLocks/>
          </p:cNvCxnSpPr>
          <p:nvPr/>
        </p:nvCxnSpPr>
        <p:spPr>
          <a:xfrm flipH="1">
            <a:off x="6684763" y="1733992"/>
            <a:ext cx="431288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2">
            <a:extLst>
              <a:ext uri="{FF2B5EF4-FFF2-40B4-BE49-F238E27FC236}">
                <a16:creationId xmlns:a16="http://schemas.microsoft.com/office/drawing/2014/main" id="{7C62929C-9E5B-C2C5-0A66-B1AC74F5ABB9}"/>
              </a:ext>
            </a:extLst>
          </p:cNvPr>
          <p:cNvSpPr/>
          <p:nvPr/>
        </p:nvSpPr>
        <p:spPr>
          <a:xfrm>
            <a:off x="1194353" y="2327109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Oval 1">
            <a:extLst>
              <a:ext uri="{FF2B5EF4-FFF2-40B4-BE49-F238E27FC236}">
                <a16:creationId xmlns:a16="http://schemas.microsoft.com/office/drawing/2014/main" id="{EFDD6D19-9E5E-8B01-A9A9-B7DF74575407}"/>
              </a:ext>
            </a:extLst>
          </p:cNvPr>
          <p:cNvSpPr/>
          <p:nvPr/>
        </p:nvSpPr>
        <p:spPr>
          <a:xfrm>
            <a:off x="1194352" y="2327109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1</a:t>
            </a:r>
          </a:p>
        </p:txBody>
      </p:sp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BFC8A10C-C4C9-68E1-E30D-D9511005237F}"/>
              </a:ext>
            </a:extLst>
          </p:cNvPr>
          <p:cNvSpPr/>
          <p:nvPr/>
        </p:nvSpPr>
        <p:spPr>
          <a:xfrm>
            <a:off x="1194353" y="3132533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Oval 4">
            <a:extLst>
              <a:ext uri="{FF2B5EF4-FFF2-40B4-BE49-F238E27FC236}">
                <a16:creationId xmlns:a16="http://schemas.microsoft.com/office/drawing/2014/main" id="{980920DB-8A9B-644C-051C-567D3C6D1E8B}"/>
              </a:ext>
            </a:extLst>
          </p:cNvPr>
          <p:cNvSpPr/>
          <p:nvPr/>
        </p:nvSpPr>
        <p:spPr>
          <a:xfrm>
            <a:off x="1194352" y="3132533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2</a:t>
            </a:r>
          </a:p>
        </p:txBody>
      </p:sp>
      <p:sp>
        <p:nvSpPr>
          <p:cNvPr id="10" name="Rounded Rectangle 5">
            <a:extLst>
              <a:ext uri="{FF2B5EF4-FFF2-40B4-BE49-F238E27FC236}">
                <a16:creationId xmlns:a16="http://schemas.microsoft.com/office/drawing/2014/main" id="{7DEDBD87-016B-36E6-09B1-A8886054D85A}"/>
              </a:ext>
            </a:extLst>
          </p:cNvPr>
          <p:cNvSpPr/>
          <p:nvPr/>
        </p:nvSpPr>
        <p:spPr>
          <a:xfrm>
            <a:off x="1194353" y="3935417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1" name="Oval 6">
            <a:extLst>
              <a:ext uri="{FF2B5EF4-FFF2-40B4-BE49-F238E27FC236}">
                <a16:creationId xmlns:a16="http://schemas.microsoft.com/office/drawing/2014/main" id="{59D7496C-5262-F30E-F629-FBE8783DBD7E}"/>
              </a:ext>
            </a:extLst>
          </p:cNvPr>
          <p:cNvSpPr/>
          <p:nvPr/>
        </p:nvSpPr>
        <p:spPr>
          <a:xfrm>
            <a:off x="1194352" y="3935417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3</a:t>
            </a:r>
          </a:p>
        </p:txBody>
      </p:sp>
      <p:sp>
        <p:nvSpPr>
          <p:cNvPr id="16" name="Rounded Rectangle 11">
            <a:extLst>
              <a:ext uri="{FF2B5EF4-FFF2-40B4-BE49-F238E27FC236}">
                <a16:creationId xmlns:a16="http://schemas.microsoft.com/office/drawing/2014/main" id="{B16A591A-9829-04C0-72DF-3A4647C46E7F}"/>
              </a:ext>
            </a:extLst>
          </p:cNvPr>
          <p:cNvSpPr/>
          <p:nvPr/>
        </p:nvSpPr>
        <p:spPr>
          <a:xfrm>
            <a:off x="6684764" y="2327109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" name="Oval 12">
            <a:extLst>
              <a:ext uri="{FF2B5EF4-FFF2-40B4-BE49-F238E27FC236}">
                <a16:creationId xmlns:a16="http://schemas.microsoft.com/office/drawing/2014/main" id="{0E499023-F736-CCE9-4C05-4C331FA2B3CF}"/>
              </a:ext>
            </a:extLst>
          </p:cNvPr>
          <p:cNvSpPr/>
          <p:nvPr/>
        </p:nvSpPr>
        <p:spPr>
          <a:xfrm>
            <a:off x="6684764" y="2327109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1</a:t>
            </a:r>
          </a:p>
        </p:txBody>
      </p:sp>
      <p:sp>
        <p:nvSpPr>
          <p:cNvPr id="18" name="Rounded Rectangle 13">
            <a:extLst>
              <a:ext uri="{FF2B5EF4-FFF2-40B4-BE49-F238E27FC236}">
                <a16:creationId xmlns:a16="http://schemas.microsoft.com/office/drawing/2014/main" id="{C07AFECC-2E6A-05A4-4894-DC5121DC978C}"/>
              </a:ext>
            </a:extLst>
          </p:cNvPr>
          <p:cNvSpPr/>
          <p:nvPr/>
        </p:nvSpPr>
        <p:spPr>
          <a:xfrm>
            <a:off x="6684764" y="3132533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9" name="Oval 14">
            <a:extLst>
              <a:ext uri="{FF2B5EF4-FFF2-40B4-BE49-F238E27FC236}">
                <a16:creationId xmlns:a16="http://schemas.microsoft.com/office/drawing/2014/main" id="{DAEACE0F-C079-B5C0-82F0-E9F717A737F3}"/>
              </a:ext>
            </a:extLst>
          </p:cNvPr>
          <p:cNvSpPr/>
          <p:nvPr/>
        </p:nvSpPr>
        <p:spPr>
          <a:xfrm>
            <a:off x="6684764" y="3132533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2</a:t>
            </a: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68E889E4-58CE-7F33-12A4-6153E0A0BBBC}"/>
              </a:ext>
            </a:extLst>
          </p:cNvPr>
          <p:cNvSpPr/>
          <p:nvPr/>
        </p:nvSpPr>
        <p:spPr>
          <a:xfrm>
            <a:off x="6684764" y="3935417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1" name="Oval 16">
            <a:extLst>
              <a:ext uri="{FF2B5EF4-FFF2-40B4-BE49-F238E27FC236}">
                <a16:creationId xmlns:a16="http://schemas.microsoft.com/office/drawing/2014/main" id="{50896365-C1E1-6BF5-E3D3-EE8BEC59B8F2}"/>
              </a:ext>
            </a:extLst>
          </p:cNvPr>
          <p:cNvSpPr/>
          <p:nvPr/>
        </p:nvSpPr>
        <p:spPr>
          <a:xfrm>
            <a:off x="6684764" y="3935417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3</a:t>
            </a:r>
          </a:p>
        </p:txBody>
      </p:sp>
      <p:sp>
        <p:nvSpPr>
          <p:cNvPr id="22" name="Rounded Rectangle 17">
            <a:extLst>
              <a:ext uri="{FF2B5EF4-FFF2-40B4-BE49-F238E27FC236}">
                <a16:creationId xmlns:a16="http://schemas.microsoft.com/office/drawing/2014/main" id="{D4A61B5E-5C08-B888-CD28-90A32E08CB0B}"/>
              </a:ext>
            </a:extLst>
          </p:cNvPr>
          <p:cNvSpPr/>
          <p:nvPr/>
        </p:nvSpPr>
        <p:spPr>
          <a:xfrm>
            <a:off x="6684764" y="4735762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3" name="Oval 18">
            <a:extLst>
              <a:ext uri="{FF2B5EF4-FFF2-40B4-BE49-F238E27FC236}">
                <a16:creationId xmlns:a16="http://schemas.microsoft.com/office/drawing/2014/main" id="{981BB8DD-1E38-B9A1-1ACD-0DA4411C7B5F}"/>
              </a:ext>
            </a:extLst>
          </p:cNvPr>
          <p:cNvSpPr/>
          <p:nvPr/>
        </p:nvSpPr>
        <p:spPr>
          <a:xfrm>
            <a:off x="6684764" y="4735762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4</a:t>
            </a:r>
          </a:p>
        </p:txBody>
      </p:sp>
      <p:sp>
        <p:nvSpPr>
          <p:cNvPr id="24" name="Rounded Rectangle 19">
            <a:extLst>
              <a:ext uri="{FF2B5EF4-FFF2-40B4-BE49-F238E27FC236}">
                <a16:creationId xmlns:a16="http://schemas.microsoft.com/office/drawing/2014/main" id="{08042058-E0AC-0E31-CEC7-C2C7B1DA2AF7}"/>
              </a:ext>
            </a:extLst>
          </p:cNvPr>
          <p:cNvSpPr/>
          <p:nvPr/>
        </p:nvSpPr>
        <p:spPr>
          <a:xfrm>
            <a:off x="6684764" y="5533568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5" name="Oval 20">
            <a:extLst>
              <a:ext uri="{FF2B5EF4-FFF2-40B4-BE49-F238E27FC236}">
                <a16:creationId xmlns:a16="http://schemas.microsoft.com/office/drawing/2014/main" id="{B05E5D65-4A0E-36BA-0D4D-4FAB21FECBCF}"/>
              </a:ext>
            </a:extLst>
          </p:cNvPr>
          <p:cNvSpPr/>
          <p:nvPr/>
        </p:nvSpPr>
        <p:spPr>
          <a:xfrm>
            <a:off x="6684764" y="5533568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5</a:t>
            </a:r>
          </a:p>
        </p:txBody>
      </p:sp>
      <p:sp>
        <p:nvSpPr>
          <p:cNvPr id="26" name="Chevron 21">
            <a:extLst>
              <a:ext uri="{FF2B5EF4-FFF2-40B4-BE49-F238E27FC236}">
                <a16:creationId xmlns:a16="http://schemas.microsoft.com/office/drawing/2014/main" id="{0DA0F9DA-B1CF-73F1-4A29-DA6FAAA3D13F}"/>
              </a:ext>
            </a:extLst>
          </p:cNvPr>
          <p:cNvSpPr/>
          <p:nvPr/>
        </p:nvSpPr>
        <p:spPr>
          <a:xfrm>
            <a:off x="2049795" y="1494913"/>
            <a:ext cx="2602001" cy="483969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737572"/>
              </a:solidFill>
              <a:latin typeface="Lato Light" panose="020F0502020204030203" pitchFamily="34" charset="0"/>
            </a:endParaRPr>
          </a:p>
        </p:txBody>
      </p:sp>
      <p:sp>
        <p:nvSpPr>
          <p:cNvPr id="27" name="Chevron 22">
            <a:extLst>
              <a:ext uri="{FF2B5EF4-FFF2-40B4-BE49-F238E27FC236}">
                <a16:creationId xmlns:a16="http://schemas.microsoft.com/office/drawing/2014/main" id="{E1AD7893-7CB9-307A-6D31-D846FA0AB077}"/>
              </a:ext>
            </a:extLst>
          </p:cNvPr>
          <p:cNvSpPr/>
          <p:nvPr/>
        </p:nvSpPr>
        <p:spPr>
          <a:xfrm flipH="1">
            <a:off x="7541416" y="1494913"/>
            <a:ext cx="2600791" cy="483969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737572"/>
              </a:solidFill>
              <a:latin typeface="Lato Light" panose="020F0502020204030203" pitchFamily="34" charset="0"/>
            </a:endParaRPr>
          </a:p>
        </p:txBody>
      </p:sp>
      <p:sp>
        <p:nvSpPr>
          <p:cNvPr id="28" name="Freeform 25">
            <a:extLst>
              <a:ext uri="{FF2B5EF4-FFF2-40B4-BE49-F238E27FC236}">
                <a16:creationId xmlns:a16="http://schemas.microsoft.com/office/drawing/2014/main" id="{97470B12-B1D2-0CD9-7F7F-0FC8855FF699}"/>
              </a:ext>
            </a:extLst>
          </p:cNvPr>
          <p:cNvSpPr/>
          <p:nvPr/>
        </p:nvSpPr>
        <p:spPr>
          <a:xfrm>
            <a:off x="5673151" y="1305762"/>
            <a:ext cx="422851" cy="858327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9" name="Freeform 26">
            <a:extLst>
              <a:ext uri="{FF2B5EF4-FFF2-40B4-BE49-F238E27FC236}">
                <a16:creationId xmlns:a16="http://schemas.microsoft.com/office/drawing/2014/main" id="{9750A2EF-272C-923C-5BB4-C650B16BBBFF}"/>
              </a:ext>
            </a:extLst>
          </p:cNvPr>
          <p:cNvSpPr/>
          <p:nvPr/>
        </p:nvSpPr>
        <p:spPr>
          <a:xfrm rot="10800000">
            <a:off x="6096002" y="1305762"/>
            <a:ext cx="422851" cy="858327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cxnSp>
        <p:nvCxnSpPr>
          <p:cNvPr id="30" name="Straight Connector 28">
            <a:extLst>
              <a:ext uri="{FF2B5EF4-FFF2-40B4-BE49-F238E27FC236}">
                <a16:creationId xmlns:a16="http://schemas.microsoft.com/office/drawing/2014/main" id="{E70971CA-13AC-31ED-4A11-7C8CFD5198D6}"/>
              </a:ext>
            </a:extLst>
          </p:cNvPr>
          <p:cNvCxnSpPr>
            <a:cxnSpLocks/>
          </p:cNvCxnSpPr>
          <p:nvPr/>
        </p:nvCxnSpPr>
        <p:spPr>
          <a:xfrm>
            <a:off x="6096000" y="2327109"/>
            <a:ext cx="0" cy="3796855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Subtitle 2">
            <a:extLst>
              <a:ext uri="{FF2B5EF4-FFF2-40B4-BE49-F238E27FC236}">
                <a16:creationId xmlns:a16="http://schemas.microsoft.com/office/drawing/2014/main" id="{79E5F5D2-3CED-3AC4-E612-AF3C0A240636}"/>
              </a:ext>
            </a:extLst>
          </p:cNvPr>
          <p:cNvSpPr txBox="1">
            <a:spLocks/>
          </p:cNvSpPr>
          <p:nvPr/>
        </p:nvSpPr>
        <p:spPr>
          <a:xfrm>
            <a:off x="1898909" y="2497321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Desenvolvimentos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em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Excel</a:t>
            </a: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id="{00AD7367-6865-710B-991E-D1C8C15FC70F}"/>
              </a:ext>
            </a:extLst>
          </p:cNvPr>
          <p:cNvSpPr txBox="1">
            <a:spLocks/>
          </p:cNvSpPr>
          <p:nvPr/>
        </p:nvSpPr>
        <p:spPr>
          <a:xfrm>
            <a:off x="1898909" y="318483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Ferramenta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Colaborativa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de Planejamento de Demanda</a:t>
            </a:r>
          </a:p>
        </p:txBody>
      </p:sp>
      <p:sp>
        <p:nvSpPr>
          <p:cNvPr id="34" name="Subtitle 2">
            <a:extLst>
              <a:ext uri="{FF2B5EF4-FFF2-40B4-BE49-F238E27FC236}">
                <a16:creationId xmlns:a16="http://schemas.microsoft.com/office/drawing/2014/main" id="{4893402B-3B1D-5DCB-6662-83D78D710B31}"/>
              </a:ext>
            </a:extLst>
          </p:cNvPr>
          <p:cNvSpPr txBox="1">
            <a:spLocks/>
          </p:cNvSpPr>
          <p:nvPr/>
        </p:nvSpPr>
        <p:spPr>
          <a:xfrm>
            <a:off x="1898909" y="4101869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BI para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acompanhar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principais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KPI’s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9274F05A-8D7C-4677-E42A-D0FFFAE72A2E}"/>
              </a:ext>
            </a:extLst>
          </p:cNvPr>
          <p:cNvSpPr txBox="1">
            <a:spLocks/>
          </p:cNvSpPr>
          <p:nvPr/>
        </p:nvSpPr>
        <p:spPr>
          <a:xfrm>
            <a:off x="7389321" y="2497320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Data Science / Inteligência Artificial</a:t>
            </a: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id="{29B7D47E-DA74-B171-E644-76BBDD240C76}"/>
              </a:ext>
            </a:extLst>
          </p:cNvPr>
          <p:cNvSpPr txBox="1">
            <a:spLocks/>
          </p:cNvSpPr>
          <p:nvPr/>
        </p:nvSpPr>
        <p:spPr>
          <a:xfrm>
            <a:off x="7389321" y="3163293"/>
            <a:ext cx="3494166" cy="531415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MPS e Scheduling com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Otimização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e </a:t>
            </a:r>
          </a:p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Integração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Financeira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id="{83FF1849-08A3-F220-8BCC-1E560DDA493D}"/>
              </a:ext>
            </a:extLst>
          </p:cNvPr>
          <p:cNvSpPr txBox="1">
            <a:spLocks/>
          </p:cNvSpPr>
          <p:nvPr/>
        </p:nvSpPr>
        <p:spPr>
          <a:xfrm>
            <a:off x="7389321" y="4902215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Respostas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online</a:t>
            </a: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id="{F23FFA9D-5283-15F6-DAB0-435DBE9A2BFA}"/>
              </a:ext>
            </a:extLst>
          </p:cNvPr>
          <p:cNvSpPr txBox="1">
            <a:spLocks/>
          </p:cNvSpPr>
          <p:nvPr/>
        </p:nvSpPr>
        <p:spPr>
          <a:xfrm>
            <a:off x="7389321" y="3958219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Interferência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Planos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para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Construção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Cenários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39" name="TextBox 57">
            <a:extLst>
              <a:ext uri="{FF2B5EF4-FFF2-40B4-BE49-F238E27FC236}">
                <a16:creationId xmlns:a16="http://schemas.microsoft.com/office/drawing/2014/main" id="{26778024-7193-C47C-F269-FEA4E14745FC}"/>
              </a:ext>
            </a:extLst>
          </p:cNvPr>
          <p:cNvSpPr txBox="1"/>
          <p:nvPr/>
        </p:nvSpPr>
        <p:spPr>
          <a:xfrm>
            <a:off x="2246970" y="1492019"/>
            <a:ext cx="2207657" cy="4924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3989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S&amp;OP</a:t>
            </a:r>
          </a:p>
          <a:p>
            <a:pPr algn="ctr" defTabSz="913989"/>
            <a:r>
              <a:rPr lang="en-US" sz="10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Sales and Operations Planning</a:t>
            </a:r>
          </a:p>
        </p:txBody>
      </p:sp>
      <p:sp>
        <p:nvSpPr>
          <p:cNvPr id="40" name="TextBox 58">
            <a:extLst>
              <a:ext uri="{FF2B5EF4-FFF2-40B4-BE49-F238E27FC236}">
                <a16:creationId xmlns:a16="http://schemas.microsoft.com/office/drawing/2014/main" id="{6608EEA8-C1F5-9582-C2E6-B81046D386CB}"/>
              </a:ext>
            </a:extLst>
          </p:cNvPr>
          <p:cNvSpPr txBox="1"/>
          <p:nvPr/>
        </p:nvSpPr>
        <p:spPr>
          <a:xfrm>
            <a:off x="7684484" y="1484325"/>
            <a:ext cx="2313455" cy="5078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3989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IBP</a:t>
            </a:r>
          </a:p>
          <a:p>
            <a:pPr algn="ctr" defTabSz="913989"/>
            <a:r>
              <a:rPr lang="en-US" sz="11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Integrated Business Planning</a:t>
            </a: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44A8A3CC-B252-CEDF-9C98-1DA5DBCAB84D}"/>
              </a:ext>
            </a:extLst>
          </p:cNvPr>
          <p:cNvSpPr txBox="1">
            <a:spLocks/>
          </p:cNvSpPr>
          <p:nvPr/>
        </p:nvSpPr>
        <p:spPr>
          <a:xfrm>
            <a:off x="7389321" y="5534460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Modelagem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Financeira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suporte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às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decisões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9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1" grpId="0"/>
      <p:bldP spid="32" grpId="0"/>
      <p:bldP spid="34" grpId="0"/>
      <p:bldP spid="35" grpId="0"/>
      <p:bldP spid="36" grpId="0"/>
      <p:bldP spid="37" grpId="0"/>
      <p:bldP spid="38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2251600" y="560102"/>
            <a:ext cx="73821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Integrated Business Planning – KPI’s</a:t>
            </a:r>
          </a:p>
        </p:txBody>
      </p:sp>
      <p:cxnSp>
        <p:nvCxnSpPr>
          <p:cNvPr id="3" name="Straight Connector 34">
            <a:extLst>
              <a:ext uri="{FF2B5EF4-FFF2-40B4-BE49-F238E27FC236}">
                <a16:creationId xmlns:a16="http://schemas.microsoft.com/office/drawing/2014/main" id="{4DC224B5-8A3A-5B44-36EE-4F04EC120BF0}"/>
              </a:ext>
            </a:extLst>
          </p:cNvPr>
          <p:cNvCxnSpPr>
            <a:cxnSpLocks/>
          </p:cNvCxnSpPr>
          <p:nvPr/>
        </p:nvCxnSpPr>
        <p:spPr>
          <a:xfrm flipH="1">
            <a:off x="1194351" y="1733992"/>
            <a:ext cx="431288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1">
            <a:extLst>
              <a:ext uri="{FF2B5EF4-FFF2-40B4-BE49-F238E27FC236}">
                <a16:creationId xmlns:a16="http://schemas.microsoft.com/office/drawing/2014/main" id="{A04CAD5D-6D7B-8B06-52BA-F820433399F4}"/>
              </a:ext>
            </a:extLst>
          </p:cNvPr>
          <p:cNvCxnSpPr>
            <a:cxnSpLocks/>
          </p:cNvCxnSpPr>
          <p:nvPr/>
        </p:nvCxnSpPr>
        <p:spPr>
          <a:xfrm flipH="1">
            <a:off x="6684763" y="1733992"/>
            <a:ext cx="4312887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2">
            <a:extLst>
              <a:ext uri="{FF2B5EF4-FFF2-40B4-BE49-F238E27FC236}">
                <a16:creationId xmlns:a16="http://schemas.microsoft.com/office/drawing/2014/main" id="{03FCB46A-0E78-A710-E59D-FCA816EEE646}"/>
              </a:ext>
            </a:extLst>
          </p:cNvPr>
          <p:cNvSpPr/>
          <p:nvPr/>
        </p:nvSpPr>
        <p:spPr>
          <a:xfrm>
            <a:off x="1194353" y="2327109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Oval 1">
            <a:extLst>
              <a:ext uri="{FF2B5EF4-FFF2-40B4-BE49-F238E27FC236}">
                <a16:creationId xmlns:a16="http://schemas.microsoft.com/office/drawing/2014/main" id="{C98D6B30-B0D3-8684-F4AD-F74BDEADDAE7}"/>
              </a:ext>
            </a:extLst>
          </p:cNvPr>
          <p:cNvSpPr/>
          <p:nvPr/>
        </p:nvSpPr>
        <p:spPr>
          <a:xfrm>
            <a:off x="1194352" y="2327109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1</a:t>
            </a:r>
          </a:p>
        </p:txBody>
      </p:sp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86D95150-68AA-F631-B299-C4332915BFD5}"/>
              </a:ext>
            </a:extLst>
          </p:cNvPr>
          <p:cNvSpPr/>
          <p:nvPr/>
        </p:nvSpPr>
        <p:spPr>
          <a:xfrm>
            <a:off x="1194353" y="3132533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Oval 4">
            <a:extLst>
              <a:ext uri="{FF2B5EF4-FFF2-40B4-BE49-F238E27FC236}">
                <a16:creationId xmlns:a16="http://schemas.microsoft.com/office/drawing/2014/main" id="{5C4688EE-DEB0-9E95-3AD9-1194B86184D9}"/>
              </a:ext>
            </a:extLst>
          </p:cNvPr>
          <p:cNvSpPr/>
          <p:nvPr/>
        </p:nvSpPr>
        <p:spPr>
          <a:xfrm>
            <a:off x="1194352" y="3132533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2</a:t>
            </a:r>
          </a:p>
        </p:txBody>
      </p:sp>
      <p:sp>
        <p:nvSpPr>
          <p:cNvPr id="10" name="Rounded Rectangle 5">
            <a:extLst>
              <a:ext uri="{FF2B5EF4-FFF2-40B4-BE49-F238E27FC236}">
                <a16:creationId xmlns:a16="http://schemas.microsoft.com/office/drawing/2014/main" id="{09F9D5B5-456B-0B54-A402-82C4CFA8225A}"/>
              </a:ext>
            </a:extLst>
          </p:cNvPr>
          <p:cNvSpPr/>
          <p:nvPr/>
        </p:nvSpPr>
        <p:spPr>
          <a:xfrm>
            <a:off x="1194353" y="3935417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1" name="Oval 6">
            <a:extLst>
              <a:ext uri="{FF2B5EF4-FFF2-40B4-BE49-F238E27FC236}">
                <a16:creationId xmlns:a16="http://schemas.microsoft.com/office/drawing/2014/main" id="{9C38DAAA-98A7-139E-46F6-7C36E6B88E59}"/>
              </a:ext>
            </a:extLst>
          </p:cNvPr>
          <p:cNvSpPr/>
          <p:nvPr/>
        </p:nvSpPr>
        <p:spPr>
          <a:xfrm>
            <a:off x="1194352" y="3935417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3</a:t>
            </a:r>
          </a:p>
        </p:txBody>
      </p:sp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2B629E22-9008-3D4B-AAEA-70A14F315F9F}"/>
              </a:ext>
            </a:extLst>
          </p:cNvPr>
          <p:cNvSpPr/>
          <p:nvPr/>
        </p:nvSpPr>
        <p:spPr>
          <a:xfrm>
            <a:off x="1194353" y="4735762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" name="Oval 8">
            <a:extLst>
              <a:ext uri="{FF2B5EF4-FFF2-40B4-BE49-F238E27FC236}">
                <a16:creationId xmlns:a16="http://schemas.microsoft.com/office/drawing/2014/main" id="{0B1755D2-5B89-9FAC-2DE1-C9A0D7BD47EE}"/>
              </a:ext>
            </a:extLst>
          </p:cNvPr>
          <p:cNvSpPr/>
          <p:nvPr/>
        </p:nvSpPr>
        <p:spPr>
          <a:xfrm>
            <a:off x="1194352" y="4735762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4</a:t>
            </a:r>
          </a:p>
        </p:txBody>
      </p:sp>
      <p:sp>
        <p:nvSpPr>
          <p:cNvPr id="14" name="Rounded Rectangle 9">
            <a:extLst>
              <a:ext uri="{FF2B5EF4-FFF2-40B4-BE49-F238E27FC236}">
                <a16:creationId xmlns:a16="http://schemas.microsoft.com/office/drawing/2014/main" id="{5E39A781-82AC-6B3C-1AE6-20158DE467F8}"/>
              </a:ext>
            </a:extLst>
          </p:cNvPr>
          <p:cNvSpPr/>
          <p:nvPr/>
        </p:nvSpPr>
        <p:spPr>
          <a:xfrm>
            <a:off x="1194353" y="5533568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" name="Oval 10">
            <a:extLst>
              <a:ext uri="{FF2B5EF4-FFF2-40B4-BE49-F238E27FC236}">
                <a16:creationId xmlns:a16="http://schemas.microsoft.com/office/drawing/2014/main" id="{F23D69A8-1096-FE8B-9F2B-5FC296A6DD14}"/>
              </a:ext>
            </a:extLst>
          </p:cNvPr>
          <p:cNvSpPr/>
          <p:nvPr/>
        </p:nvSpPr>
        <p:spPr>
          <a:xfrm>
            <a:off x="1194352" y="5533568"/>
            <a:ext cx="590396" cy="5903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5</a:t>
            </a:r>
          </a:p>
        </p:txBody>
      </p:sp>
      <p:sp>
        <p:nvSpPr>
          <p:cNvPr id="16" name="Rounded Rectangle 11">
            <a:extLst>
              <a:ext uri="{FF2B5EF4-FFF2-40B4-BE49-F238E27FC236}">
                <a16:creationId xmlns:a16="http://schemas.microsoft.com/office/drawing/2014/main" id="{D1C06353-9CE6-B20E-12AC-7DF656158624}"/>
              </a:ext>
            </a:extLst>
          </p:cNvPr>
          <p:cNvSpPr/>
          <p:nvPr/>
        </p:nvSpPr>
        <p:spPr>
          <a:xfrm>
            <a:off x="6684764" y="2327109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" name="Oval 12">
            <a:extLst>
              <a:ext uri="{FF2B5EF4-FFF2-40B4-BE49-F238E27FC236}">
                <a16:creationId xmlns:a16="http://schemas.microsoft.com/office/drawing/2014/main" id="{04F5A7A5-5432-088C-DAE1-68E0BFC06952}"/>
              </a:ext>
            </a:extLst>
          </p:cNvPr>
          <p:cNvSpPr/>
          <p:nvPr/>
        </p:nvSpPr>
        <p:spPr>
          <a:xfrm>
            <a:off x="6684764" y="2327109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1</a:t>
            </a:r>
          </a:p>
        </p:txBody>
      </p:sp>
      <p:sp>
        <p:nvSpPr>
          <p:cNvPr id="18" name="Rounded Rectangle 13">
            <a:extLst>
              <a:ext uri="{FF2B5EF4-FFF2-40B4-BE49-F238E27FC236}">
                <a16:creationId xmlns:a16="http://schemas.microsoft.com/office/drawing/2014/main" id="{9E8C358C-B0E8-CBDE-093C-03B0805EFA5F}"/>
              </a:ext>
            </a:extLst>
          </p:cNvPr>
          <p:cNvSpPr/>
          <p:nvPr/>
        </p:nvSpPr>
        <p:spPr>
          <a:xfrm>
            <a:off x="6684764" y="3132533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9" name="Oval 14">
            <a:extLst>
              <a:ext uri="{FF2B5EF4-FFF2-40B4-BE49-F238E27FC236}">
                <a16:creationId xmlns:a16="http://schemas.microsoft.com/office/drawing/2014/main" id="{F6FA9AC2-A73F-7B17-4E37-2328F542B421}"/>
              </a:ext>
            </a:extLst>
          </p:cNvPr>
          <p:cNvSpPr/>
          <p:nvPr/>
        </p:nvSpPr>
        <p:spPr>
          <a:xfrm>
            <a:off x="6684764" y="3132533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2</a:t>
            </a: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A7F652ED-4939-469F-4EEA-86742B805D2F}"/>
              </a:ext>
            </a:extLst>
          </p:cNvPr>
          <p:cNvSpPr/>
          <p:nvPr/>
        </p:nvSpPr>
        <p:spPr>
          <a:xfrm>
            <a:off x="6684764" y="3935417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1" name="Oval 16">
            <a:extLst>
              <a:ext uri="{FF2B5EF4-FFF2-40B4-BE49-F238E27FC236}">
                <a16:creationId xmlns:a16="http://schemas.microsoft.com/office/drawing/2014/main" id="{F1B6F968-A628-C5EC-FE3C-E5D4CB5A4B54}"/>
              </a:ext>
            </a:extLst>
          </p:cNvPr>
          <p:cNvSpPr/>
          <p:nvPr/>
        </p:nvSpPr>
        <p:spPr>
          <a:xfrm>
            <a:off x="6684764" y="3935417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3</a:t>
            </a:r>
          </a:p>
        </p:txBody>
      </p:sp>
      <p:sp>
        <p:nvSpPr>
          <p:cNvPr id="22" name="Rounded Rectangle 17">
            <a:extLst>
              <a:ext uri="{FF2B5EF4-FFF2-40B4-BE49-F238E27FC236}">
                <a16:creationId xmlns:a16="http://schemas.microsoft.com/office/drawing/2014/main" id="{6046AF43-4ECD-58D6-99EE-D90D72A523BF}"/>
              </a:ext>
            </a:extLst>
          </p:cNvPr>
          <p:cNvSpPr/>
          <p:nvPr/>
        </p:nvSpPr>
        <p:spPr>
          <a:xfrm>
            <a:off x="6684764" y="4735762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3" name="Oval 18">
            <a:extLst>
              <a:ext uri="{FF2B5EF4-FFF2-40B4-BE49-F238E27FC236}">
                <a16:creationId xmlns:a16="http://schemas.microsoft.com/office/drawing/2014/main" id="{CA35514B-66F6-332E-48A2-7586D589F9B4}"/>
              </a:ext>
            </a:extLst>
          </p:cNvPr>
          <p:cNvSpPr/>
          <p:nvPr/>
        </p:nvSpPr>
        <p:spPr>
          <a:xfrm>
            <a:off x="6684764" y="4735762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4</a:t>
            </a:r>
          </a:p>
        </p:txBody>
      </p:sp>
      <p:sp>
        <p:nvSpPr>
          <p:cNvPr id="24" name="Rounded Rectangle 19">
            <a:extLst>
              <a:ext uri="{FF2B5EF4-FFF2-40B4-BE49-F238E27FC236}">
                <a16:creationId xmlns:a16="http://schemas.microsoft.com/office/drawing/2014/main" id="{320A5464-205C-D0CB-D8D3-DFB1449C26F2}"/>
              </a:ext>
            </a:extLst>
          </p:cNvPr>
          <p:cNvSpPr/>
          <p:nvPr/>
        </p:nvSpPr>
        <p:spPr>
          <a:xfrm>
            <a:off x="6684764" y="5533568"/>
            <a:ext cx="4312886" cy="59293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5" name="Oval 20">
            <a:extLst>
              <a:ext uri="{FF2B5EF4-FFF2-40B4-BE49-F238E27FC236}">
                <a16:creationId xmlns:a16="http://schemas.microsoft.com/office/drawing/2014/main" id="{C470CDDE-A3BE-AA1C-954D-F258388A753D}"/>
              </a:ext>
            </a:extLst>
          </p:cNvPr>
          <p:cNvSpPr/>
          <p:nvPr/>
        </p:nvSpPr>
        <p:spPr>
          <a:xfrm>
            <a:off x="6684764" y="5533568"/>
            <a:ext cx="590396" cy="590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r>
              <a:rPr lang="en-US" b="1" dirty="0">
                <a:solidFill>
                  <a:srgbClr val="FFFFFF"/>
                </a:solidFill>
                <a:latin typeface="Lato Light" panose="020F0502020204030203" pitchFamily="34" charset="0"/>
              </a:rPr>
              <a:t>5</a:t>
            </a:r>
          </a:p>
        </p:txBody>
      </p:sp>
      <p:sp>
        <p:nvSpPr>
          <p:cNvPr id="26" name="Chevron 21">
            <a:extLst>
              <a:ext uri="{FF2B5EF4-FFF2-40B4-BE49-F238E27FC236}">
                <a16:creationId xmlns:a16="http://schemas.microsoft.com/office/drawing/2014/main" id="{F6218E3E-7325-9A46-59A4-D066806FFF9A}"/>
              </a:ext>
            </a:extLst>
          </p:cNvPr>
          <p:cNvSpPr/>
          <p:nvPr/>
        </p:nvSpPr>
        <p:spPr>
          <a:xfrm>
            <a:off x="2049795" y="1494913"/>
            <a:ext cx="2602001" cy="483969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737572"/>
              </a:solidFill>
              <a:latin typeface="Lato Light" panose="020F0502020204030203" pitchFamily="34" charset="0"/>
            </a:endParaRPr>
          </a:p>
        </p:txBody>
      </p:sp>
      <p:sp>
        <p:nvSpPr>
          <p:cNvPr id="27" name="Chevron 22">
            <a:extLst>
              <a:ext uri="{FF2B5EF4-FFF2-40B4-BE49-F238E27FC236}">
                <a16:creationId xmlns:a16="http://schemas.microsoft.com/office/drawing/2014/main" id="{5B0AE472-51F3-03DC-7E0B-75DEF934113C}"/>
              </a:ext>
            </a:extLst>
          </p:cNvPr>
          <p:cNvSpPr/>
          <p:nvPr/>
        </p:nvSpPr>
        <p:spPr>
          <a:xfrm flipH="1">
            <a:off x="7541416" y="1494913"/>
            <a:ext cx="2600791" cy="483969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737572"/>
              </a:solidFill>
              <a:latin typeface="Lato Light" panose="020F0502020204030203" pitchFamily="34" charset="0"/>
            </a:endParaRPr>
          </a:p>
        </p:txBody>
      </p:sp>
      <p:sp>
        <p:nvSpPr>
          <p:cNvPr id="28" name="Freeform 25">
            <a:extLst>
              <a:ext uri="{FF2B5EF4-FFF2-40B4-BE49-F238E27FC236}">
                <a16:creationId xmlns:a16="http://schemas.microsoft.com/office/drawing/2014/main" id="{A8AC66CB-80C4-856F-501A-64C1867E7715}"/>
              </a:ext>
            </a:extLst>
          </p:cNvPr>
          <p:cNvSpPr/>
          <p:nvPr/>
        </p:nvSpPr>
        <p:spPr>
          <a:xfrm>
            <a:off x="5673151" y="1305762"/>
            <a:ext cx="422851" cy="858327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9" name="Freeform 26">
            <a:extLst>
              <a:ext uri="{FF2B5EF4-FFF2-40B4-BE49-F238E27FC236}">
                <a16:creationId xmlns:a16="http://schemas.microsoft.com/office/drawing/2014/main" id="{9A6D3949-76A1-8BAF-51AB-DA7805550F82}"/>
              </a:ext>
            </a:extLst>
          </p:cNvPr>
          <p:cNvSpPr/>
          <p:nvPr/>
        </p:nvSpPr>
        <p:spPr>
          <a:xfrm rot="10800000">
            <a:off x="6096002" y="1305762"/>
            <a:ext cx="422851" cy="858327"/>
          </a:xfrm>
          <a:custGeom>
            <a:avLst/>
            <a:gdLst>
              <a:gd name="connsiteX0" fmla="*/ 845921 w 845921"/>
              <a:gd name="connsiteY0" fmla="*/ 0 h 1717099"/>
              <a:gd name="connsiteX1" fmla="*/ 845921 w 845921"/>
              <a:gd name="connsiteY1" fmla="*/ 1717099 h 1717099"/>
              <a:gd name="connsiteX2" fmla="*/ 771371 w 845921"/>
              <a:gd name="connsiteY2" fmla="*/ 1713334 h 1717099"/>
              <a:gd name="connsiteX3" fmla="*/ 0 w 845921"/>
              <a:gd name="connsiteY3" fmla="*/ 858549 h 1717099"/>
              <a:gd name="connsiteX4" fmla="*/ 771371 w 845921"/>
              <a:gd name="connsiteY4" fmla="*/ 3764 h 1717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921" h="1717099">
                <a:moveTo>
                  <a:pt x="845921" y="0"/>
                </a:moveTo>
                <a:lnTo>
                  <a:pt x="845921" y="1717099"/>
                </a:lnTo>
                <a:lnTo>
                  <a:pt x="771371" y="1713334"/>
                </a:lnTo>
                <a:cubicBezTo>
                  <a:pt x="338103" y="1669333"/>
                  <a:pt x="0" y="1303426"/>
                  <a:pt x="0" y="858549"/>
                </a:cubicBezTo>
                <a:cubicBezTo>
                  <a:pt x="0" y="413673"/>
                  <a:pt x="338103" y="47765"/>
                  <a:pt x="771371" y="3764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89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cxnSp>
        <p:nvCxnSpPr>
          <p:cNvPr id="30" name="Straight Connector 28">
            <a:extLst>
              <a:ext uri="{FF2B5EF4-FFF2-40B4-BE49-F238E27FC236}">
                <a16:creationId xmlns:a16="http://schemas.microsoft.com/office/drawing/2014/main" id="{B3CE96B8-514C-F35A-9C90-16DB66A7ED9D}"/>
              </a:ext>
            </a:extLst>
          </p:cNvPr>
          <p:cNvCxnSpPr>
            <a:cxnSpLocks/>
          </p:cNvCxnSpPr>
          <p:nvPr/>
        </p:nvCxnSpPr>
        <p:spPr>
          <a:xfrm>
            <a:off x="6096000" y="2327109"/>
            <a:ext cx="0" cy="3796855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Subtitle 2">
            <a:extLst>
              <a:ext uri="{FF2B5EF4-FFF2-40B4-BE49-F238E27FC236}">
                <a16:creationId xmlns:a16="http://schemas.microsoft.com/office/drawing/2014/main" id="{6EBFC0E0-471A-CDD5-0A45-D4638C06AC79}"/>
              </a:ext>
            </a:extLst>
          </p:cNvPr>
          <p:cNvSpPr txBox="1">
            <a:spLocks/>
          </p:cNvSpPr>
          <p:nvPr/>
        </p:nvSpPr>
        <p:spPr>
          <a:xfrm>
            <a:off x="1898909" y="2360360"/>
            <a:ext cx="3494166" cy="531415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Acuracidade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da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Previsão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: MAPE, WMAPE,</a:t>
            </a:r>
          </a:p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Forecast Accuracy</a:t>
            </a: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id="{C1CDB6CF-B223-2EB1-917E-77D43ECFD08C}"/>
              </a:ext>
            </a:extLst>
          </p:cNvPr>
          <p:cNvSpPr txBox="1">
            <a:spLocks/>
          </p:cNvSpPr>
          <p:nvPr/>
        </p:nvSpPr>
        <p:spPr>
          <a:xfrm>
            <a:off x="1898909" y="318483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Acuracidade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 MPS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ou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aderência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 Plano de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produção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id="{95F59EA3-1857-B3BB-06C8-F3F2F9B133B8}"/>
              </a:ext>
            </a:extLst>
          </p:cNvPr>
          <p:cNvSpPr txBox="1">
            <a:spLocks/>
          </p:cNvSpPr>
          <p:nvPr/>
        </p:nvSpPr>
        <p:spPr>
          <a:xfrm>
            <a:off x="1898909" y="4902215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OEE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ou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Produtividade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34" name="Subtitle 2">
            <a:extLst>
              <a:ext uri="{FF2B5EF4-FFF2-40B4-BE49-F238E27FC236}">
                <a16:creationId xmlns:a16="http://schemas.microsoft.com/office/drawing/2014/main" id="{6E6BEFD9-0C24-F55F-5040-322C0B9B318F}"/>
              </a:ext>
            </a:extLst>
          </p:cNvPr>
          <p:cNvSpPr txBox="1">
            <a:spLocks/>
          </p:cNvSpPr>
          <p:nvPr/>
        </p:nvSpPr>
        <p:spPr>
          <a:xfrm>
            <a:off x="1898909" y="3986452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Saúde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dos Estoques,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Cobertura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dos Estoques e Giro dos Estoques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0EE04C93-4340-F7C7-726B-2446013C81CF}"/>
              </a:ext>
            </a:extLst>
          </p:cNvPr>
          <p:cNvSpPr txBox="1">
            <a:spLocks/>
          </p:cNvSpPr>
          <p:nvPr/>
        </p:nvSpPr>
        <p:spPr>
          <a:xfrm>
            <a:off x="7389321" y="2381903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Além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Ciclo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financeiro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,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também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o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ciclo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operacional</a:t>
            </a:r>
            <a:endParaRPr lang="en-US" sz="1400" dirty="0">
              <a:solidFill>
                <a:prstClr val="black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id="{4116422F-4AB9-AE72-C729-99B0F10465F7}"/>
              </a:ext>
            </a:extLst>
          </p:cNvPr>
          <p:cNvSpPr txBox="1">
            <a:spLocks/>
          </p:cNvSpPr>
          <p:nvPr/>
        </p:nvSpPr>
        <p:spPr>
          <a:xfrm>
            <a:off x="7389321" y="3300255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Necessidade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de capital de Giro </a:t>
            </a:r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id="{70246AC1-5D81-93EF-14E8-48A024B82F01}"/>
              </a:ext>
            </a:extLst>
          </p:cNvPr>
          <p:cNvSpPr txBox="1">
            <a:spLocks/>
          </p:cNvSpPr>
          <p:nvPr/>
        </p:nvSpPr>
        <p:spPr>
          <a:xfrm>
            <a:off x="7389321" y="4786798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Margem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EBITDA (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Produtividade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do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negócio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)</a:t>
            </a: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id="{391ACB98-A43F-599D-F8FE-8C5865D43D61}"/>
              </a:ext>
            </a:extLst>
          </p:cNvPr>
          <p:cNvSpPr txBox="1">
            <a:spLocks/>
          </p:cNvSpPr>
          <p:nvPr/>
        </p:nvSpPr>
        <p:spPr>
          <a:xfrm>
            <a:off x="7389321" y="3958219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Cash Flows (Operacional,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investimento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,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financiamento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liquidez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)</a:t>
            </a:r>
          </a:p>
        </p:txBody>
      </p:sp>
      <p:sp>
        <p:nvSpPr>
          <p:cNvPr id="39" name="TextBox 57">
            <a:extLst>
              <a:ext uri="{FF2B5EF4-FFF2-40B4-BE49-F238E27FC236}">
                <a16:creationId xmlns:a16="http://schemas.microsoft.com/office/drawing/2014/main" id="{86945A31-74BF-7BDA-DABE-BFCF6E17B416}"/>
              </a:ext>
            </a:extLst>
          </p:cNvPr>
          <p:cNvSpPr txBox="1"/>
          <p:nvPr/>
        </p:nvSpPr>
        <p:spPr>
          <a:xfrm>
            <a:off x="2246970" y="1492019"/>
            <a:ext cx="2207657" cy="4924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3989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S&amp;OP</a:t>
            </a:r>
          </a:p>
          <a:p>
            <a:pPr algn="ctr" defTabSz="913989"/>
            <a:r>
              <a:rPr lang="en-US" sz="10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Sales and Operations Planning</a:t>
            </a:r>
          </a:p>
        </p:txBody>
      </p:sp>
      <p:sp>
        <p:nvSpPr>
          <p:cNvPr id="40" name="TextBox 58">
            <a:extLst>
              <a:ext uri="{FF2B5EF4-FFF2-40B4-BE49-F238E27FC236}">
                <a16:creationId xmlns:a16="http://schemas.microsoft.com/office/drawing/2014/main" id="{68F5142A-2D13-6DD2-205B-5BCA64B5F790}"/>
              </a:ext>
            </a:extLst>
          </p:cNvPr>
          <p:cNvSpPr txBox="1"/>
          <p:nvPr/>
        </p:nvSpPr>
        <p:spPr>
          <a:xfrm>
            <a:off x="7684484" y="1484325"/>
            <a:ext cx="2313455" cy="5078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3989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IBP</a:t>
            </a:r>
          </a:p>
          <a:p>
            <a:pPr algn="ctr" defTabSz="913989"/>
            <a:r>
              <a:rPr lang="en-US" sz="11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Integrated Business Planning</a:t>
            </a: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68F98C7A-3E23-8CFE-5E1F-7433FC187D76}"/>
              </a:ext>
            </a:extLst>
          </p:cNvPr>
          <p:cNvSpPr txBox="1">
            <a:spLocks/>
          </p:cNvSpPr>
          <p:nvPr/>
        </p:nvSpPr>
        <p:spPr>
          <a:xfrm>
            <a:off x="1898909" y="5584603"/>
            <a:ext cx="3494166" cy="488327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OTIF, Working Capital,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Margem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de </a:t>
            </a:r>
            <a:r>
              <a:rPr lang="en-US" sz="1400" dirty="0" err="1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Contribuição</a:t>
            </a: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2B9DD3B2-4FB9-005D-A4DC-BF8DD1882249}"/>
              </a:ext>
            </a:extLst>
          </p:cNvPr>
          <p:cNvSpPr txBox="1">
            <a:spLocks/>
          </p:cNvSpPr>
          <p:nvPr/>
        </p:nvSpPr>
        <p:spPr>
          <a:xfrm>
            <a:off x="7389321" y="5649877"/>
            <a:ext cx="3494166" cy="257494"/>
          </a:xfrm>
          <a:prstGeom prst="rect">
            <a:avLst/>
          </a:prstGeom>
        </p:spPr>
        <p:txBody>
          <a:bodyPr vert="horz" wrap="square" lIns="45708" tIns="22854" rIns="45708" bIns="22854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682">
              <a:lnSpc>
                <a:spcPts val="1750"/>
              </a:lnSpc>
            </a:pPr>
            <a:r>
              <a:rPr lang="en-US" sz="1400" dirty="0">
                <a:solidFill>
                  <a:prstClr val="black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Valuation</a:t>
            </a:r>
          </a:p>
        </p:txBody>
      </p:sp>
    </p:spTree>
    <p:extLst>
      <p:ext uri="{BB962C8B-B14F-4D97-AF65-F5344CB8AC3E}">
        <p14:creationId xmlns:p14="http://schemas.microsoft.com/office/powerpoint/2010/main" val="111922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2081517" y="210366"/>
            <a:ext cx="690766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Quanto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 tempo leva </a:t>
            </a:r>
            <a:r>
              <a:rPr lang="en-US" sz="3000" b="1" dirty="0" err="1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esta</a:t>
            </a: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 Jornada?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Freeform 6">
            <a:extLst>
              <a:ext uri="{FF2B5EF4-FFF2-40B4-BE49-F238E27FC236}">
                <a16:creationId xmlns:a16="http://schemas.microsoft.com/office/drawing/2014/main" id="{7C045EC6-C280-E4C2-6D50-DF2B5030C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4074" y="2651657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3E8E99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Freeform 7">
            <a:extLst>
              <a:ext uri="{FF2B5EF4-FFF2-40B4-BE49-F238E27FC236}">
                <a16:creationId xmlns:a16="http://schemas.microsoft.com/office/drawing/2014/main" id="{2E6B2BAD-5071-61C3-6E87-4AD9079965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4176" y="2183470"/>
            <a:ext cx="282898" cy="281243"/>
          </a:xfrm>
          <a:custGeom>
            <a:avLst/>
            <a:gdLst>
              <a:gd name="T0" fmla="*/ 0 w 755"/>
              <a:gd name="T1" fmla="*/ 750 h 751"/>
              <a:gd name="T2" fmla="*/ 754 w 755"/>
              <a:gd name="T3" fmla="*/ 750 h 751"/>
              <a:gd name="T4" fmla="*/ 754 w 755"/>
              <a:gd name="T5" fmla="*/ 0 h 751"/>
              <a:gd name="T6" fmla="*/ 750 w 755"/>
              <a:gd name="T7" fmla="*/ 0 h 751"/>
              <a:gd name="T8" fmla="*/ 0 w 755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5" h="751">
                <a:moveTo>
                  <a:pt x="0" y="750"/>
                </a:moveTo>
                <a:lnTo>
                  <a:pt x="754" y="750"/>
                </a:lnTo>
                <a:lnTo>
                  <a:pt x="754" y="0"/>
                </a:lnTo>
                <a:lnTo>
                  <a:pt x="750" y="0"/>
                </a:lnTo>
                <a:lnTo>
                  <a:pt x="0" y="750"/>
                </a:lnTo>
              </a:path>
            </a:pathLst>
          </a:custGeom>
          <a:solidFill>
            <a:srgbClr val="4A63A2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97B9CABA-2163-0C7E-9171-70A8D2A68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0948" y="1749199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437DB2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41" name="L-Shape 58">
            <a:extLst>
              <a:ext uri="{FF2B5EF4-FFF2-40B4-BE49-F238E27FC236}">
                <a16:creationId xmlns:a16="http://schemas.microsoft.com/office/drawing/2014/main" id="{175EE1C1-95A9-4393-DC18-A94B627F9C42}"/>
              </a:ext>
            </a:extLst>
          </p:cNvPr>
          <p:cNvSpPr/>
          <p:nvPr/>
        </p:nvSpPr>
        <p:spPr>
          <a:xfrm rot="10800000" flipH="1">
            <a:off x="1079875" y="3085101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3E8E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2" name="L-Shape 59">
            <a:extLst>
              <a:ext uri="{FF2B5EF4-FFF2-40B4-BE49-F238E27FC236}">
                <a16:creationId xmlns:a16="http://schemas.microsoft.com/office/drawing/2014/main" id="{D7745FDE-08B2-4809-1D1B-21624CB24816}"/>
              </a:ext>
            </a:extLst>
          </p:cNvPr>
          <p:cNvSpPr/>
          <p:nvPr/>
        </p:nvSpPr>
        <p:spPr>
          <a:xfrm rot="10800000" flipH="1">
            <a:off x="3269355" y="2640694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A63A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4" name="L-Shape 62">
            <a:extLst>
              <a:ext uri="{FF2B5EF4-FFF2-40B4-BE49-F238E27FC236}">
                <a16:creationId xmlns:a16="http://schemas.microsoft.com/office/drawing/2014/main" id="{8C7AE05D-A54F-4895-3CDA-61C3212DD7C1}"/>
              </a:ext>
            </a:extLst>
          </p:cNvPr>
          <p:cNvSpPr/>
          <p:nvPr/>
        </p:nvSpPr>
        <p:spPr>
          <a:xfrm rot="10800000" flipH="1">
            <a:off x="7595477" y="1673925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54B8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6" name="L-Shape 64">
            <a:extLst>
              <a:ext uri="{FF2B5EF4-FFF2-40B4-BE49-F238E27FC236}">
                <a16:creationId xmlns:a16="http://schemas.microsoft.com/office/drawing/2014/main" id="{F8AD771A-0CED-A56E-799E-F8A5B8C7776F}"/>
              </a:ext>
            </a:extLst>
          </p:cNvPr>
          <p:cNvSpPr/>
          <p:nvPr/>
        </p:nvSpPr>
        <p:spPr>
          <a:xfrm rot="10800000" flipH="1">
            <a:off x="5442708" y="2183470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37DB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7" name="TextBox 65">
            <a:extLst>
              <a:ext uri="{FF2B5EF4-FFF2-40B4-BE49-F238E27FC236}">
                <a16:creationId xmlns:a16="http://schemas.microsoft.com/office/drawing/2014/main" id="{2AA1CD06-A7B1-FB8B-72D6-64A4E68DBBDA}"/>
              </a:ext>
            </a:extLst>
          </p:cNvPr>
          <p:cNvSpPr txBox="1"/>
          <p:nvPr/>
        </p:nvSpPr>
        <p:spPr>
          <a:xfrm>
            <a:off x="1564250" y="3335347"/>
            <a:ext cx="1183337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1.REAÇÃO</a:t>
            </a:r>
          </a:p>
        </p:txBody>
      </p:sp>
      <p:sp>
        <p:nvSpPr>
          <p:cNvPr id="49" name="TextBox 67">
            <a:extLst>
              <a:ext uri="{FF2B5EF4-FFF2-40B4-BE49-F238E27FC236}">
                <a16:creationId xmlns:a16="http://schemas.microsoft.com/office/drawing/2014/main" id="{4FF7174B-76C7-44F0-B21B-E4CF48F1A12F}"/>
              </a:ext>
            </a:extLst>
          </p:cNvPr>
          <p:cNvSpPr txBox="1"/>
          <p:nvPr/>
        </p:nvSpPr>
        <p:spPr>
          <a:xfrm>
            <a:off x="3489255" y="2867071"/>
            <a:ext cx="1863011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2.ANTECIPAÇÃO</a:t>
            </a:r>
          </a:p>
        </p:txBody>
      </p:sp>
      <p:sp>
        <p:nvSpPr>
          <p:cNvPr id="84" name="TextBox 69">
            <a:extLst>
              <a:ext uri="{FF2B5EF4-FFF2-40B4-BE49-F238E27FC236}">
                <a16:creationId xmlns:a16="http://schemas.microsoft.com/office/drawing/2014/main" id="{2C76F434-F2CD-676E-8A10-63AA2EB03386}"/>
              </a:ext>
            </a:extLst>
          </p:cNvPr>
          <p:cNvSpPr txBox="1"/>
          <p:nvPr/>
        </p:nvSpPr>
        <p:spPr>
          <a:xfrm>
            <a:off x="5623670" y="2411025"/>
            <a:ext cx="1983235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3.COLABORAÇÃO</a:t>
            </a:r>
          </a:p>
        </p:txBody>
      </p:sp>
      <p:sp>
        <p:nvSpPr>
          <p:cNvPr id="92" name="TextBox 71">
            <a:extLst>
              <a:ext uri="{FF2B5EF4-FFF2-40B4-BE49-F238E27FC236}">
                <a16:creationId xmlns:a16="http://schemas.microsoft.com/office/drawing/2014/main" id="{898F1944-9C91-417E-4014-B65DE5963256}"/>
              </a:ext>
            </a:extLst>
          </p:cNvPr>
          <p:cNvSpPr txBox="1"/>
          <p:nvPr/>
        </p:nvSpPr>
        <p:spPr>
          <a:xfrm>
            <a:off x="7789271" y="1857510"/>
            <a:ext cx="2095445" cy="83099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4.ORQUESTRAÇÃO</a:t>
            </a:r>
          </a:p>
          <a:p>
            <a:pPr algn="ctr"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DO</a:t>
            </a:r>
          </a:p>
          <a:p>
            <a:pPr algn="ctr" defTabSz="914217"/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BUSINESS</a:t>
            </a:r>
          </a:p>
        </p:txBody>
      </p:sp>
      <p:sp>
        <p:nvSpPr>
          <p:cNvPr id="166" name="CaixaDeTexto 165">
            <a:extLst>
              <a:ext uri="{FF2B5EF4-FFF2-40B4-BE49-F238E27FC236}">
                <a16:creationId xmlns:a16="http://schemas.microsoft.com/office/drawing/2014/main" id="{9BD32DDC-A871-3761-ACC0-38177866931D}"/>
              </a:ext>
            </a:extLst>
          </p:cNvPr>
          <p:cNvSpPr txBox="1"/>
          <p:nvPr/>
        </p:nvSpPr>
        <p:spPr>
          <a:xfrm>
            <a:off x="8058271" y="3119903"/>
            <a:ext cx="1466111" cy="110799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 defTabSz="914217"/>
            <a:r>
              <a:rPr lang="pt-BR" sz="2200" dirty="0" err="1">
                <a:solidFill>
                  <a:srgbClr val="FFFFFF"/>
                </a:solidFill>
                <a:latin typeface="Calibri" panose="020F0502020204030204"/>
              </a:rPr>
              <a:t>Integrated</a:t>
            </a:r>
            <a:endParaRPr lang="pt-BR" sz="2200" dirty="0">
              <a:solidFill>
                <a:srgbClr val="FFFFFF"/>
              </a:solidFill>
              <a:latin typeface="Calibri" panose="020F0502020204030204"/>
            </a:endParaRPr>
          </a:p>
          <a:p>
            <a:pPr algn="ctr" defTabSz="914217"/>
            <a:r>
              <a:rPr lang="pt-BR" sz="2200" dirty="0">
                <a:solidFill>
                  <a:srgbClr val="FFFFFF"/>
                </a:solidFill>
                <a:latin typeface="Calibri" panose="020F0502020204030204"/>
              </a:rPr>
              <a:t>Business</a:t>
            </a:r>
          </a:p>
          <a:p>
            <a:pPr algn="ctr" defTabSz="914217"/>
            <a:r>
              <a:rPr lang="pt-BR" sz="2200" dirty="0">
                <a:solidFill>
                  <a:srgbClr val="FFFFFF"/>
                </a:solidFill>
                <a:latin typeface="Calibri" panose="020F0502020204030204"/>
              </a:rPr>
              <a:t>Planning</a:t>
            </a:r>
          </a:p>
        </p:txBody>
      </p:sp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59A75710-FC8B-DC21-3175-ED0F27A1B56F}"/>
              </a:ext>
            </a:extLst>
          </p:cNvPr>
          <p:cNvCxnSpPr/>
          <p:nvPr/>
        </p:nvCxnSpPr>
        <p:spPr>
          <a:xfrm>
            <a:off x="647047" y="1246345"/>
            <a:ext cx="0" cy="4535891"/>
          </a:xfrm>
          <a:prstGeom prst="line">
            <a:avLst/>
          </a:prstGeom>
          <a:ln w="539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7DB0C596-AFD9-06CA-AC53-12FE31C6EE3A}"/>
              </a:ext>
            </a:extLst>
          </p:cNvPr>
          <p:cNvCxnSpPr/>
          <p:nvPr/>
        </p:nvCxnSpPr>
        <p:spPr>
          <a:xfrm>
            <a:off x="7515374" y="1265422"/>
            <a:ext cx="0" cy="4535891"/>
          </a:xfrm>
          <a:prstGeom prst="line">
            <a:avLst/>
          </a:prstGeom>
          <a:ln w="539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8BDAE3F-5C2C-47D4-7C15-E0220528CB92}"/>
              </a:ext>
            </a:extLst>
          </p:cNvPr>
          <p:cNvSpPr txBox="1"/>
          <p:nvPr/>
        </p:nvSpPr>
        <p:spPr>
          <a:xfrm>
            <a:off x="1564250" y="1194716"/>
            <a:ext cx="5366084" cy="461665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24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S&amp;OP + S&amp;OE = Governança Operacional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305EF246-2271-B8FB-5D6B-9BB56B20B8B0}"/>
              </a:ext>
            </a:extLst>
          </p:cNvPr>
          <p:cNvSpPr txBox="1"/>
          <p:nvPr/>
        </p:nvSpPr>
        <p:spPr>
          <a:xfrm>
            <a:off x="3393588" y="5172644"/>
            <a:ext cx="27430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4800" b="1" dirty="0">
                <a:solidFill>
                  <a:srgbClr val="AAAAAA"/>
                </a:solidFill>
                <a:latin typeface="Calibri" panose="020F0502020204030204"/>
              </a:rPr>
              <a:t>2 a 3 anos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F14EF34-C89E-3AE3-734C-1D9B8E572ACB}"/>
              </a:ext>
            </a:extLst>
          </p:cNvPr>
          <p:cNvSpPr txBox="1"/>
          <p:nvPr/>
        </p:nvSpPr>
        <p:spPr>
          <a:xfrm>
            <a:off x="8187136" y="5172644"/>
            <a:ext cx="27430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4800" b="1" dirty="0">
                <a:solidFill>
                  <a:srgbClr val="AAAAAA"/>
                </a:solidFill>
                <a:latin typeface="Calibri" panose="020F0502020204030204"/>
              </a:rPr>
              <a:t>1 a 2 anos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9E85E232-5B69-EF5E-FA0D-8C813783143D}"/>
              </a:ext>
            </a:extLst>
          </p:cNvPr>
          <p:cNvSpPr txBox="1"/>
          <p:nvPr/>
        </p:nvSpPr>
        <p:spPr>
          <a:xfrm>
            <a:off x="2060656" y="4369736"/>
            <a:ext cx="4248471" cy="461665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24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Resultados , Gestão e Confiança</a:t>
            </a:r>
          </a:p>
        </p:txBody>
      </p:sp>
    </p:spTree>
    <p:extLst>
      <p:ext uri="{BB962C8B-B14F-4D97-AF65-F5344CB8AC3E}">
        <p14:creationId xmlns:p14="http://schemas.microsoft.com/office/powerpoint/2010/main" val="205901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" grpId="0" animBg="1"/>
      <p:bldP spid="10" grpId="0" animBg="1"/>
      <p:bldP spid="11" grpId="0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2630488" y="560102"/>
            <a:ext cx="7168243" cy="55399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O QUE NÃO É IBP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F4BDD7E-C72C-B17D-FBC0-4E9F6804308B}"/>
              </a:ext>
            </a:extLst>
          </p:cNvPr>
          <p:cNvSpPr txBox="1"/>
          <p:nvPr/>
        </p:nvSpPr>
        <p:spPr>
          <a:xfrm>
            <a:off x="634958" y="1684725"/>
            <a:ext cx="11224676" cy="37673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defTabSz="91421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7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Projetar 24 meses e não utilizar a informação no mínimo para uma discussão</a:t>
            </a:r>
          </a:p>
          <a:p>
            <a:pPr marL="285750" indent="-285750" defTabSz="91421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7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Acuracidade da previsão de vendas estagnada ou sem confiança mínima</a:t>
            </a:r>
          </a:p>
          <a:p>
            <a:pPr marL="285750" indent="-285750" defTabSz="91421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7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Comprar e implementar uma plataforma com soluções</a:t>
            </a:r>
          </a:p>
          <a:p>
            <a:pPr marL="285750" indent="-285750" defTabSz="91421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7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Discutir mais passado do que projeções</a:t>
            </a:r>
          </a:p>
          <a:p>
            <a:pPr marL="285750" indent="-285750" defTabSz="91421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7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Não participar dos direcionamentos corporativos</a:t>
            </a:r>
          </a:p>
          <a:p>
            <a:pPr marL="285750" indent="-285750" defTabSz="914217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2700" dirty="0">
              <a:solidFill>
                <a:srgbClr val="DDDEDD">
                  <a:lumMod val="10000"/>
                </a:srgb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04931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FF856705-8E8F-48CF-883F-48D8A30D49F3}"/>
              </a:ext>
            </a:extLst>
          </p:cNvPr>
          <p:cNvSpPr/>
          <p:nvPr/>
        </p:nvSpPr>
        <p:spPr>
          <a:xfrm>
            <a:off x="0" y="266699"/>
            <a:ext cx="12192000" cy="1075083"/>
          </a:xfrm>
          <a:prstGeom prst="rect">
            <a:avLst/>
          </a:prstGeom>
          <a:solidFill>
            <a:srgbClr val="00142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+mn-cs"/>
              </a:rPr>
              <a:t>INTRODUÇÃO AO IBP – INTEGRATED BUSINESS PLANNING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+mn-cs"/>
              </a:rPr>
              <a:t>AULA 02</a:t>
            </a:r>
          </a:p>
        </p:txBody>
      </p:sp>
    </p:spTree>
    <p:extLst>
      <p:ext uri="{BB962C8B-B14F-4D97-AF65-F5344CB8AC3E}">
        <p14:creationId xmlns:p14="http://schemas.microsoft.com/office/powerpoint/2010/main" val="159639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FP&amp;A (Financial Planning </a:t>
            </a:r>
            <a:r>
              <a:rPr kumimoji="0" lang="pt-BR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</a:t>
            </a: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pt-BR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Analysis</a:t>
            </a: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	</a:t>
            </a:r>
          </a:p>
        </p:txBody>
      </p:sp>
    </p:spTree>
    <p:extLst>
      <p:ext uri="{BB962C8B-B14F-4D97-AF65-F5344CB8AC3E}">
        <p14:creationId xmlns:p14="http://schemas.microsoft.com/office/powerpoint/2010/main" val="3454469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33">
            <a:extLst>
              <a:ext uri="{FF2B5EF4-FFF2-40B4-BE49-F238E27FC236}">
                <a16:creationId xmlns:a16="http://schemas.microsoft.com/office/drawing/2014/main" id="{F1804E67-A505-9C40-84B3-DCA15F25032D}"/>
              </a:ext>
            </a:extLst>
          </p:cNvPr>
          <p:cNvSpPr txBox="1"/>
          <p:nvPr/>
        </p:nvSpPr>
        <p:spPr>
          <a:xfrm>
            <a:off x="3177810" y="352365"/>
            <a:ext cx="564128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08204C"/>
                </a:solidFill>
                <a:latin typeface="Poppins" pitchFamily="2" charset="77"/>
                <a:cs typeface="Poppins" pitchFamily="2" charset="77"/>
              </a:rPr>
              <a:t>INTEGRAÇÃO CORPORATIVA</a:t>
            </a:r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D6A7B3E4-046F-5C4F-B171-180FCE5413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068" y="2371075"/>
            <a:ext cx="4408293" cy="3196407"/>
          </a:xfrm>
          <a:custGeom>
            <a:avLst/>
            <a:gdLst>
              <a:gd name="connsiteX0" fmla="*/ 3100377 w 8074541"/>
              <a:gd name="connsiteY0" fmla="*/ 2311772 h 5854765"/>
              <a:gd name="connsiteX1" fmla="*/ 2163159 w 8074541"/>
              <a:gd name="connsiteY1" fmla="*/ 3934691 h 5854765"/>
              <a:gd name="connsiteX2" fmla="*/ 3100377 w 8074541"/>
              <a:gd name="connsiteY2" fmla="*/ 5557610 h 5854765"/>
              <a:gd name="connsiteX3" fmla="*/ 3101217 w 8074541"/>
              <a:gd name="connsiteY3" fmla="*/ 5557610 h 5854765"/>
              <a:gd name="connsiteX4" fmla="*/ 3101498 w 8074541"/>
              <a:gd name="connsiteY4" fmla="*/ 5558096 h 5854765"/>
              <a:gd name="connsiteX5" fmla="*/ 4975921 w 8074541"/>
              <a:gd name="connsiteY5" fmla="*/ 5558096 h 5854765"/>
              <a:gd name="connsiteX6" fmla="*/ 5913460 w 8074541"/>
              <a:gd name="connsiteY6" fmla="*/ 3935372 h 5854765"/>
              <a:gd name="connsiteX7" fmla="*/ 4975921 w 8074541"/>
              <a:gd name="connsiteY7" fmla="*/ 2312647 h 5854765"/>
              <a:gd name="connsiteX8" fmla="*/ 4974665 w 8074541"/>
              <a:gd name="connsiteY8" fmla="*/ 2312647 h 5854765"/>
              <a:gd name="connsiteX9" fmla="*/ 4974160 w 8074541"/>
              <a:gd name="connsiteY9" fmla="*/ 2311772 h 5854765"/>
              <a:gd name="connsiteX10" fmla="*/ 1642893 w 8074541"/>
              <a:gd name="connsiteY10" fmla="*/ 2541 h 5854765"/>
              <a:gd name="connsiteX11" fmla="*/ 1794803 w 8074541"/>
              <a:gd name="connsiteY11" fmla="*/ 66462 h 5854765"/>
              <a:gd name="connsiteX12" fmla="*/ 2899871 w 8074541"/>
              <a:gd name="connsiteY12" fmla="*/ 1723995 h 5854765"/>
              <a:gd name="connsiteX13" fmla="*/ 3444568 w 8074541"/>
              <a:gd name="connsiteY13" fmla="*/ 2014618 h 5854765"/>
              <a:gd name="connsiteX14" fmla="*/ 4630622 w 8074541"/>
              <a:gd name="connsiteY14" fmla="*/ 2014618 h 5854765"/>
              <a:gd name="connsiteX15" fmla="*/ 5174666 w 8074541"/>
              <a:gd name="connsiteY15" fmla="*/ 1723995 h 5854765"/>
              <a:gd name="connsiteX16" fmla="*/ 6279734 w 8074541"/>
              <a:gd name="connsiteY16" fmla="*/ 66462 h 5854765"/>
              <a:gd name="connsiteX17" fmla="*/ 6486118 w 8074541"/>
              <a:gd name="connsiteY17" fmla="*/ 24664 h 5854765"/>
              <a:gd name="connsiteX18" fmla="*/ 6527264 w 8074541"/>
              <a:gd name="connsiteY18" fmla="*/ 231039 h 5854765"/>
              <a:gd name="connsiteX19" fmla="*/ 5460730 w 8074541"/>
              <a:gd name="connsiteY19" fmla="*/ 1830448 h 5854765"/>
              <a:gd name="connsiteX20" fmla="*/ 5437870 w 8074541"/>
              <a:gd name="connsiteY20" fmla="*/ 2520760 h 5854765"/>
              <a:gd name="connsiteX21" fmla="*/ 5979954 w 8074541"/>
              <a:gd name="connsiteY21" fmla="*/ 3459245 h 5854765"/>
              <a:gd name="connsiteX22" fmla="*/ 6546857 w 8074541"/>
              <a:gd name="connsiteY22" fmla="*/ 3786441 h 5854765"/>
              <a:gd name="connsiteX23" fmla="*/ 7917089 w 8074541"/>
              <a:gd name="connsiteY23" fmla="*/ 3786441 h 5854765"/>
              <a:gd name="connsiteX24" fmla="*/ 8073836 w 8074541"/>
              <a:gd name="connsiteY24" fmla="*/ 3920324 h 5854765"/>
              <a:gd name="connsiteX25" fmla="*/ 7926233 w 8074541"/>
              <a:gd name="connsiteY25" fmla="*/ 4083595 h 5854765"/>
              <a:gd name="connsiteX26" fmla="*/ 6546857 w 8074541"/>
              <a:gd name="connsiteY26" fmla="*/ 4083595 h 5854765"/>
              <a:gd name="connsiteX27" fmla="*/ 5979954 w 8074541"/>
              <a:gd name="connsiteY27" fmla="*/ 4410791 h 5854765"/>
              <a:gd name="connsiteX28" fmla="*/ 5189034 w 8074541"/>
              <a:gd name="connsiteY28" fmla="*/ 5780313 h 5854765"/>
              <a:gd name="connsiteX29" fmla="*/ 5060370 w 8074541"/>
              <a:gd name="connsiteY29" fmla="*/ 5854765 h 5854765"/>
              <a:gd name="connsiteX30" fmla="*/ 3014819 w 8074541"/>
              <a:gd name="connsiteY30" fmla="*/ 5854765 h 5854765"/>
              <a:gd name="connsiteX31" fmla="*/ 2885503 w 8074541"/>
              <a:gd name="connsiteY31" fmla="*/ 5780313 h 5854765"/>
              <a:gd name="connsiteX32" fmla="*/ 2094582 w 8074541"/>
              <a:gd name="connsiteY32" fmla="*/ 4410791 h 5854765"/>
              <a:gd name="connsiteX33" fmla="*/ 1527680 w 8074541"/>
              <a:gd name="connsiteY33" fmla="*/ 4083595 h 5854765"/>
              <a:gd name="connsiteX34" fmla="*/ 148304 w 8074541"/>
              <a:gd name="connsiteY34" fmla="*/ 4083595 h 5854765"/>
              <a:gd name="connsiteX35" fmla="*/ 701 w 8074541"/>
              <a:gd name="connsiteY35" fmla="*/ 3920324 h 5854765"/>
              <a:gd name="connsiteX36" fmla="*/ 156795 w 8074541"/>
              <a:gd name="connsiteY36" fmla="*/ 3786441 h 5854765"/>
              <a:gd name="connsiteX37" fmla="*/ 1527680 w 8074541"/>
              <a:gd name="connsiteY37" fmla="*/ 3786441 h 5854765"/>
              <a:gd name="connsiteX38" fmla="*/ 2094582 w 8074541"/>
              <a:gd name="connsiteY38" fmla="*/ 3459245 h 5854765"/>
              <a:gd name="connsiteX39" fmla="*/ 2636666 w 8074541"/>
              <a:gd name="connsiteY39" fmla="*/ 2520760 h 5854765"/>
              <a:gd name="connsiteX40" fmla="*/ 2614461 w 8074541"/>
              <a:gd name="connsiteY40" fmla="*/ 1830448 h 5854765"/>
              <a:gd name="connsiteX41" fmla="*/ 1547273 w 8074541"/>
              <a:gd name="connsiteY41" fmla="*/ 231039 h 5854765"/>
              <a:gd name="connsiteX42" fmla="*/ 1588419 w 8074541"/>
              <a:gd name="connsiteY42" fmla="*/ 24664 h 5854765"/>
              <a:gd name="connsiteX43" fmla="*/ 1642893 w 8074541"/>
              <a:gd name="connsiteY43" fmla="*/ 2541 h 5854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8074541" h="5854765">
                <a:moveTo>
                  <a:pt x="3100377" y="2311772"/>
                </a:moveTo>
                <a:lnTo>
                  <a:pt x="2163159" y="3934691"/>
                </a:lnTo>
                <a:lnTo>
                  <a:pt x="3100377" y="5557610"/>
                </a:lnTo>
                <a:lnTo>
                  <a:pt x="3101217" y="5557610"/>
                </a:lnTo>
                <a:lnTo>
                  <a:pt x="3101498" y="5558096"/>
                </a:lnTo>
                <a:lnTo>
                  <a:pt x="4975921" y="5558096"/>
                </a:lnTo>
                <a:lnTo>
                  <a:pt x="5913460" y="3935372"/>
                </a:lnTo>
                <a:lnTo>
                  <a:pt x="4975921" y="2312647"/>
                </a:lnTo>
                <a:lnTo>
                  <a:pt x="4974665" y="2312647"/>
                </a:lnTo>
                <a:lnTo>
                  <a:pt x="4974160" y="2311772"/>
                </a:lnTo>
                <a:close/>
                <a:moveTo>
                  <a:pt x="1642893" y="2541"/>
                </a:moveTo>
                <a:cubicBezTo>
                  <a:pt x="1699775" y="-8112"/>
                  <a:pt x="1760515" y="15031"/>
                  <a:pt x="1794803" y="66462"/>
                </a:cubicBezTo>
                <a:lnTo>
                  <a:pt x="2899871" y="1723995"/>
                </a:lnTo>
                <a:cubicBezTo>
                  <a:pt x="3021350" y="1905553"/>
                  <a:pt x="3225775" y="2014618"/>
                  <a:pt x="3444568" y="2014618"/>
                </a:cubicBezTo>
                <a:lnTo>
                  <a:pt x="4630622" y="2014618"/>
                </a:lnTo>
                <a:cubicBezTo>
                  <a:pt x="4848762" y="2014618"/>
                  <a:pt x="5053186" y="1905553"/>
                  <a:pt x="5174666" y="1723995"/>
                </a:cubicBezTo>
                <a:lnTo>
                  <a:pt x="6279734" y="66462"/>
                </a:lnTo>
                <a:cubicBezTo>
                  <a:pt x="6325452" y="-2112"/>
                  <a:pt x="6417540" y="-20399"/>
                  <a:pt x="6486118" y="24664"/>
                </a:cubicBezTo>
                <a:cubicBezTo>
                  <a:pt x="6554694" y="70380"/>
                  <a:pt x="6572982" y="163118"/>
                  <a:pt x="6527264" y="231039"/>
                </a:cubicBezTo>
                <a:lnTo>
                  <a:pt x="5460730" y="1830448"/>
                </a:lnTo>
                <a:cubicBezTo>
                  <a:pt x="5322269" y="2037476"/>
                  <a:pt x="5313779" y="2305241"/>
                  <a:pt x="5437870" y="2520760"/>
                </a:cubicBezTo>
                <a:lnTo>
                  <a:pt x="5979954" y="3459245"/>
                </a:lnTo>
                <a:cubicBezTo>
                  <a:pt x="6097515" y="3661701"/>
                  <a:pt x="6313042" y="3786441"/>
                  <a:pt x="6546857" y="3786441"/>
                </a:cubicBezTo>
                <a:lnTo>
                  <a:pt x="7917089" y="3786441"/>
                </a:lnTo>
                <a:cubicBezTo>
                  <a:pt x="7995463" y="3786441"/>
                  <a:pt x="8065999" y="3842606"/>
                  <a:pt x="8073836" y="3920324"/>
                </a:cubicBezTo>
                <a:cubicBezTo>
                  <a:pt x="8082327" y="4008490"/>
                  <a:pt x="8013097" y="4083595"/>
                  <a:pt x="7926233" y="4083595"/>
                </a:cubicBezTo>
                <a:lnTo>
                  <a:pt x="6546857" y="4083595"/>
                </a:lnTo>
                <a:cubicBezTo>
                  <a:pt x="6313042" y="4083595"/>
                  <a:pt x="6097515" y="4208334"/>
                  <a:pt x="5979954" y="4410791"/>
                </a:cubicBezTo>
                <a:lnTo>
                  <a:pt x="5189034" y="5780313"/>
                </a:lnTo>
                <a:cubicBezTo>
                  <a:pt x="5162256" y="5826682"/>
                  <a:pt x="5113273" y="5854765"/>
                  <a:pt x="5060370" y="5854765"/>
                </a:cubicBezTo>
                <a:lnTo>
                  <a:pt x="3014819" y="5854765"/>
                </a:lnTo>
                <a:cubicBezTo>
                  <a:pt x="2961264" y="5854765"/>
                  <a:pt x="2912280" y="5826682"/>
                  <a:pt x="2885503" y="5780313"/>
                </a:cubicBezTo>
                <a:lnTo>
                  <a:pt x="2094582" y="4410791"/>
                </a:lnTo>
                <a:cubicBezTo>
                  <a:pt x="1977675" y="4208334"/>
                  <a:pt x="1761494" y="4083595"/>
                  <a:pt x="1527680" y="4083595"/>
                </a:cubicBezTo>
                <a:lnTo>
                  <a:pt x="148304" y="4083595"/>
                </a:lnTo>
                <a:cubicBezTo>
                  <a:pt x="62093" y="4083595"/>
                  <a:pt x="-7790" y="4008490"/>
                  <a:pt x="701" y="3920324"/>
                </a:cubicBezTo>
                <a:cubicBezTo>
                  <a:pt x="9191" y="3842606"/>
                  <a:pt x="79727" y="3786441"/>
                  <a:pt x="156795" y="3786441"/>
                </a:cubicBezTo>
                <a:lnTo>
                  <a:pt x="1527680" y="3786441"/>
                </a:lnTo>
                <a:cubicBezTo>
                  <a:pt x="1761494" y="3786441"/>
                  <a:pt x="1977675" y="3661701"/>
                  <a:pt x="2094582" y="3459245"/>
                </a:cubicBezTo>
                <a:lnTo>
                  <a:pt x="2636666" y="2520760"/>
                </a:lnTo>
                <a:cubicBezTo>
                  <a:pt x="2760758" y="2305241"/>
                  <a:pt x="2752921" y="2038129"/>
                  <a:pt x="2614461" y="1830448"/>
                </a:cubicBezTo>
                <a:lnTo>
                  <a:pt x="1547273" y="231039"/>
                </a:lnTo>
                <a:cubicBezTo>
                  <a:pt x="1501555" y="163118"/>
                  <a:pt x="1520496" y="70380"/>
                  <a:pt x="1588419" y="24664"/>
                </a:cubicBezTo>
                <a:cubicBezTo>
                  <a:pt x="1605400" y="13399"/>
                  <a:pt x="1623932" y="6092"/>
                  <a:pt x="1642893" y="254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3315" name="Freeform 3">
            <a:extLst>
              <a:ext uri="{FF2B5EF4-FFF2-40B4-BE49-F238E27FC236}">
                <a16:creationId xmlns:a16="http://schemas.microsoft.com/office/drawing/2014/main" id="{C5FFAEFF-4696-D341-A08D-975F255332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684" y="2078462"/>
            <a:ext cx="180838" cy="180837"/>
          </a:xfrm>
          <a:custGeom>
            <a:avLst/>
            <a:gdLst>
              <a:gd name="T0" fmla="*/ 506 w 507"/>
              <a:gd name="T1" fmla="*/ 254 h 508"/>
              <a:gd name="T2" fmla="*/ 506 w 507"/>
              <a:gd name="T3" fmla="*/ 254 h 508"/>
              <a:gd name="T4" fmla="*/ 253 w 507"/>
              <a:gd name="T5" fmla="*/ 0 h 508"/>
              <a:gd name="T6" fmla="*/ 253 w 507"/>
              <a:gd name="T7" fmla="*/ 0 h 508"/>
              <a:gd name="T8" fmla="*/ 0 w 507"/>
              <a:gd name="T9" fmla="*/ 254 h 508"/>
              <a:gd name="T10" fmla="*/ 0 w 507"/>
              <a:gd name="T11" fmla="*/ 254 h 508"/>
              <a:gd name="T12" fmla="*/ 253 w 507"/>
              <a:gd name="T13" fmla="*/ 507 h 508"/>
              <a:gd name="T14" fmla="*/ 253 w 507"/>
              <a:gd name="T15" fmla="*/ 507 h 508"/>
              <a:gd name="T16" fmla="*/ 506 w 507"/>
              <a:gd name="T17" fmla="*/ 254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7" h="508">
                <a:moveTo>
                  <a:pt x="506" y="254"/>
                </a:moveTo>
                <a:lnTo>
                  <a:pt x="506" y="254"/>
                </a:lnTo>
                <a:cubicBezTo>
                  <a:pt x="506" y="114"/>
                  <a:pt x="393" y="0"/>
                  <a:pt x="253" y="0"/>
                </a:cubicBezTo>
                <a:lnTo>
                  <a:pt x="253" y="0"/>
                </a:lnTo>
                <a:cubicBezTo>
                  <a:pt x="113" y="0"/>
                  <a:pt x="0" y="114"/>
                  <a:pt x="0" y="254"/>
                </a:cubicBezTo>
                <a:lnTo>
                  <a:pt x="0" y="254"/>
                </a:lnTo>
                <a:cubicBezTo>
                  <a:pt x="0" y="393"/>
                  <a:pt x="113" y="507"/>
                  <a:pt x="253" y="507"/>
                </a:cubicBezTo>
                <a:lnTo>
                  <a:pt x="253" y="507"/>
                </a:lnTo>
                <a:cubicBezTo>
                  <a:pt x="393" y="507"/>
                  <a:pt x="506" y="393"/>
                  <a:pt x="506" y="254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3316" name="Freeform 4">
            <a:extLst>
              <a:ext uri="{FF2B5EF4-FFF2-40B4-BE49-F238E27FC236}">
                <a16:creationId xmlns:a16="http://schemas.microsoft.com/office/drawing/2014/main" id="{8A129283-2009-EC4B-801E-3DB051DE32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1147" y="4429349"/>
            <a:ext cx="180837" cy="180838"/>
          </a:xfrm>
          <a:custGeom>
            <a:avLst/>
            <a:gdLst>
              <a:gd name="T0" fmla="*/ 506 w 507"/>
              <a:gd name="T1" fmla="*/ 253 h 507"/>
              <a:gd name="T2" fmla="*/ 506 w 507"/>
              <a:gd name="T3" fmla="*/ 253 h 507"/>
              <a:gd name="T4" fmla="*/ 253 w 507"/>
              <a:gd name="T5" fmla="*/ 0 h 507"/>
              <a:gd name="T6" fmla="*/ 253 w 507"/>
              <a:gd name="T7" fmla="*/ 0 h 507"/>
              <a:gd name="T8" fmla="*/ 0 w 507"/>
              <a:gd name="T9" fmla="*/ 253 h 507"/>
              <a:gd name="T10" fmla="*/ 0 w 507"/>
              <a:gd name="T11" fmla="*/ 253 h 507"/>
              <a:gd name="T12" fmla="*/ 253 w 507"/>
              <a:gd name="T13" fmla="*/ 506 h 507"/>
              <a:gd name="T14" fmla="*/ 253 w 507"/>
              <a:gd name="T15" fmla="*/ 506 h 507"/>
              <a:gd name="T16" fmla="*/ 506 w 507"/>
              <a:gd name="T17" fmla="*/ 253 h 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7" h="507">
                <a:moveTo>
                  <a:pt x="506" y="253"/>
                </a:moveTo>
                <a:lnTo>
                  <a:pt x="506" y="253"/>
                </a:lnTo>
                <a:cubicBezTo>
                  <a:pt x="506" y="113"/>
                  <a:pt x="393" y="0"/>
                  <a:pt x="253" y="0"/>
                </a:cubicBezTo>
                <a:lnTo>
                  <a:pt x="253" y="0"/>
                </a:lnTo>
                <a:cubicBezTo>
                  <a:pt x="114" y="0"/>
                  <a:pt x="0" y="113"/>
                  <a:pt x="0" y="253"/>
                </a:cubicBezTo>
                <a:lnTo>
                  <a:pt x="0" y="253"/>
                </a:lnTo>
                <a:cubicBezTo>
                  <a:pt x="0" y="393"/>
                  <a:pt x="114" y="506"/>
                  <a:pt x="253" y="506"/>
                </a:cubicBezTo>
                <a:lnTo>
                  <a:pt x="253" y="506"/>
                </a:lnTo>
                <a:cubicBezTo>
                  <a:pt x="393" y="506"/>
                  <a:pt x="506" y="393"/>
                  <a:pt x="506" y="253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3317" name="Freeform 5">
            <a:extLst>
              <a:ext uri="{FF2B5EF4-FFF2-40B4-BE49-F238E27FC236}">
                <a16:creationId xmlns:a16="http://schemas.microsoft.com/office/drawing/2014/main" id="{0ED924DD-35E6-FB47-A328-8D17F5DAC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6905" y="4429349"/>
            <a:ext cx="180838" cy="180838"/>
          </a:xfrm>
          <a:custGeom>
            <a:avLst/>
            <a:gdLst>
              <a:gd name="T0" fmla="*/ 506 w 507"/>
              <a:gd name="T1" fmla="*/ 253 h 507"/>
              <a:gd name="T2" fmla="*/ 506 w 507"/>
              <a:gd name="T3" fmla="*/ 253 h 507"/>
              <a:gd name="T4" fmla="*/ 253 w 507"/>
              <a:gd name="T5" fmla="*/ 0 h 507"/>
              <a:gd name="T6" fmla="*/ 253 w 507"/>
              <a:gd name="T7" fmla="*/ 0 h 507"/>
              <a:gd name="T8" fmla="*/ 0 w 507"/>
              <a:gd name="T9" fmla="*/ 253 h 507"/>
              <a:gd name="T10" fmla="*/ 0 w 507"/>
              <a:gd name="T11" fmla="*/ 253 h 507"/>
              <a:gd name="T12" fmla="*/ 253 w 507"/>
              <a:gd name="T13" fmla="*/ 506 h 507"/>
              <a:gd name="T14" fmla="*/ 253 w 507"/>
              <a:gd name="T15" fmla="*/ 506 h 507"/>
              <a:gd name="T16" fmla="*/ 506 w 507"/>
              <a:gd name="T17" fmla="*/ 253 h 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7" h="507">
                <a:moveTo>
                  <a:pt x="506" y="253"/>
                </a:moveTo>
                <a:lnTo>
                  <a:pt x="506" y="253"/>
                </a:lnTo>
                <a:cubicBezTo>
                  <a:pt x="506" y="113"/>
                  <a:pt x="393" y="0"/>
                  <a:pt x="253" y="0"/>
                </a:cubicBezTo>
                <a:lnTo>
                  <a:pt x="253" y="0"/>
                </a:lnTo>
                <a:cubicBezTo>
                  <a:pt x="113" y="0"/>
                  <a:pt x="0" y="113"/>
                  <a:pt x="0" y="253"/>
                </a:cubicBezTo>
                <a:lnTo>
                  <a:pt x="0" y="253"/>
                </a:lnTo>
                <a:cubicBezTo>
                  <a:pt x="0" y="393"/>
                  <a:pt x="113" y="506"/>
                  <a:pt x="253" y="506"/>
                </a:cubicBezTo>
                <a:lnTo>
                  <a:pt x="253" y="506"/>
                </a:lnTo>
                <a:cubicBezTo>
                  <a:pt x="393" y="506"/>
                  <a:pt x="506" y="393"/>
                  <a:pt x="506" y="253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3318" name="Freeform 6">
            <a:extLst>
              <a:ext uri="{FF2B5EF4-FFF2-40B4-BE49-F238E27FC236}">
                <a16:creationId xmlns:a16="http://schemas.microsoft.com/office/drawing/2014/main" id="{44EA45F9-41DD-ED45-B806-DA0DA9627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955" y="2078462"/>
            <a:ext cx="180838" cy="180837"/>
          </a:xfrm>
          <a:custGeom>
            <a:avLst/>
            <a:gdLst>
              <a:gd name="T0" fmla="*/ 506 w 507"/>
              <a:gd name="T1" fmla="*/ 254 h 508"/>
              <a:gd name="T2" fmla="*/ 506 w 507"/>
              <a:gd name="T3" fmla="*/ 254 h 508"/>
              <a:gd name="T4" fmla="*/ 253 w 507"/>
              <a:gd name="T5" fmla="*/ 0 h 508"/>
              <a:gd name="T6" fmla="*/ 253 w 507"/>
              <a:gd name="T7" fmla="*/ 0 h 508"/>
              <a:gd name="T8" fmla="*/ 0 w 507"/>
              <a:gd name="T9" fmla="*/ 254 h 508"/>
              <a:gd name="T10" fmla="*/ 0 w 507"/>
              <a:gd name="T11" fmla="*/ 254 h 508"/>
              <a:gd name="T12" fmla="*/ 253 w 507"/>
              <a:gd name="T13" fmla="*/ 507 h 508"/>
              <a:gd name="T14" fmla="*/ 253 w 507"/>
              <a:gd name="T15" fmla="*/ 507 h 508"/>
              <a:gd name="T16" fmla="*/ 506 w 507"/>
              <a:gd name="T17" fmla="*/ 254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7" h="508">
                <a:moveTo>
                  <a:pt x="506" y="254"/>
                </a:moveTo>
                <a:lnTo>
                  <a:pt x="506" y="254"/>
                </a:lnTo>
                <a:cubicBezTo>
                  <a:pt x="506" y="114"/>
                  <a:pt x="393" y="0"/>
                  <a:pt x="253" y="0"/>
                </a:cubicBezTo>
                <a:lnTo>
                  <a:pt x="253" y="0"/>
                </a:lnTo>
                <a:cubicBezTo>
                  <a:pt x="113" y="0"/>
                  <a:pt x="0" y="114"/>
                  <a:pt x="0" y="254"/>
                </a:cubicBezTo>
                <a:lnTo>
                  <a:pt x="0" y="254"/>
                </a:lnTo>
                <a:cubicBezTo>
                  <a:pt x="0" y="393"/>
                  <a:pt x="113" y="507"/>
                  <a:pt x="253" y="507"/>
                </a:cubicBezTo>
                <a:lnTo>
                  <a:pt x="253" y="507"/>
                </a:lnTo>
                <a:cubicBezTo>
                  <a:pt x="393" y="507"/>
                  <a:pt x="506" y="393"/>
                  <a:pt x="506" y="254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217">
              <a:defRPr/>
            </a:pPr>
            <a:endParaRPr lang="en-US" sz="3266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4875BAE-832F-AA42-ACF5-876DB29C6885}"/>
              </a:ext>
            </a:extLst>
          </p:cNvPr>
          <p:cNvSpPr txBox="1"/>
          <p:nvPr/>
        </p:nvSpPr>
        <p:spPr>
          <a:xfrm>
            <a:off x="8686662" y="4722244"/>
            <a:ext cx="1885453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INTEGRAÇÃO DA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 EXECUÇÃO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85D4E86-13C1-DC46-9BF8-49559BE5B53C}"/>
              </a:ext>
            </a:extLst>
          </p:cNvPr>
          <p:cNvSpPr txBox="1"/>
          <p:nvPr/>
        </p:nvSpPr>
        <p:spPr>
          <a:xfrm>
            <a:off x="8640501" y="2846248"/>
            <a:ext cx="2691763" cy="83099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INTEGRAÇÃO PROCESSO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PLANEJAMENTO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VENDAS E OPERAÇÕES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0B7D3E7-9FC6-2340-B979-823FCB29B5C4}"/>
              </a:ext>
            </a:extLst>
          </p:cNvPr>
          <p:cNvSpPr txBox="1"/>
          <p:nvPr/>
        </p:nvSpPr>
        <p:spPr>
          <a:xfrm>
            <a:off x="1929965" y="4785889"/>
            <a:ext cx="1585692" cy="83099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INTEGRAÇÃO 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FINANCEIRA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FP&amp;A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BA9B043-B66A-8A40-98EA-10DD37A35940}"/>
              </a:ext>
            </a:extLst>
          </p:cNvPr>
          <p:cNvSpPr txBox="1"/>
          <p:nvPr/>
        </p:nvSpPr>
        <p:spPr>
          <a:xfrm>
            <a:off x="1677031" y="2823166"/>
            <a:ext cx="1718740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INTEGRAÇÃO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 TECNOLÓGICA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B9AFDE81-A366-F64A-AAE1-9AC40821E34E}"/>
              </a:ext>
            </a:extLst>
          </p:cNvPr>
          <p:cNvSpPr txBox="1"/>
          <p:nvPr/>
        </p:nvSpPr>
        <p:spPr>
          <a:xfrm>
            <a:off x="4619322" y="1300052"/>
            <a:ext cx="282000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INTEGRAÇÃO DE PESSOAS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B27A8574-617B-1B38-8AD8-972E90D8EA11}"/>
              </a:ext>
            </a:extLst>
          </p:cNvPr>
          <p:cNvSpPr/>
          <p:nvPr/>
        </p:nvSpPr>
        <p:spPr>
          <a:xfrm>
            <a:off x="10839917" y="4321"/>
            <a:ext cx="806824" cy="69608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F172837-D00D-BF9F-AA2A-AD2E7D4CF958}"/>
              </a:ext>
            </a:extLst>
          </p:cNvPr>
          <p:cNvSpPr txBox="1"/>
          <p:nvPr/>
        </p:nvSpPr>
        <p:spPr>
          <a:xfrm>
            <a:off x="5343495" y="4049472"/>
            <a:ext cx="13911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pt-BR" b="1" dirty="0">
                <a:solidFill>
                  <a:srgbClr val="DADADA">
                    <a:lumMod val="10000"/>
                  </a:srgbClr>
                </a:solidFill>
                <a:latin typeface="Calibri" panose="020F0502020204030204"/>
              </a:rPr>
              <a:t>INTEGRATED</a:t>
            </a:r>
          </a:p>
          <a:p>
            <a:pPr algn="ctr" defTabSz="914217"/>
            <a:r>
              <a:rPr lang="pt-BR" b="1" dirty="0">
                <a:solidFill>
                  <a:srgbClr val="DADADA">
                    <a:lumMod val="10000"/>
                  </a:srgbClr>
                </a:solidFill>
                <a:latin typeface="Calibri" panose="020F0502020204030204"/>
              </a:rPr>
              <a:t>BUSINESS</a:t>
            </a:r>
          </a:p>
          <a:p>
            <a:pPr algn="ctr" defTabSz="914217"/>
            <a:r>
              <a:rPr lang="pt-BR" b="1" dirty="0">
                <a:solidFill>
                  <a:srgbClr val="DADADA">
                    <a:lumMod val="10000"/>
                  </a:srgbClr>
                </a:solidFill>
                <a:latin typeface="Calibri" panose="020F0502020204030204"/>
              </a:rPr>
              <a:t>PLANNING</a:t>
            </a:r>
          </a:p>
        </p:txBody>
      </p:sp>
      <p:sp>
        <p:nvSpPr>
          <p:cNvPr id="6" name="Oval 15">
            <a:extLst>
              <a:ext uri="{FF2B5EF4-FFF2-40B4-BE49-F238E27FC236}">
                <a16:creationId xmlns:a16="http://schemas.microsoft.com/office/drawing/2014/main" id="{7975DC9A-969A-8356-C406-1C100742A668}"/>
              </a:ext>
            </a:extLst>
          </p:cNvPr>
          <p:cNvSpPr/>
          <p:nvPr/>
        </p:nvSpPr>
        <p:spPr>
          <a:xfrm>
            <a:off x="7237615" y="3064381"/>
            <a:ext cx="1076276" cy="107627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" name="Freeform 43">
            <a:extLst>
              <a:ext uri="{FF2B5EF4-FFF2-40B4-BE49-F238E27FC236}">
                <a16:creationId xmlns:a16="http://schemas.microsoft.com/office/drawing/2014/main" id="{B954BE8E-8EA2-C8F8-17CB-A6A1CE4F6E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7253" y="3319929"/>
            <a:ext cx="557001" cy="565181"/>
          </a:xfrm>
          <a:custGeom>
            <a:avLst/>
            <a:gdLst>
              <a:gd name="connsiteX0" fmla="*/ 74612 w 864827"/>
              <a:gd name="connsiteY0" fmla="*/ 601663 h 877527"/>
              <a:gd name="connsiteX1" fmla="*/ 112119 w 864827"/>
              <a:gd name="connsiteY1" fmla="*/ 601663 h 877527"/>
              <a:gd name="connsiteX2" fmla="*/ 112119 w 864827"/>
              <a:gd name="connsiteY2" fmla="*/ 771354 h 877527"/>
              <a:gd name="connsiteX3" fmla="*/ 357187 w 864827"/>
              <a:gd name="connsiteY3" fmla="*/ 771354 h 877527"/>
              <a:gd name="connsiteX4" fmla="*/ 357187 w 864827"/>
              <a:gd name="connsiteY4" fmla="*/ 696913 h 877527"/>
              <a:gd name="connsiteX5" fmla="*/ 445730 w 864827"/>
              <a:gd name="connsiteY5" fmla="*/ 787220 h 877527"/>
              <a:gd name="connsiteX6" fmla="*/ 357187 w 864827"/>
              <a:gd name="connsiteY6" fmla="*/ 877527 h 877527"/>
              <a:gd name="connsiteX7" fmla="*/ 357187 w 864827"/>
              <a:gd name="connsiteY7" fmla="*/ 809264 h 877527"/>
              <a:gd name="connsiteX8" fmla="*/ 93365 w 864827"/>
              <a:gd name="connsiteY8" fmla="*/ 809264 h 877527"/>
              <a:gd name="connsiteX9" fmla="*/ 74612 w 864827"/>
              <a:gd name="connsiteY9" fmla="*/ 809264 h 877527"/>
              <a:gd name="connsiteX10" fmla="*/ 74612 w 864827"/>
              <a:gd name="connsiteY10" fmla="*/ 790129 h 877527"/>
              <a:gd name="connsiteX11" fmla="*/ 523852 w 864827"/>
              <a:gd name="connsiteY11" fmla="*/ 573184 h 877527"/>
              <a:gd name="connsiteX12" fmla="*/ 810876 w 864827"/>
              <a:gd name="connsiteY12" fmla="*/ 573184 h 877527"/>
              <a:gd name="connsiteX13" fmla="*/ 849002 w 864827"/>
              <a:gd name="connsiteY13" fmla="*/ 589016 h 877527"/>
              <a:gd name="connsiteX14" fmla="*/ 864827 w 864827"/>
              <a:gd name="connsiteY14" fmla="*/ 627157 h 877527"/>
              <a:gd name="connsiteX15" fmla="*/ 864827 w 864827"/>
              <a:gd name="connsiteY15" fmla="*/ 855283 h 877527"/>
              <a:gd name="connsiteX16" fmla="*/ 864827 w 864827"/>
              <a:gd name="connsiteY16" fmla="*/ 874353 h 877527"/>
              <a:gd name="connsiteX17" fmla="*/ 846124 w 864827"/>
              <a:gd name="connsiteY17" fmla="*/ 874353 h 877527"/>
              <a:gd name="connsiteX18" fmla="*/ 488603 w 864827"/>
              <a:gd name="connsiteY18" fmla="*/ 874353 h 877527"/>
              <a:gd name="connsiteX19" fmla="*/ 469900 w 864827"/>
              <a:gd name="connsiteY19" fmla="*/ 874353 h 877527"/>
              <a:gd name="connsiteX20" fmla="*/ 469900 w 864827"/>
              <a:gd name="connsiteY20" fmla="*/ 855283 h 877527"/>
              <a:gd name="connsiteX21" fmla="*/ 469900 w 864827"/>
              <a:gd name="connsiteY21" fmla="*/ 627157 h 877527"/>
              <a:gd name="connsiteX22" fmla="*/ 485726 w 864827"/>
              <a:gd name="connsiteY22" fmla="*/ 589016 h 877527"/>
              <a:gd name="connsiteX23" fmla="*/ 523852 w 864827"/>
              <a:gd name="connsiteY23" fmla="*/ 573184 h 877527"/>
              <a:gd name="connsiteX24" fmla="*/ 667364 w 864827"/>
              <a:gd name="connsiteY24" fmla="*/ 315913 h 877527"/>
              <a:gd name="connsiteX25" fmla="*/ 753687 w 864827"/>
              <a:gd name="connsiteY25" fmla="*/ 351895 h 877527"/>
              <a:gd name="connsiteX26" fmla="*/ 789655 w 864827"/>
              <a:gd name="connsiteY26" fmla="*/ 438251 h 877527"/>
              <a:gd name="connsiteX27" fmla="*/ 753687 w 864827"/>
              <a:gd name="connsiteY27" fmla="*/ 524608 h 877527"/>
              <a:gd name="connsiteX28" fmla="*/ 667364 w 864827"/>
              <a:gd name="connsiteY28" fmla="*/ 560590 h 877527"/>
              <a:gd name="connsiteX29" fmla="*/ 581041 w 864827"/>
              <a:gd name="connsiteY29" fmla="*/ 524608 h 877527"/>
              <a:gd name="connsiteX30" fmla="*/ 545073 w 864827"/>
              <a:gd name="connsiteY30" fmla="*/ 438251 h 877527"/>
              <a:gd name="connsiteX31" fmla="*/ 581041 w 864827"/>
              <a:gd name="connsiteY31" fmla="*/ 351895 h 877527"/>
              <a:gd name="connsiteX32" fmla="*/ 667364 w 864827"/>
              <a:gd name="connsiteY32" fmla="*/ 315913 h 877527"/>
              <a:gd name="connsiteX33" fmla="*/ 53952 w 864827"/>
              <a:gd name="connsiteY33" fmla="*/ 274734 h 877527"/>
              <a:gd name="connsiteX34" fmla="*/ 340975 w 864827"/>
              <a:gd name="connsiteY34" fmla="*/ 274734 h 877527"/>
              <a:gd name="connsiteX35" fmla="*/ 378742 w 864827"/>
              <a:gd name="connsiteY35" fmla="*/ 290566 h 877527"/>
              <a:gd name="connsiteX36" fmla="*/ 394927 w 864827"/>
              <a:gd name="connsiteY36" fmla="*/ 329067 h 877527"/>
              <a:gd name="connsiteX37" fmla="*/ 394927 w 864827"/>
              <a:gd name="connsiteY37" fmla="*/ 557192 h 877527"/>
              <a:gd name="connsiteX38" fmla="*/ 394927 w 864827"/>
              <a:gd name="connsiteY38" fmla="*/ 575903 h 877527"/>
              <a:gd name="connsiteX39" fmla="*/ 376224 w 864827"/>
              <a:gd name="connsiteY39" fmla="*/ 575903 h 877527"/>
              <a:gd name="connsiteX40" fmla="*/ 18703 w 864827"/>
              <a:gd name="connsiteY40" fmla="*/ 575903 h 877527"/>
              <a:gd name="connsiteX41" fmla="*/ 0 w 864827"/>
              <a:gd name="connsiteY41" fmla="*/ 575903 h 877527"/>
              <a:gd name="connsiteX42" fmla="*/ 0 w 864827"/>
              <a:gd name="connsiteY42" fmla="*/ 557192 h 877527"/>
              <a:gd name="connsiteX43" fmla="*/ 0 w 864827"/>
              <a:gd name="connsiteY43" fmla="*/ 329067 h 877527"/>
              <a:gd name="connsiteX44" fmla="*/ 15826 w 864827"/>
              <a:gd name="connsiteY44" fmla="*/ 290566 h 877527"/>
              <a:gd name="connsiteX45" fmla="*/ 53952 w 864827"/>
              <a:gd name="connsiteY45" fmla="*/ 274734 h 877527"/>
              <a:gd name="connsiteX46" fmla="*/ 197464 w 864827"/>
              <a:gd name="connsiteY46" fmla="*/ 17463 h 877527"/>
              <a:gd name="connsiteX47" fmla="*/ 283786 w 864827"/>
              <a:gd name="connsiteY47" fmla="*/ 53445 h 877527"/>
              <a:gd name="connsiteX48" fmla="*/ 319395 w 864827"/>
              <a:gd name="connsiteY48" fmla="*/ 140161 h 877527"/>
              <a:gd name="connsiteX49" fmla="*/ 283786 w 864827"/>
              <a:gd name="connsiteY49" fmla="*/ 226518 h 877527"/>
              <a:gd name="connsiteX50" fmla="*/ 197464 w 864827"/>
              <a:gd name="connsiteY50" fmla="*/ 262140 h 877527"/>
              <a:gd name="connsiteX51" fmla="*/ 110781 w 864827"/>
              <a:gd name="connsiteY51" fmla="*/ 226518 h 877527"/>
              <a:gd name="connsiteX52" fmla="*/ 75173 w 864827"/>
              <a:gd name="connsiteY52" fmla="*/ 140161 h 877527"/>
              <a:gd name="connsiteX53" fmla="*/ 110781 w 864827"/>
              <a:gd name="connsiteY53" fmla="*/ 53445 h 877527"/>
              <a:gd name="connsiteX54" fmla="*/ 197464 w 864827"/>
              <a:gd name="connsiteY54" fmla="*/ 17463 h 877527"/>
              <a:gd name="connsiteX55" fmla="*/ 433025 w 864827"/>
              <a:gd name="connsiteY55" fmla="*/ 0 h 877527"/>
              <a:gd name="connsiteX56" fmla="*/ 433025 w 864827"/>
              <a:gd name="connsiteY56" fmla="*/ 66675 h 877527"/>
              <a:gd name="connsiteX57" fmla="*/ 695330 w 864827"/>
              <a:gd name="connsiteY57" fmla="*/ 66675 h 877527"/>
              <a:gd name="connsiteX58" fmla="*/ 714016 w 864827"/>
              <a:gd name="connsiteY58" fmla="*/ 66675 h 877527"/>
              <a:gd name="connsiteX59" fmla="*/ 714016 w 864827"/>
              <a:gd name="connsiteY59" fmla="*/ 85449 h 877527"/>
              <a:gd name="connsiteX60" fmla="*/ 714016 w 864827"/>
              <a:gd name="connsiteY60" fmla="*/ 274277 h 877527"/>
              <a:gd name="connsiteX61" fmla="*/ 676645 w 864827"/>
              <a:gd name="connsiteY61" fmla="*/ 274277 h 877527"/>
              <a:gd name="connsiteX62" fmla="*/ 676645 w 864827"/>
              <a:gd name="connsiteY62" fmla="*/ 104585 h 877527"/>
              <a:gd name="connsiteX63" fmla="*/ 433025 w 864827"/>
              <a:gd name="connsiteY63" fmla="*/ 104585 h 877527"/>
              <a:gd name="connsiteX64" fmla="*/ 433025 w 864827"/>
              <a:gd name="connsiteY64" fmla="*/ 180614 h 877527"/>
              <a:gd name="connsiteX65" fmla="*/ 342900 w 864827"/>
              <a:gd name="connsiteY65" fmla="*/ 90307 h 87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864827" h="877527">
                <a:moveTo>
                  <a:pt x="74612" y="601663"/>
                </a:moveTo>
                <a:lnTo>
                  <a:pt x="112119" y="601663"/>
                </a:lnTo>
                <a:lnTo>
                  <a:pt x="112119" y="771354"/>
                </a:lnTo>
                <a:lnTo>
                  <a:pt x="357187" y="771354"/>
                </a:lnTo>
                <a:lnTo>
                  <a:pt x="357187" y="696913"/>
                </a:lnTo>
                <a:lnTo>
                  <a:pt x="445730" y="787220"/>
                </a:lnTo>
                <a:lnTo>
                  <a:pt x="357187" y="877527"/>
                </a:lnTo>
                <a:lnTo>
                  <a:pt x="357187" y="809264"/>
                </a:lnTo>
                <a:lnTo>
                  <a:pt x="93365" y="809264"/>
                </a:lnTo>
                <a:lnTo>
                  <a:pt x="74612" y="809264"/>
                </a:lnTo>
                <a:lnTo>
                  <a:pt x="74612" y="790129"/>
                </a:lnTo>
                <a:close/>
                <a:moveTo>
                  <a:pt x="523852" y="573184"/>
                </a:moveTo>
                <a:lnTo>
                  <a:pt x="810876" y="573184"/>
                </a:lnTo>
                <a:cubicBezTo>
                  <a:pt x="825622" y="573184"/>
                  <a:pt x="838931" y="579301"/>
                  <a:pt x="849002" y="589016"/>
                </a:cubicBezTo>
                <a:cubicBezTo>
                  <a:pt x="858713" y="599091"/>
                  <a:pt x="864827" y="612404"/>
                  <a:pt x="864827" y="627157"/>
                </a:cubicBezTo>
                <a:lnTo>
                  <a:pt x="864827" y="855283"/>
                </a:lnTo>
                <a:lnTo>
                  <a:pt x="864827" y="874353"/>
                </a:lnTo>
                <a:lnTo>
                  <a:pt x="846124" y="874353"/>
                </a:lnTo>
                <a:lnTo>
                  <a:pt x="488603" y="874353"/>
                </a:lnTo>
                <a:lnTo>
                  <a:pt x="469900" y="874353"/>
                </a:lnTo>
                <a:lnTo>
                  <a:pt x="469900" y="855283"/>
                </a:lnTo>
                <a:lnTo>
                  <a:pt x="469900" y="627157"/>
                </a:lnTo>
                <a:cubicBezTo>
                  <a:pt x="469900" y="612404"/>
                  <a:pt x="476015" y="599091"/>
                  <a:pt x="485726" y="589016"/>
                </a:cubicBezTo>
                <a:cubicBezTo>
                  <a:pt x="495437" y="579301"/>
                  <a:pt x="509105" y="573184"/>
                  <a:pt x="523852" y="573184"/>
                </a:cubicBezTo>
                <a:close/>
                <a:moveTo>
                  <a:pt x="667364" y="315913"/>
                </a:moveTo>
                <a:cubicBezTo>
                  <a:pt x="701174" y="315913"/>
                  <a:pt x="731746" y="329586"/>
                  <a:pt x="753687" y="351895"/>
                </a:cubicBezTo>
                <a:cubicBezTo>
                  <a:pt x="775987" y="373844"/>
                  <a:pt x="789655" y="404428"/>
                  <a:pt x="789655" y="438251"/>
                </a:cubicBezTo>
                <a:cubicBezTo>
                  <a:pt x="789655" y="472075"/>
                  <a:pt x="775987" y="502659"/>
                  <a:pt x="753687" y="524608"/>
                </a:cubicBezTo>
                <a:cubicBezTo>
                  <a:pt x="731746" y="546917"/>
                  <a:pt x="701174" y="560590"/>
                  <a:pt x="667364" y="560590"/>
                </a:cubicBezTo>
                <a:cubicBezTo>
                  <a:pt x="633554" y="560590"/>
                  <a:pt x="602981" y="546917"/>
                  <a:pt x="581041" y="524608"/>
                </a:cubicBezTo>
                <a:cubicBezTo>
                  <a:pt x="558741" y="502659"/>
                  <a:pt x="545073" y="472075"/>
                  <a:pt x="545073" y="438251"/>
                </a:cubicBezTo>
                <a:cubicBezTo>
                  <a:pt x="545073" y="404428"/>
                  <a:pt x="558741" y="373844"/>
                  <a:pt x="581041" y="351895"/>
                </a:cubicBezTo>
                <a:cubicBezTo>
                  <a:pt x="602981" y="329586"/>
                  <a:pt x="633554" y="315913"/>
                  <a:pt x="667364" y="315913"/>
                </a:cubicBezTo>
                <a:close/>
                <a:moveTo>
                  <a:pt x="53952" y="274734"/>
                </a:moveTo>
                <a:lnTo>
                  <a:pt x="340975" y="274734"/>
                </a:lnTo>
                <a:cubicBezTo>
                  <a:pt x="355722" y="274734"/>
                  <a:pt x="369031" y="280851"/>
                  <a:pt x="378742" y="290566"/>
                </a:cubicBezTo>
                <a:cubicBezTo>
                  <a:pt x="388813" y="300281"/>
                  <a:pt x="394927" y="314314"/>
                  <a:pt x="394927" y="329067"/>
                </a:cubicBezTo>
                <a:lnTo>
                  <a:pt x="394927" y="557192"/>
                </a:lnTo>
                <a:lnTo>
                  <a:pt x="394927" y="575903"/>
                </a:lnTo>
                <a:lnTo>
                  <a:pt x="376224" y="575903"/>
                </a:lnTo>
                <a:lnTo>
                  <a:pt x="18703" y="575903"/>
                </a:lnTo>
                <a:lnTo>
                  <a:pt x="0" y="575903"/>
                </a:lnTo>
                <a:lnTo>
                  <a:pt x="0" y="557192"/>
                </a:lnTo>
                <a:lnTo>
                  <a:pt x="0" y="329067"/>
                </a:lnTo>
                <a:cubicBezTo>
                  <a:pt x="0" y="314314"/>
                  <a:pt x="5755" y="300281"/>
                  <a:pt x="15826" y="290566"/>
                </a:cubicBezTo>
                <a:cubicBezTo>
                  <a:pt x="25537" y="280851"/>
                  <a:pt x="38845" y="274734"/>
                  <a:pt x="53952" y="274734"/>
                </a:cubicBezTo>
                <a:close/>
                <a:moveTo>
                  <a:pt x="197464" y="17463"/>
                </a:moveTo>
                <a:cubicBezTo>
                  <a:pt x="230914" y="17463"/>
                  <a:pt x="261486" y="31496"/>
                  <a:pt x="283786" y="53445"/>
                </a:cubicBezTo>
                <a:cubicBezTo>
                  <a:pt x="306087" y="75394"/>
                  <a:pt x="319395" y="106338"/>
                  <a:pt x="319395" y="140161"/>
                </a:cubicBezTo>
                <a:cubicBezTo>
                  <a:pt x="319395" y="173625"/>
                  <a:pt x="306087" y="204209"/>
                  <a:pt x="283786" y="226518"/>
                </a:cubicBezTo>
                <a:cubicBezTo>
                  <a:pt x="261486" y="248827"/>
                  <a:pt x="230914" y="262140"/>
                  <a:pt x="197464" y="262140"/>
                </a:cubicBezTo>
                <a:cubicBezTo>
                  <a:pt x="163654" y="262140"/>
                  <a:pt x="133081" y="248827"/>
                  <a:pt x="110781" y="226518"/>
                </a:cubicBezTo>
                <a:cubicBezTo>
                  <a:pt x="88841" y="204209"/>
                  <a:pt x="75173" y="173625"/>
                  <a:pt x="75173" y="140161"/>
                </a:cubicBezTo>
                <a:cubicBezTo>
                  <a:pt x="75173" y="106338"/>
                  <a:pt x="88841" y="75394"/>
                  <a:pt x="110781" y="53445"/>
                </a:cubicBezTo>
                <a:cubicBezTo>
                  <a:pt x="133081" y="31496"/>
                  <a:pt x="163654" y="17463"/>
                  <a:pt x="197464" y="17463"/>
                </a:cubicBezTo>
                <a:close/>
                <a:moveTo>
                  <a:pt x="433025" y="0"/>
                </a:moveTo>
                <a:lnTo>
                  <a:pt x="433025" y="66675"/>
                </a:lnTo>
                <a:lnTo>
                  <a:pt x="695330" y="66675"/>
                </a:lnTo>
                <a:lnTo>
                  <a:pt x="714016" y="66675"/>
                </a:lnTo>
                <a:lnTo>
                  <a:pt x="714016" y="85449"/>
                </a:lnTo>
                <a:lnTo>
                  <a:pt x="714016" y="274277"/>
                </a:lnTo>
                <a:lnTo>
                  <a:pt x="676645" y="274277"/>
                </a:lnTo>
                <a:lnTo>
                  <a:pt x="676645" y="104585"/>
                </a:lnTo>
                <a:lnTo>
                  <a:pt x="433025" y="104585"/>
                </a:lnTo>
                <a:lnTo>
                  <a:pt x="433025" y="180614"/>
                </a:lnTo>
                <a:lnTo>
                  <a:pt x="342900" y="903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8" name="Oval 28">
            <a:extLst>
              <a:ext uri="{FF2B5EF4-FFF2-40B4-BE49-F238E27FC236}">
                <a16:creationId xmlns:a16="http://schemas.microsoft.com/office/drawing/2014/main" id="{6682797B-8808-930D-1863-7B924DEF5A42}"/>
              </a:ext>
            </a:extLst>
          </p:cNvPr>
          <p:cNvSpPr/>
          <p:nvPr/>
        </p:nvSpPr>
        <p:spPr>
          <a:xfrm flipH="1">
            <a:off x="3722380" y="2992442"/>
            <a:ext cx="1162612" cy="118118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Freeform 39">
            <a:extLst>
              <a:ext uri="{FF2B5EF4-FFF2-40B4-BE49-F238E27FC236}">
                <a16:creationId xmlns:a16="http://schemas.microsoft.com/office/drawing/2014/main" id="{37C4920A-F1B4-8EA0-A08E-FBB1FCDF79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087" y="3312424"/>
            <a:ext cx="565387" cy="536077"/>
          </a:xfrm>
          <a:custGeom>
            <a:avLst/>
            <a:gdLst>
              <a:gd name="connsiteX0" fmla="*/ 261607 w 877528"/>
              <a:gd name="connsiteY0" fmla="*/ 781050 h 818784"/>
              <a:gd name="connsiteX1" fmla="*/ 858809 w 877528"/>
              <a:gd name="connsiteY1" fmla="*/ 781050 h 818784"/>
              <a:gd name="connsiteX2" fmla="*/ 877528 w 877528"/>
              <a:gd name="connsiteY2" fmla="*/ 799734 h 818784"/>
              <a:gd name="connsiteX3" fmla="*/ 858809 w 877528"/>
              <a:gd name="connsiteY3" fmla="*/ 818784 h 818784"/>
              <a:gd name="connsiteX4" fmla="*/ 261607 w 877528"/>
              <a:gd name="connsiteY4" fmla="*/ 818784 h 818784"/>
              <a:gd name="connsiteX5" fmla="*/ 242888 w 877528"/>
              <a:gd name="connsiteY5" fmla="*/ 799734 h 818784"/>
              <a:gd name="connsiteX6" fmla="*/ 261607 w 877528"/>
              <a:gd name="connsiteY6" fmla="*/ 781050 h 818784"/>
              <a:gd name="connsiteX7" fmla="*/ 314639 w 877528"/>
              <a:gd name="connsiteY7" fmla="*/ 371475 h 818784"/>
              <a:gd name="connsiteX8" fmla="*/ 807364 w 877528"/>
              <a:gd name="connsiteY8" fmla="*/ 371475 h 818784"/>
              <a:gd name="connsiteX9" fmla="*/ 841966 w 877528"/>
              <a:gd name="connsiteY9" fmla="*/ 387304 h 818784"/>
              <a:gd name="connsiteX10" fmla="*/ 855303 w 877528"/>
              <a:gd name="connsiteY10" fmla="*/ 422558 h 818784"/>
              <a:gd name="connsiteX11" fmla="*/ 855303 w 877528"/>
              <a:gd name="connsiteY11" fmla="*/ 711785 h 818784"/>
              <a:gd name="connsiteX12" fmla="*/ 841966 w 877528"/>
              <a:gd name="connsiteY12" fmla="*/ 747399 h 818784"/>
              <a:gd name="connsiteX13" fmla="*/ 807364 w 877528"/>
              <a:gd name="connsiteY13" fmla="*/ 763227 h 818784"/>
              <a:gd name="connsiteX14" fmla="*/ 314639 w 877528"/>
              <a:gd name="connsiteY14" fmla="*/ 763227 h 818784"/>
              <a:gd name="connsiteX15" fmla="*/ 280036 w 877528"/>
              <a:gd name="connsiteY15" fmla="*/ 747399 h 818784"/>
              <a:gd name="connsiteX16" fmla="*/ 266700 w 877528"/>
              <a:gd name="connsiteY16" fmla="*/ 711785 h 818784"/>
              <a:gd name="connsiteX17" fmla="*/ 266700 w 877528"/>
              <a:gd name="connsiteY17" fmla="*/ 422558 h 818784"/>
              <a:gd name="connsiteX18" fmla="*/ 280036 w 877528"/>
              <a:gd name="connsiteY18" fmla="*/ 387304 h 818784"/>
              <a:gd name="connsiteX19" fmla="*/ 314639 w 877528"/>
              <a:gd name="connsiteY19" fmla="*/ 371475 h 818784"/>
              <a:gd name="connsiteX20" fmla="*/ 95948 w 877528"/>
              <a:gd name="connsiteY20" fmla="*/ 349250 h 818784"/>
              <a:gd name="connsiteX21" fmla="*/ 167915 w 877528"/>
              <a:gd name="connsiteY21" fmla="*/ 442555 h 818784"/>
              <a:gd name="connsiteX22" fmla="*/ 108732 w 877528"/>
              <a:gd name="connsiteY22" fmla="*/ 435352 h 818784"/>
              <a:gd name="connsiteX23" fmla="*/ 100000 w 877528"/>
              <a:gd name="connsiteY23" fmla="*/ 473853 h 818784"/>
              <a:gd name="connsiteX24" fmla="*/ 112739 w 877528"/>
              <a:gd name="connsiteY24" fmla="*/ 562632 h 818784"/>
              <a:gd name="connsiteX25" fmla="*/ 229826 w 877528"/>
              <a:gd name="connsiteY25" fmla="*/ 716982 h 818784"/>
              <a:gd name="connsiteX26" fmla="*/ 205975 w 877528"/>
              <a:gd name="connsiteY26" fmla="*/ 745765 h 818784"/>
              <a:gd name="connsiteX27" fmla="*/ 77684 w 877528"/>
              <a:gd name="connsiteY27" fmla="*/ 574865 h 818784"/>
              <a:gd name="connsiteX28" fmla="*/ 62687 w 877528"/>
              <a:gd name="connsiteY28" fmla="*/ 471830 h 818784"/>
              <a:gd name="connsiteX29" fmla="*/ 68565 w 877528"/>
              <a:gd name="connsiteY29" fmla="*/ 430464 h 818784"/>
              <a:gd name="connsiteX30" fmla="*/ 6350 w 877528"/>
              <a:gd name="connsiteY30" fmla="*/ 422893 h 818784"/>
              <a:gd name="connsiteX31" fmla="*/ 435190 w 877528"/>
              <a:gd name="connsiteY31" fmla="*/ 34925 h 818784"/>
              <a:gd name="connsiteX32" fmla="*/ 640249 w 877528"/>
              <a:gd name="connsiteY32" fmla="*/ 94966 h 818784"/>
              <a:gd name="connsiteX33" fmla="*/ 736135 w 877528"/>
              <a:gd name="connsiteY33" fmla="*/ 209584 h 818784"/>
              <a:gd name="connsiteX34" fmla="*/ 736984 w 877528"/>
              <a:gd name="connsiteY34" fmla="*/ 212005 h 818784"/>
              <a:gd name="connsiteX35" fmla="*/ 783867 w 877528"/>
              <a:gd name="connsiteY35" fmla="*/ 184150 h 818784"/>
              <a:gd name="connsiteX36" fmla="*/ 753778 w 877528"/>
              <a:gd name="connsiteY36" fmla="*/ 293326 h 818784"/>
              <a:gd name="connsiteX37" fmla="*/ 736226 w 877528"/>
              <a:gd name="connsiteY37" fmla="*/ 288988 h 818784"/>
              <a:gd name="connsiteX38" fmla="*/ 644525 w 877528"/>
              <a:gd name="connsiteY38" fmla="*/ 266936 h 818784"/>
              <a:gd name="connsiteX39" fmla="*/ 702235 w 877528"/>
              <a:gd name="connsiteY39" fmla="*/ 232649 h 818784"/>
              <a:gd name="connsiteX40" fmla="*/ 682866 w 877528"/>
              <a:gd name="connsiteY40" fmla="*/ 189433 h 818784"/>
              <a:gd name="connsiteX41" fmla="*/ 619347 w 877528"/>
              <a:gd name="connsiteY41" fmla="*/ 125886 h 818784"/>
              <a:gd name="connsiteX42" fmla="*/ 433388 w 877528"/>
              <a:gd name="connsiteY42" fmla="*/ 71956 h 818784"/>
              <a:gd name="connsiteX43" fmla="*/ 215778 w 877528"/>
              <a:gd name="connsiteY43" fmla="*/ 0 h 818784"/>
              <a:gd name="connsiteX44" fmla="*/ 293948 w 877528"/>
              <a:gd name="connsiteY44" fmla="*/ 30575 h 818784"/>
              <a:gd name="connsiteX45" fmla="*/ 328170 w 877528"/>
              <a:gd name="connsiteY45" fmla="*/ 86690 h 818784"/>
              <a:gd name="connsiteX46" fmla="*/ 346902 w 877528"/>
              <a:gd name="connsiteY46" fmla="*/ 85251 h 818784"/>
              <a:gd name="connsiteX47" fmla="*/ 412104 w 877528"/>
              <a:gd name="connsiteY47" fmla="*/ 105755 h 818784"/>
              <a:gd name="connsiteX48" fmla="*/ 453530 w 877528"/>
              <a:gd name="connsiteY48" fmla="*/ 160431 h 818784"/>
              <a:gd name="connsiteX49" fmla="*/ 460015 w 877528"/>
              <a:gd name="connsiteY49" fmla="*/ 198201 h 818784"/>
              <a:gd name="connsiteX50" fmla="*/ 426873 w 877528"/>
              <a:gd name="connsiteY50" fmla="*/ 277697 h 818784"/>
              <a:gd name="connsiteX51" fmla="*/ 347262 w 877528"/>
              <a:gd name="connsiteY51" fmla="*/ 310791 h 818784"/>
              <a:gd name="connsiteX52" fmla="*/ 112752 w 877528"/>
              <a:gd name="connsiteY52" fmla="*/ 310791 h 818784"/>
              <a:gd name="connsiteX53" fmla="*/ 33141 w 877528"/>
              <a:gd name="connsiteY53" fmla="*/ 277697 h 818784"/>
              <a:gd name="connsiteX54" fmla="*/ 0 w 877528"/>
              <a:gd name="connsiteY54" fmla="*/ 198201 h 818784"/>
              <a:gd name="connsiteX55" fmla="*/ 360 w 877528"/>
              <a:gd name="connsiteY55" fmla="*/ 192805 h 818784"/>
              <a:gd name="connsiteX56" fmla="*/ 34942 w 877528"/>
              <a:gd name="connsiteY56" fmla="*/ 116546 h 818784"/>
              <a:gd name="connsiteX57" fmla="*/ 103746 w 877528"/>
              <a:gd name="connsiteY57" fmla="*/ 85611 h 818784"/>
              <a:gd name="connsiteX58" fmla="*/ 139769 w 877528"/>
              <a:gd name="connsiteY58" fmla="*/ 28417 h 818784"/>
              <a:gd name="connsiteX59" fmla="*/ 215778 w 877528"/>
              <a:gd name="connsiteY59" fmla="*/ 0 h 818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877528" h="818784">
                <a:moveTo>
                  <a:pt x="261607" y="781050"/>
                </a:moveTo>
                <a:lnTo>
                  <a:pt x="858809" y="781050"/>
                </a:lnTo>
                <a:cubicBezTo>
                  <a:pt x="868889" y="781050"/>
                  <a:pt x="877528" y="789476"/>
                  <a:pt x="877528" y="799734"/>
                </a:cubicBezTo>
                <a:cubicBezTo>
                  <a:pt x="877528" y="810358"/>
                  <a:pt x="868889" y="818784"/>
                  <a:pt x="858809" y="818784"/>
                </a:cubicBezTo>
                <a:lnTo>
                  <a:pt x="261607" y="818784"/>
                </a:lnTo>
                <a:cubicBezTo>
                  <a:pt x="251167" y="818784"/>
                  <a:pt x="242888" y="810358"/>
                  <a:pt x="242888" y="799734"/>
                </a:cubicBezTo>
                <a:cubicBezTo>
                  <a:pt x="242888" y="789476"/>
                  <a:pt x="251167" y="781050"/>
                  <a:pt x="261607" y="781050"/>
                </a:cubicBezTo>
                <a:close/>
                <a:moveTo>
                  <a:pt x="314639" y="371475"/>
                </a:moveTo>
                <a:lnTo>
                  <a:pt x="807364" y="371475"/>
                </a:lnTo>
                <a:cubicBezTo>
                  <a:pt x="821060" y="371475"/>
                  <a:pt x="833316" y="377231"/>
                  <a:pt x="841966" y="387304"/>
                </a:cubicBezTo>
                <a:cubicBezTo>
                  <a:pt x="850256" y="396297"/>
                  <a:pt x="855303" y="408888"/>
                  <a:pt x="855303" y="422558"/>
                </a:cubicBezTo>
                <a:lnTo>
                  <a:pt x="855303" y="711785"/>
                </a:lnTo>
                <a:cubicBezTo>
                  <a:pt x="855303" y="725455"/>
                  <a:pt x="850256" y="738046"/>
                  <a:pt x="841966" y="747399"/>
                </a:cubicBezTo>
                <a:cubicBezTo>
                  <a:pt x="833316" y="757112"/>
                  <a:pt x="821060" y="763227"/>
                  <a:pt x="807364" y="763227"/>
                </a:cubicBezTo>
                <a:lnTo>
                  <a:pt x="314639" y="763227"/>
                </a:lnTo>
                <a:cubicBezTo>
                  <a:pt x="300942" y="763227"/>
                  <a:pt x="288687" y="757112"/>
                  <a:pt x="280036" y="747399"/>
                </a:cubicBezTo>
                <a:cubicBezTo>
                  <a:pt x="271746" y="738046"/>
                  <a:pt x="266700" y="725455"/>
                  <a:pt x="266700" y="711785"/>
                </a:cubicBezTo>
                <a:lnTo>
                  <a:pt x="266700" y="422558"/>
                </a:lnTo>
                <a:cubicBezTo>
                  <a:pt x="266700" y="408888"/>
                  <a:pt x="271746" y="396297"/>
                  <a:pt x="280036" y="387304"/>
                </a:cubicBezTo>
                <a:cubicBezTo>
                  <a:pt x="288687" y="377231"/>
                  <a:pt x="300942" y="371475"/>
                  <a:pt x="314639" y="371475"/>
                </a:cubicBezTo>
                <a:close/>
                <a:moveTo>
                  <a:pt x="95948" y="349250"/>
                </a:moveTo>
                <a:lnTo>
                  <a:pt x="167915" y="442555"/>
                </a:lnTo>
                <a:lnTo>
                  <a:pt x="108732" y="435352"/>
                </a:lnTo>
                <a:lnTo>
                  <a:pt x="100000" y="473853"/>
                </a:lnTo>
                <a:cubicBezTo>
                  <a:pt x="98464" y="501557"/>
                  <a:pt x="101897" y="531510"/>
                  <a:pt x="112739" y="562632"/>
                </a:cubicBezTo>
                <a:cubicBezTo>
                  <a:pt x="130085" y="612283"/>
                  <a:pt x="165500" y="664812"/>
                  <a:pt x="229826" y="716982"/>
                </a:cubicBezTo>
                <a:lnTo>
                  <a:pt x="205975" y="745765"/>
                </a:lnTo>
                <a:cubicBezTo>
                  <a:pt x="136228" y="688559"/>
                  <a:pt x="96838" y="630272"/>
                  <a:pt x="77684" y="574865"/>
                </a:cubicBezTo>
                <a:cubicBezTo>
                  <a:pt x="65036" y="538706"/>
                  <a:pt x="60971" y="503986"/>
                  <a:pt x="62687" y="471830"/>
                </a:cubicBezTo>
                <a:lnTo>
                  <a:pt x="68565" y="430464"/>
                </a:lnTo>
                <a:lnTo>
                  <a:pt x="6350" y="422893"/>
                </a:lnTo>
                <a:close/>
                <a:moveTo>
                  <a:pt x="435190" y="34925"/>
                </a:moveTo>
                <a:cubicBezTo>
                  <a:pt x="524926" y="38880"/>
                  <a:pt x="591597" y="61889"/>
                  <a:pt x="640249" y="94966"/>
                </a:cubicBezTo>
                <a:cubicBezTo>
                  <a:pt x="687821" y="127054"/>
                  <a:pt x="717958" y="168243"/>
                  <a:pt x="736135" y="209584"/>
                </a:cubicBezTo>
                <a:lnTo>
                  <a:pt x="736984" y="212005"/>
                </a:lnTo>
                <a:lnTo>
                  <a:pt x="783867" y="184150"/>
                </a:lnTo>
                <a:lnTo>
                  <a:pt x="753778" y="293326"/>
                </a:lnTo>
                <a:lnTo>
                  <a:pt x="736226" y="288988"/>
                </a:lnTo>
                <a:lnTo>
                  <a:pt x="644525" y="266936"/>
                </a:lnTo>
                <a:lnTo>
                  <a:pt x="702235" y="232649"/>
                </a:lnTo>
                <a:lnTo>
                  <a:pt x="682866" y="189433"/>
                </a:lnTo>
                <a:cubicBezTo>
                  <a:pt x="667459" y="166333"/>
                  <a:pt x="646737" y="144402"/>
                  <a:pt x="619347" y="125886"/>
                </a:cubicBezTo>
                <a:cubicBezTo>
                  <a:pt x="576101" y="96404"/>
                  <a:pt x="515556" y="75552"/>
                  <a:pt x="433388" y="71956"/>
                </a:cubicBezTo>
                <a:close/>
                <a:moveTo>
                  <a:pt x="215778" y="0"/>
                </a:moveTo>
                <a:cubicBezTo>
                  <a:pt x="245677" y="0"/>
                  <a:pt x="273415" y="11511"/>
                  <a:pt x="293948" y="30575"/>
                </a:cubicBezTo>
                <a:cubicBezTo>
                  <a:pt x="310519" y="45323"/>
                  <a:pt x="322406" y="64748"/>
                  <a:pt x="328170" y="86690"/>
                </a:cubicBezTo>
                <a:cubicBezTo>
                  <a:pt x="334654" y="85971"/>
                  <a:pt x="340778" y="85251"/>
                  <a:pt x="346902" y="85251"/>
                </a:cubicBezTo>
                <a:cubicBezTo>
                  <a:pt x="370677" y="85251"/>
                  <a:pt x="393372" y="92805"/>
                  <a:pt x="412104" y="105755"/>
                </a:cubicBezTo>
                <a:cubicBezTo>
                  <a:pt x="430836" y="119064"/>
                  <a:pt x="445605" y="137769"/>
                  <a:pt x="453530" y="160431"/>
                </a:cubicBezTo>
                <a:cubicBezTo>
                  <a:pt x="457493" y="171942"/>
                  <a:pt x="460015" y="184532"/>
                  <a:pt x="460015" y="198201"/>
                </a:cubicBezTo>
                <a:cubicBezTo>
                  <a:pt x="460015" y="229136"/>
                  <a:pt x="447406" y="257194"/>
                  <a:pt x="426873" y="277697"/>
                </a:cubicBezTo>
                <a:cubicBezTo>
                  <a:pt x="406340" y="297841"/>
                  <a:pt x="378242" y="310791"/>
                  <a:pt x="347262" y="310791"/>
                </a:cubicBezTo>
                <a:lnTo>
                  <a:pt x="112752" y="310791"/>
                </a:lnTo>
                <a:cubicBezTo>
                  <a:pt x="81772" y="310791"/>
                  <a:pt x="53674" y="297841"/>
                  <a:pt x="33141" y="277697"/>
                </a:cubicBezTo>
                <a:cubicBezTo>
                  <a:pt x="12608" y="257194"/>
                  <a:pt x="0" y="229136"/>
                  <a:pt x="0" y="198201"/>
                </a:cubicBezTo>
                <a:cubicBezTo>
                  <a:pt x="0" y="197122"/>
                  <a:pt x="0" y="195323"/>
                  <a:pt x="360" y="192805"/>
                </a:cubicBezTo>
                <a:cubicBezTo>
                  <a:pt x="1441" y="162949"/>
                  <a:pt x="14769" y="135971"/>
                  <a:pt x="34942" y="116546"/>
                </a:cubicBezTo>
                <a:cubicBezTo>
                  <a:pt x="52954" y="99280"/>
                  <a:pt x="77089" y="87769"/>
                  <a:pt x="103746" y="85611"/>
                </a:cubicBezTo>
                <a:cubicBezTo>
                  <a:pt x="109870" y="62949"/>
                  <a:pt x="122838" y="43165"/>
                  <a:pt x="139769" y="28417"/>
                </a:cubicBezTo>
                <a:cubicBezTo>
                  <a:pt x="160302" y="10431"/>
                  <a:pt x="186960" y="0"/>
                  <a:pt x="2157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2" name="Oval 3">
            <a:extLst>
              <a:ext uri="{FF2B5EF4-FFF2-40B4-BE49-F238E27FC236}">
                <a16:creationId xmlns:a16="http://schemas.microsoft.com/office/drawing/2014/main" id="{0818139F-2441-488F-327F-74F2C3EE28CB}"/>
              </a:ext>
            </a:extLst>
          </p:cNvPr>
          <p:cNvSpPr/>
          <p:nvPr/>
        </p:nvSpPr>
        <p:spPr>
          <a:xfrm>
            <a:off x="7106987" y="4845953"/>
            <a:ext cx="1129290" cy="1097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89A73E7C-FACE-1452-C204-D14BECCC8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251" y="5136625"/>
            <a:ext cx="517529" cy="586892"/>
          </a:xfrm>
          <a:custGeom>
            <a:avLst/>
            <a:gdLst>
              <a:gd name="connsiteX0" fmla="*/ 423863 w 774340"/>
              <a:gd name="connsiteY0" fmla="*/ 587375 h 878123"/>
              <a:gd name="connsiteX1" fmla="*/ 465923 w 774340"/>
              <a:gd name="connsiteY1" fmla="*/ 587375 h 878123"/>
              <a:gd name="connsiteX2" fmla="*/ 617267 w 774340"/>
              <a:gd name="connsiteY2" fmla="*/ 850395 h 878123"/>
              <a:gd name="connsiteX3" fmla="*/ 610437 w 774340"/>
              <a:gd name="connsiteY3" fmla="*/ 875651 h 878123"/>
              <a:gd name="connsiteX4" fmla="*/ 585633 w 774340"/>
              <a:gd name="connsiteY4" fmla="*/ 868796 h 878123"/>
              <a:gd name="connsiteX5" fmla="*/ 307190 w 774340"/>
              <a:gd name="connsiteY5" fmla="*/ 587375 h 878123"/>
              <a:gd name="connsiteX6" fmla="*/ 348891 w 774340"/>
              <a:gd name="connsiteY6" fmla="*/ 587375 h 878123"/>
              <a:gd name="connsiteX7" fmla="*/ 187121 w 774340"/>
              <a:gd name="connsiteY7" fmla="*/ 868796 h 878123"/>
              <a:gd name="connsiteX8" fmla="*/ 162317 w 774340"/>
              <a:gd name="connsiteY8" fmla="*/ 875651 h 878123"/>
              <a:gd name="connsiteX9" fmla="*/ 155846 w 774340"/>
              <a:gd name="connsiteY9" fmla="*/ 850395 h 878123"/>
              <a:gd name="connsiteX10" fmla="*/ 533506 w 774340"/>
              <a:gd name="connsiteY10" fmla="*/ 127168 h 878123"/>
              <a:gd name="connsiteX11" fmla="*/ 591825 w 774340"/>
              <a:gd name="connsiteY11" fmla="*/ 185528 h 878123"/>
              <a:gd name="connsiteX12" fmla="*/ 410390 w 774340"/>
              <a:gd name="connsiteY12" fmla="*/ 366733 h 878123"/>
              <a:gd name="connsiteX13" fmla="*/ 310312 w 774340"/>
              <a:gd name="connsiteY13" fmla="*/ 193454 h 878123"/>
              <a:gd name="connsiteX14" fmla="*/ 296632 w 774340"/>
              <a:gd name="connsiteY14" fmla="*/ 170398 h 878123"/>
              <a:gd name="connsiteX15" fmla="*/ 277913 w 774340"/>
              <a:gd name="connsiteY15" fmla="*/ 189131 h 878123"/>
              <a:gd name="connsiteX16" fmla="*/ 95758 w 774340"/>
              <a:gd name="connsiteY16" fmla="*/ 371416 h 878123"/>
              <a:gd name="connsiteX17" fmla="*/ 124917 w 774340"/>
              <a:gd name="connsiteY17" fmla="*/ 400236 h 878123"/>
              <a:gd name="connsiteX18" fmla="*/ 288353 w 774340"/>
              <a:gd name="connsiteY18" fmla="*/ 237044 h 878123"/>
              <a:gd name="connsiteX19" fmla="*/ 388430 w 774340"/>
              <a:gd name="connsiteY19" fmla="*/ 410323 h 878123"/>
              <a:gd name="connsiteX20" fmla="*/ 401390 w 774340"/>
              <a:gd name="connsiteY20" fmla="*/ 433019 h 878123"/>
              <a:gd name="connsiteX21" fmla="*/ 420469 w 774340"/>
              <a:gd name="connsiteY21" fmla="*/ 414646 h 878123"/>
              <a:gd name="connsiteX22" fmla="*/ 620624 w 774340"/>
              <a:gd name="connsiteY22" fmla="*/ 214348 h 878123"/>
              <a:gd name="connsiteX23" fmla="*/ 680383 w 774340"/>
              <a:gd name="connsiteY23" fmla="*/ 274149 h 878123"/>
              <a:gd name="connsiteX24" fmla="*/ 680383 w 774340"/>
              <a:gd name="connsiteY24" fmla="*/ 148062 h 878123"/>
              <a:gd name="connsiteX25" fmla="*/ 680383 w 774340"/>
              <a:gd name="connsiteY25" fmla="*/ 127168 h 878123"/>
              <a:gd name="connsiteX26" fmla="*/ 659143 w 774340"/>
              <a:gd name="connsiteY26" fmla="*/ 127168 h 878123"/>
              <a:gd name="connsiteX27" fmla="*/ 33479 w 774340"/>
              <a:gd name="connsiteY27" fmla="*/ 0 h 878123"/>
              <a:gd name="connsiteX28" fmla="*/ 741221 w 774340"/>
              <a:gd name="connsiteY28" fmla="*/ 0 h 878123"/>
              <a:gd name="connsiteX29" fmla="*/ 764980 w 774340"/>
              <a:gd name="connsiteY29" fmla="*/ 10447 h 878123"/>
              <a:gd name="connsiteX30" fmla="*/ 774340 w 774340"/>
              <a:gd name="connsiteY30" fmla="*/ 34224 h 878123"/>
              <a:gd name="connsiteX31" fmla="*/ 774340 w 774340"/>
              <a:gd name="connsiteY31" fmla="*/ 535329 h 878123"/>
              <a:gd name="connsiteX32" fmla="*/ 764980 w 774340"/>
              <a:gd name="connsiteY32" fmla="*/ 558745 h 878123"/>
              <a:gd name="connsiteX33" fmla="*/ 741221 w 774340"/>
              <a:gd name="connsiteY33" fmla="*/ 569553 h 878123"/>
              <a:gd name="connsiteX34" fmla="*/ 33479 w 774340"/>
              <a:gd name="connsiteY34" fmla="*/ 569553 h 878123"/>
              <a:gd name="connsiteX35" fmla="*/ 9360 w 774340"/>
              <a:gd name="connsiteY35" fmla="*/ 558745 h 878123"/>
              <a:gd name="connsiteX36" fmla="*/ 9720 w 774340"/>
              <a:gd name="connsiteY36" fmla="*/ 558745 h 878123"/>
              <a:gd name="connsiteX37" fmla="*/ 0 w 774340"/>
              <a:gd name="connsiteY37" fmla="*/ 535329 h 878123"/>
              <a:gd name="connsiteX38" fmla="*/ 0 w 774340"/>
              <a:gd name="connsiteY38" fmla="*/ 34224 h 878123"/>
              <a:gd name="connsiteX39" fmla="*/ 9720 w 774340"/>
              <a:gd name="connsiteY39" fmla="*/ 10447 h 878123"/>
              <a:gd name="connsiteX40" fmla="*/ 9360 w 774340"/>
              <a:gd name="connsiteY40" fmla="*/ 10447 h 878123"/>
              <a:gd name="connsiteX41" fmla="*/ 33479 w 774340"/>
              <a:gd name="connsiteY41" fmla="*/ 0 h 87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74340" h="878123">
                <a:moveTo>
                  <a:pt x="423863" y="587375"/>
                </a:moveTo>
                <a:lnTo>
                  <a:pt x="465923" y="587375"/>
                </a:lnTo>
                <a:lnTo>
                  <a:pt x="617267" y="850395"/>
                </a:lnTo>
                <a:cubicBezTo>
                  <a:pt x="621941" y="859415"/>
                  <a:pt x="619065" y="870600"/>
                  <a:pt x="610437" y="875651"/>
                </a:cubicBezTo>
                <a:cubicBezTo>
                  <a:pt x="601809" y="880702"/>
                  <a:pt x="590665" y="877455"/>
                  <a:pt x="585633" y="868796"/>
                </a:cubicBezTo>
                <a:close/>
                <a:moveTo>
                  <a:pt x="307190" y="587375"/>
                </a:moveTo>
                <a:lnTo>
                  <a:pt x="348891" y="587375"/>
                </a:lnTo>
                <a:lnTo>
                  <a:pt x="187121" y="868796"/>
                </a:lnTo>
                <a:cubicBezTo>
                  <a:pt x="182089" y="877816"/>
                  <a:pt x="170944" y="880702"/>
                  <a:pt x="162317" y="875651"/>
                </a:cubicBezTo>
                <a:cubicBezTo>
                  <a:pt x="153689" y="870600"/>
                  <a:pt x="150813" y="859415"/>
                  <a:pt x="155846" y="850395"/>
                </a:cubicBezTo>
                <a:close/>
                <a:moveTo>
                  <a:pt x="533506" y="127168"/>
                </a:moveTo>
                <a:lnTo>
                  <a:pt x="591825" y="185528"/>
                </a:lnTo>
                <a:lnTo>
                  <a:pt x="410390" y="366733"/>
                </a:lnTo>
                <a:lnTo>
                  <a:pt x="310312" y="193454"/>
                </a:lnTo>
                <a:lnTo>
                  <a:pt x="296632" y="170398"/>
                </a:lnTo>
                <a:lnTo>
                  <a:pt x="277913" y="189131"/>
                </a:lnTo>
                <a:lnTo>
                  <a:pt x="95758" y="371416"/>
                </a:lnTo>
                <a:lnTo>
                  <a:pt x="124917" y="400236"/>
                </a:lnTo>
                <a:lnTo>
                  <a:pt x="288353" y="237044"/>
                </a:lnTo>
                <a:lnTo>
                  <a:pt x="388430" y="410323"/>
                </a:lnTo>
                <a:lnTo>
                  <a:pt x="401390" y="433019"/>
                </a:lnTo>
                <a:lnTo>
                  <a:pt x="420469" y="414646"/>
                </a:lnTo>
                <a:lnTo>
                  <a:pt x="620624" y="214348"/>
                </a:lnTo>
                <a:lnTo>
                  <a:pt x="680383" y="274149"/>
                </a:lnTo>
                <a:lnTo>
                  <a:pt x="680383" y="148062"/>
                </a:lnTo>
                <a:lnTo>
                  <a:pt x="680383" y="127168"/>
                </a:lnTo>
                <a:lnTo>
                  <a:pt x="659143" y="127168"/>
                </a:lnTo>
                <a:close/>
                <a:moveTo>
                  <a:pt x="33479" y="0"/>
                </a:moveTo>
                <a:lnTo>
                  <a:pt x="741221" y="0"/>
                </a:lnTo>
                <a:cubicBezTo>
                  <a:pt x="750221" y="0"/>
                  <a:pt x="758861" y="3963"/>
                  <a:pt x="764980" y="10447"/>
                </a:cubicBezTo>
                <a:cubicBezTo>
                  <a:pt x="770740" y="16572"/>
                  <a:pt x="774340" y="25218"/>
                  <a:pt x="774340" y="34224"/>
                </a:cubicBezTo>
                <a:lnTo>
                  <a:pt x="774340" y="535329"/>
                </a:lnTo>
                <a:cubicBezTo>
                  <a:pt x="774340" y="544336"/>
                  <a:pt x="770740" y="552621"/>
                  <a:pt x="764980" y="558745"/>
                </a:cubicBezTo>
                <a:cubicBezTo>
                  <a:pt x="758861" y="565230"/>
                  <a:pt x="750221" y="569553"/>
                  <a:pt x="741221" y="569553"/>
                </a:cubicBezTo>
                <a:lnTo>
                  <a:pt x="33479" y="569553"/>
                </a:lnTo>
                <a:cubicBezTo>
                  <a:pt x="24120" y="569553"/>
                  <a:pt x="15480" y="565230"/>
                  <a:pt x="9360" y="558745"/>
                </a:cubicBezTo>
                <a:lnTo>
                  <a:pt x="9720" y="558745"/>
                </a:lnTo>
                <a:cubicBezTo>
                  <a:pt x="3600" y="552621"/>
                  <a:pt x="0" y="544336"/>
                  <a:pt x="0" y="535329"/>
                </a:cubicBezTo>
                <a:lnTo>
                  <a:pt x="0" y="34224"/>
                </a:lnTo>
                <a:cubicBezTo>
                  <a:pt x="0" y="25218"/>
                  <a:pt x="3600" y="16572"/>
                  <a:pt x="9720" y="10447"/>
                </a:cubicBezTo>
                <a:lnTo>
                  <a:pt x="9360" y="10447"/>
                </a:lnTo>
                <a:cubicBezTo>
                  <a:pt x="15480" y="3963"/>
                  <a:pt x="24120" y="0"/>
                  <a:pt x="33479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4" name="Oval 8">
            <a:extLst>
              <a:ext uri="{FF2B5EF4-FFF2-40B4-BE49-F238E27FC236}">
                <a16:creationId xmlns:a16="http://schemas.microsoft.com/office/drawing/2014/main" id="{B562C293-3A21-40A1-AAE9-54B5A720EAC3}"/>
              </a:ext>
            </a:extLst>
          </p:cNvPr>
          <p:cNvSpPr/>
          <p:nvPr/>
        </p:nvSpPr>
        <p:spPr>
          <a:xfrm>
            <a:off x="3713523" y="4846730"/>
            <a:ext cx="1129290" cy="109705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" name="Freeform 35">
            <a:extLst>
              <a:ext uri="{FF2B5EF4-FFF2-40B4-BE49-F238E27FC236}">
                <a16:creationId xmlns:a16="http://schemas.microsoft.com/office/drawing/2014/main" id="{AF87E0A8-98B6-2A89-5206-F7F6FC991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8018" y="5050562"/>
            <a:ext cx="546562" cy="543241"/>
          </a:xfrm>
          <a:custGeom>
            <a:avLst/>
            <a:gdLst>
              <a:gd name="connsiteX0" fmla="*/ 6122 w 831490"/>
              <a:gd name="connsiteY0" fmla="*/ 782638 h 879113"/>
              <a:gd name="connsiteX1" fmla="*/ 53653 w 831490"/>
              <a:gd name="connsiteY1" fmla="*/ 809439 h 879113"/>
              <a:gd name="connsiteX2" fmla="*/ 182563 w 831490"/>
              <a:gd name="connsiteY2" fmla="*/ 828996 h 879113"/>
              <a:gd name="connsiteX3" fmla="*/ 311113 w 831490"/>
              <a:gd name="connsiteY3" fmla="*/ 809439 h 879113"/>
              <a:gd name="connsiteX4" fmla="*/ 358644 w 831490"/>
              <a:gd name="connsiteY4" fmla="*/ 782638 h 879113"/>
              <a:gd name="connsiteX5" fmla="*/ 364765 w 831490"/>
              <a:gd name="connsiteY5" fmla="*/ 803282 h 879113"/>
              <a:gd name="connsiteX6" fmla="*/ 306071 w 831490"/>
              <a:gd name="connsiteY6" fmla="*/ 859418 h 879113"/>
              <a:gd name="connsiteX7" fmla="*/ 182563 w 831490"/>
              <a:gd name="connsiteY7" fmla="*/ 877526 h 879113"/>
              <a:gd name="connsiteX8" fmla="*/ 58694 w 831490"/>
              <a:gd name="connsiteY8" fmla="*/ 859418 h 879113"/>
              <a:gd name="connsiteX9" fmla="*/ 0 w 831490"/>
              <a:gd name="connsiteY9" fmla="*/ 803282 h 879113"/>
              <a:gd name="connsiteX10" fmla="*/ 6122 w 831490"/>
              <a:gd name="connsiteY10" fmla="*/ 782638 h 879113"/>
              <a:gd name="connsiteX11" fmla="*/ 396133 w 831490"/>
              <a:gd name="connsiteY11" fmla="*/ 763588 h 879113"/>
              <a:gd name="connsiteX12" fmla="*/ 453701 w 831490"/>
              <a:gd name="connsiteY12" fmla="*/ 796543 h 879113"/>
              <a:gd name="connsiteX13" fmla="*/ 609854 w 831490"/>
              <a:gd name="connsiteY13" fmla="*/ 819721 h 879113"/>
              <a:gd name="connsiteX14" fmla="*/ 766007 w 831490"/>
              <a:gd name="connsiteY14" fmla="*/ 796543 h 879113"/>
              <a:gd name="connsiteX15" fmla="*/ 823935 w 831490"/>
              <a:gd name="connsiteY15" fmla="*/ 763588 h 879113"/>
              <a:gd name="connsiteX16" fmla="*/ 831490 w 831490"/>
              <a:gd name="connsiteY16" fmla="*/ 788576 h 879113"/>
              <a:gd name="connsiteX17" fmla="*/ 759890 w 831490"/>
              <a:gd name="connsiteY17" fmla="*/ 857022 h 879113"/>
              <a:gd name="connsiteX18" fmla="*/ 609854 w 831490"/>
              <a:gd name="connsiteY18" fmla="*/ 879113 h 879113"/>
              <a:gd name="connsiteX19" fmla="*/ 459818 w 831490"/>
              <a:gd name="connsiteY19" fmla="*/ 857022 h 879113"/>
              <a:gd name="connsiteX20" fmla="*/ 388937 w 831490"/>
              <a:gd name="connsiteY20" fmla="*/ 788576 h 879113"/>
              <a:gd name="connsiteX21" fmla="*/ 396133 w 831490"/>
              <a:gd name="connsiteY21" fmla="*/ 763588 h 879113"/>
              <a:gd name="connsiteX22" fmla="*/ 6122 w 831490"/>
              <a:gd name="connsiteY22" fmla="*/ 719138 h 879113"/>
              <a:gd name="connsiteX23" fmla="*/ 53653 w 831490"/>
              <a:gd name="connsiteY23" fmla="*/ 746300 h 879113"/>
              <a:gd name="connsiteX24" fmla="*/ 182563 w 831490"/>
              <a:gd name="connsiteY24" fmla="*/ 765495 h 879113"/>
              <a:gd name="connsiteX25" fmla="*/ 311113 w 831490"/>
              <a:gd name="connsiteY25" fmla="*/ 746300 h 879113"/>
              <a:gd name="connsiteX26" fmla="*/ 358644 w 831490"/>
              <a:gd name="connsiteY26" fmla="*/ 719138 h 879113"/>
              <a:gd name="connsiteX27" fmla="*/ 364765 w 831490"/>
              <a:gd name="connsiteY27" fmla="*/ 739781 h 879113"/>
              <a:gd name="connsiteX28" fmla="*/ 306071 w 831490"/>
              <a:gd name="connsiteY28" fmla="*/ 795918 h 879113"/>
              <a:gd name="connsiteX29" fmla="*/ 182563 w 831490"/>
              <a:gd name="connsiteY29" fmla="*/ 814026 h 879113"/>
              <a:gd name="connsiteX30" fmla="*/ 58694 w 831490"/>
              <a:gd name="connsiteY30" fmla="*/ 795918 h 879113"/>
              <a:gd name="connsiteX31" fmla="*/ 0 w 831490"/>
              <a:gd name="connsiteY31" fmla="*/ 739781 h 879113"/>
              <a:gd name="connsiteX32" fmla="*/ 6122 w 831490"/>
              <a:gd name="connsiteY32" fmla="*/ 719138 h 879113"/>
              <a:gd name="connsiteX33" fmla="*/ 396133 w 831490"/>
              <a:gd name="connsiteY33" fmla="*/ 685800 h 879113"/>
              <a:gd name="connsiteX34" fmla="*/ 453701 w 831490"/>
              <a:gd name="connsiteY34" fmla="*/ 718393 h 879113"/>
              <a:gd name="connsiteX35" fmla="*/ 609854 w 831490"/>
              <a:gd name="connsiteY35" fmla="*/ 741933 h 879113"/>
              <a:gd name="connsiteX36" fmla="*/ 766007 w 831490"/>
              <a:gd name="connsiteY36" fmla="*/ 718393 h 879113"/>
              <a:gd name="connsiteX37" fmla="*/ 823935 w 831490"/>
              <a:gd name="connsiteY37" fmla="*/ 685800 h 879113"/>
              <a:gd name="connsiteX38" fmla="*/ 831490 w 831490"/>
              <a:gd name="connsiteY38" fmla="*/ 710788 h 879113"/>
              <a:gd name="connsiteX39" fmla="*/ 759890 w 831490"/>
              <a:gd name="connsiteY39" fmla="*/ 778872 h 879113"/>
              <a:gd name="connsiteX40" fmla="*/ 609854 w 831490"/>
              <a:gd name="connsiteY40" fmla="*/ 801326 h 879113"/>
              <a:gd name="connsiteX41" fmla="*/ 459818 w 831490"/>
              <a:gd name="connsiteY41" fmla="*/ 778872 h 879113"/>
              <a:gd name="connsiteX42" fmla="*/ 388937 w 831490"/>
              <a:gd name="connsiteY42" fmla="*/ 710788 h 879113"/>
              <a:gd name="connsiteX43" fmla="*/ 396133 w 831490"/>
              <a:gd name="connsiteY43" fmla="*/ 685800 h 879113"/>
              <a:gd name="connsiteX44" fmla="*/ 6122 w 831490"/>
              <a:gd name="connsiteY44" fmla="*/ 655638 h 879113"/>
              <a:gd name="connsiteX45" fmla="*/ 53653 w 831490"/>
              <a:gd name="connsiteY45" fmla="*/ 682698 h 879113"/>
              <a:gd name="connsiteX46" fmla="*/ 182563 w 831490"/>
              <a:gd name="connsiteY46" fmla="*/ 701820 h 879113"/>
              <a:gd name="connsiteX47" fmla="*/ 311113 w 831490"/>
              <a:gd name="connsiteY47" fmla="*/ 682698 h 879113"/>
              <a:gd name="connsiteX48" fmla="*/ 358644 w 831490"/>
              <a:gd name="connsiteY48" fmla="*/ 655638 h 879113"/>
              <a:gd name="connsiteX49" fmla="*/ 364765 w 831490"/>
              <a:gd name="connsiteY49" fmla="*/ 676203 h 879113"/>
              <a:gd name="connsiteX50" fmla="*/ 306071 w 831490"/>
              <a:gd name="connsiteY50" fmla="*/ 732127 h 879113"/>
              <a:gd name="connsiteX51" fmla="*/ 182563 w 831490"/>
              <a:gd name="connsiteY51" fmla="*/ 750527 h 879113"/>
              <a:gd name="connsiteX52" fmla="*/ 58694 w 831490"/>
              <a:gd name="connsiteY52" fmla="*/ 732127 h 879113"/>
              <a:gd name="connsiteX53" fmla="*/ 0 w 831490"/>
              <a:gd name="connsiteY53" fmla="*/ 676203 h 879113"/>
              <a:gd name="connsiteX54" fmla="*/ 6122 w 831490"/>
              <a:gd name="connsiteY54" fmla="*/ 655638 h 879113"/>
              <a:gd name="connsiteX55" fmla="*/ 396133 w 831490"/>
              <a:gd name="connsiteY55" fmla="*/ 608013 h 879113"/>
              <a:gd name="connsiteX56" fmla="*/ 453701 w 831490"/>
              <a:gd name="connsiteY56" fmla="*/ 640968 h 879113"/>
              <a:gd name="connsiteX57" fmla="*/ 609854 w 831490"/>
              <a:gd name="connsiteY57" fmla="*/ 664146 h 879113"/>
              <a:gd name="connsiteX58" fmla="*/ 766007 w 831490"/>
              <a:gd name="connsiteY58" fmla="*/ 640968 h 879113"/>
              <a:gd name="connsiteX59" fmla="*/ 823935 w 831490"/>
              <a:gd name="connsiteY59" fmla="*/ 608013 h 879113"/>
              <a:gd name="connsiteX60" fmla="*/ 831490 w 831490"/>
              <a:gd name="connsiteY60" fmla="*/ 633001 h 879113"/>
              <a:gd name="connsiteX61" fmla="*/ 759890 w 831490"/>
              <a:gd name="connsiteY61" fmla="*/ 701085 h 879113"/>
              <a:gd name="connsiteX62" fmla="*/ 609854 w 831490"/>
              <a:gd name="connsiteY62" fmla="*/ 723538 h 879113"/>
              <a:gd name="connsiteX63" fmla="*/ 459818 w 831490"/>
              <a:gd name="connsiteY63" fmla="*/ 701085 h 879113"/>
              <a:gd name="connsiteX64" fmla="*/ 388937 w 831490"/>
              <a:gd name="connsiteY64" fmla="*/ 633001 h 879113"/>
              <a:gd name="connsiteX65" fmla="*/ 396133 w 831490"/>
              <a:gd name="connsiteY65" fmla="*/ 608013 h 879113"/>
              <a:gd name="connsiteX66" fmla="*/ 6122 w 831490"/>
              <a:gd name="connsiteY66" fmla="*/ 592138 h 879113"/>
              <a:gd name="connsiteX67" fmla="*/ 53653 w 831490"/>
              <a:gd name="connsiteY67" fmla="*/ 619198 h 879113"/>
              <a:gd name="connsiteX68" fmla="*/ 182563 w 831490"/>
              <a:gd name="connsiteY68" fmla="*/ 638320 h 879113"/>
              <a:gd name="connsiteX69" fmla="*/ 311113 w 831490"/>
              <a:gd name="connsiteY69" fmla="*/ 619198 h 879113"/>
              <a:gd name="connsiteX70" fmla="*/ 358644 w 831490"/>
              <a:gd name="connsiteY70" fmla="*/ 592138 h 879113"/>
              <a:gd name="connsiteX71" fmla="*/ 364765 w 831490"/>
              <a:gd name="connsiteY71" fmla="*/ 612703 h 879113"/>
              <a:gd name="connsiteX72" fmla="*/ 306071 w 831490"/>
              <a:gd name="connsiteY72" fmla="*/ 668627 h 879113"/>
              <a:gd name="connsiteX73" fmla="*/ 182563 w 831490"/>
              <a:gd name="connsiteY73" fmla="*/ 687027 h 879113"/>
              <a:gd name="connsiteX74" fmla="*/ 58694 w 831490"/>
              <a:gd name="connsiteY74" fmla="*/ 668627 h 879113"/>
              <a:gd name="connsiteX75" fmla="*/ 0 w 831490"/>
              <a:gd name="connsiteY75" fmla="*/ 612703 h 879113"/>
              <a:gd name="connsiteX76" fmla="*/ 6122 w 831490"/>
              <a:gd name="connsiteY76" fmla="*/ 592138 h 879113"/>
              <a:gd name="connsiteX77" fmla="*/ 396133 w 831490"/>
              <a:gd name="connsiteY77" fmla="*/ 530225 h 879113"/>
              <a:gd name="connsiteX78" fmla="*/ 453701 w 831490"/>
              <a:gd name="connsiteY78" fmla="*/ 562717 h 879113"/>
              <a:gd name="connsiteX79" fmla="*/ 609854 w 831490"/>
              <a:gd name="connsiteY79" fmla="*/ 586183 h 879113"/>
              <a:gd name="connsiteX80" fmla="*/ 766007 w 831490"/>
              <a:gd name="connsiteY80" fmla="*/ 562717 h 879113"/>
              <a:gd name="connsiteX81" fmla="*/ 823935 w 831490"/>
              <a:gd name="connsiteY81" fmla="*/ 530225 h 879113"/>
              <a:gd name="connsiteX82" fmla="*/ 831490 w 831490"/>
              <a:gd name="connsiteY82" fmla="*/ 555135 h 879113"/>
              <a:gd name="connsiteX83" fmla="*/ 759890 w 831490"/>
              <a:gd name="connsiteY83" fmla="*/ 623007 h 879113"/>
              <a:gd name="connsiteX84" fmla="*/ 609854 w 831490"/>
              <a:gd name="connsiteY84" fmla="*/ 645752 h 879113"/>
              <a:gd name="connsiteX85" fmla="*/ 459818 w 831490"/>
              <a:gd name="connsiteY85" fmla="*/ 623007 h 879113"/>
              <a:gd name="connsiteX86" fmla="*/ 388937 w 831490"/>
              <a:gd name="connsiteY86" fmla="*/ 555135 h 879113"/>
              <a:gd name="connsiteX87" fmla="*/ 396133 w 831490"/>
              <a:gd name="connsiteY87" fmla="*/ 530225 h 879113"/>
              <a:gd name="connsiteX88" fmla="*/ 6122 w 831490"/>
              <a:gd name="connsiteY88" fmla="*/ 528638 h 879113"/>
              <a:gd name="connsiteX89" fmla="*/ 53653 w 831490"/>
              <a:gd name="connsiteY89" fmla="*/ 555438 h 879113"/>
              <a:gd name="connsiteX90" fmla="*/ 182563 w 831490"/>
              <a:gd name="connsiteY90" fmla="*/ 574995 h 879113"/>
              <a:gd name="connsiteX91" fmla="*/ 311113 w 831490"/>
              <a:gd name="connsiteY91" fmla="*/ 555438 h 879113"/>
              <a:gd name="connsiteX92" fmla="*/ 358644 w 831490"/>
              <a:gd name="connsiteY92" fmla="*/ 528638 h 879113"/>
              <a:gd name="connsiteX93" fmla="*/ 364765 w 831490"/>
              <a:gd name="connsiteY93" fmla="*/ 549281 h 879113"/>
              <a:gd name="connsiteX94" fmla="*/ 306071 w 831490"/>
              <a:gd name="connsiteY94" fmla="*/ 605417 h 879113"/>
              <a:gd name="connsiteX95" fmla="*/ 182563 w 831490"/>
              <a:gd name="connsiteY95" fmla="*/ 623526 h 879113"/>
              <a:gd name="connsiteX96" fmla="*/ 58694 w 831490"/>
              <a:gd name="connsiteY96" fmla="*/ 605417 h 879113"/>
              <a:gd name="connsiteX97" fmla="*/ 0 w 831490"/>
              <a:gd name="connsiteY97" fmla="*/ 549281 h 879113"/>
              <a:gd name="connsiteX98" fmla="*/ 6122 w 831490"/>
              <a:gd name="connsiteY98" fmla="*/ 528638 h 879113"/>
              <a:gd name="connsiteX99" fmla="*/ 6122 w 831490"/>
              <a:gd name="connsiteY99" fmla="*/ 465138 h 879113"/>
              <a:gd name="connsiteX100" fmla="*/ 53653 w 831490"/>
              <a:gd name="connsiteY100" fmla="*/ 492300 h 879113"/>
              <a:gd name="connsiteX101" fmla="*/ 182563 w 831490"/>
              <a:gd name="connsiteY101" fmla="*/ 511495 h 879113"/>
              <a:gd name="connsiteX102" fmla="*/ 311113 w 831490"/>
              <a:gd name="connsiteY102" fmla="*/ 492300 h 879113"/>
              <a:gd name="connsiteX103" fmla="*/ 358644 w 831490"/>
              <a:gd name="connsiteY103" fmla="*/ 465138 h 879113"/>
              <a:gd name="connsiteX104" fmla="*/ 364765 w 831490"/>
              <a:gd name="connsiteY104" fmla="*/ 485781 h 879113"/>
              <a:gd name="connsiteX105" fmla="*/ 306071 w 831490"/>
              <a:gd name="connsiteY105" fmla="*/ 541917 h 879113"/>
              <a:gd name="connsiteX106" fmla="*/ 182563 w 831490"/>
              <a:gd name="connsiteY106" fmla="*/ 560026 h 879113"/>
              <a:gd name="connsiteX107" fmla="*/ 58694 w 831490"/>
              <a:gd name="connsiteY107" fmla="*/ 541917 h 879113"/>
              <a:gd name="connsiteX108" fmla="*/ 0 w 831490"/>
              <a:gd name="connsiteY108" fmla="*/ 485781 h 879113"/>
              <a:gd name="connsiteX109" fmla="*/ 6122 w 831490"/>
              <a:gd name="connsiteY109" fmla="*/ 465138 h 879113"/>
              <a:gd name="connsiteX110" fmla="*/ 396133 w 831490"/>
              <a:gd name="connsiteY110" fmla="*/ 454025 h 879113"/>
              <a:gd name="connsiteX111" fmla="*/ 453701 w 831490"/>
              <a:gd name="connsiteY111" fmla="*/ 486256 h 879113"/>
              <a:gd name="connsiteX112" fmla="*/ 609854 w 831490"/>
              <a:gd name="connsiteY112" fmla="*/ 510158 h 879113"/>
              <a:gd name="connsiteX113" fmla="*/ 766007 w 831490"/>
              <a:gd name="connsiteY113" fmla="*/ 486256 h 879113"/>
              <a:gd name="connsiteX114" fmla="*/ 823935 w 831490"/>
              <a:gd name="connsiteY114" fmla="*/ 454025 h 879113"/>
              <a:gd name="connsiteX115" fmla="*/ 831490 w 831490"/>
              <a:gd name="connsiteY115" fmla="*/ 478651 h 879113"/>
              <a:gd name="connsiteX116" fmla="*/ 759890 w 831490"/>
              <a:gd name="connsiteY116" fmla="*/ 547097 h 879113"/>
              <a:gd name="connsiteX117" fmla="*/ 609854 w 831490"/>
              <a:gd name="connsiteY117" fmla="*/ 569551 h 879113"/>
              <a:gd name="connsiteX118" fmla="*/ 459818 w 831490"/>
              <a:gd name="connsiteY118" fmla="*/ 547097 h 879113"/>
              <a:gd name="connsiteX119" fmla="*/ 388937 w 831490"/>
              <a:gd name="connsiteY119" fmla="*/ 478651 h 879113"/>
              <a:gd name="connsiteX120" fmla="*/ 396133 w 831490"/>
              <a:gd name="connsiteY120" fmla="*/ 454025 h 879113"/>
              <a:gd name="connsiteX121" fmla="*/ 396133 w 831490"/>
              <a:gd name="connsiteY121" fmla="*/ 376238 h 879113"/>
              <a:gd name="connsiteX122" fmla="*/ 453701 w 831490"/>
              <a:gd name="connsiteY122" fmla="*/ 408486 h 879113"/>
              <a:gd name="connsiteX123" fmla="*/ 609854 w 831490"/>
              <a:gd name="connsiteY123" fmla="*/ 431775 h 879113"/>
              <a:gd name="connsiteX124" fmla="*/ 766007 w 831490"/>
              <a:gd name="connsiteY124" fmla="*/ 408486 h 879113"/>
              <a:gd name="connsiteX125" fmla="*/ 823935 w 831490"/>
              <a:gd name="connsiteY125" fmla="*/ 376238 h 879113"/>
              <a:gd name="connsiteX126" fmla="*/ 831490 w 831490"/>
              <a:gd name="connsiteY126" fmla="*/ 400961 h 879113"/>
              <a:gd name="connsiteX127" fmla="*/ 759890 w 831490"/>
              <a:gd name="connsiteY127" fmla="*/ 467965 h 879113"/>
              <a:gd name="connsiteX128" fmla="*/ 609854 w 831490"/>
              <a:gd name="connsiteY128" fmla="*/ 490180 h 879113"/>
              <a:gd name="connsiteX129" fmla="*/ 459818 w 831490"/>
              <a:gd name="connsiteY129" fmla="*/ 467965 h 879113"/>
              <a:gd name="connsiteX130" fmla="*/ 388937 w 831490"/>
              <a:gd name="connsiteY130" fmla="*/ 400961 h 879113"/>
              <a:gd name="connsiteX131" fmla="*/ 396133 w 831490"/>
              <a:gd name="connsiteY131" fmla="*/ 376238 h 879113"/>
              <a:gd name="connsiteX132" fmla="*/ 182563 w 831490"/>
              <a:gd name="connsiteY132" fmla="*/ 347663 h 879113"/>
              <a:gd name="connsiteX133" fmla="*/ 306071 w 831490"/>
              <a:gd name="connsiteY133" fmla="*/ 365938 h 879113"/>
              <a:gd name="connsiteX134" fmla="*/ 364765 w 831490"/>
              <a:gd name="connsiteY134" fmla="*/ 421481 h 879113"/>
              <a:gd name="connsiteX135" fmla="*/ 306071 w 831490"/>
              <a:gd name="connsiteY135" fmla="*/ 476666 h 879113"/>
              <a:gd name="connsiteX136" fmla="*/ 182563 w 831490"/>
              <a:gd name="connsiteY136" fmla="*/ 494942 h 879113"/>
              <a:gd name="connsiteX137" fmla="*/ 58694 w 831490"/>
              <a:gd name="connsiteY137" fmla="*/ 476666 h 879113"/>
              <a:gd name="connsiteX138" fmla="*/ 0 w 831490"/>
              <a:gd name="connsiteY138" fmla="*/ 421481 h 879113"/>
              <a:gd name="connsiteX139" fmla="*/ 58694 w 831490"/>
              <a:gd name="connsiteY139" fmla="*/ 365938 h 879113"/>
              <a:gd name="connsiteX140" fmla="*/ 182563 w 831490"/>
              <a:gd name="connsiteY140" fmla="*/ 347663 h 879113"/>
              <a:gd name="connsiteX141" fmla="*/ 609854 w 831490"/>
              <a:gd name="connsiteY141" fmla="*/ 234950 h 879113"/>
              <a:gd name="connsiteX142" fmla="*/ 759890 w 831490"/>
              <a:gd name="connsiteY142" fmla="*/ 256985 h 879113"/>
              <a:gd name="connsiteX143" fmla="*/ 831490 w 831490"/>
              <a:gd name="connsiteY143" fmla="*/ 325257 h 879113"/>
              <a:gd name="connsiteX144" fmla="*/ 759890 w 831490"/>
              <a:gd name="connsiteY144" fmla="*/ 393168 h 879113"/>
              <a:gd name="connsiteX145" fmla="*/ 609854 w 831490"/>
              <a:gd name="connsiteY145" fmla="*/ 415564 h 879113"/>
              <a:gd name="connsiteX146" fmla="*/ 459818 w 831490"/>
              <a:gd name="connsiteY146" fmla="*/ 393168 h 879113"/>
              <a:gd name="connsiteX147" fmla="*/ 388937 w 831490"/>
              <a:gd name="connsiteY147" fmla="*/ 325257 h 879113"/>
              <a:gd name="connsiteX148" fmla="*/ 459818 w 831490"/>
              <a:gd name="connsiteY148" fmla="*/ 256985 h 879113"/>
              <a:gd name="connsiteX149" fmla="*/ 609854 w 831490"/>
              <a:gd name="connsiteY149" fmla="*/ 234950 h 879113"/>
              <a:gd name="connsiteX150" fmla="*/ 337727 w 831490"/>
              <a:gd name="connsiteY150" fmla="*/ 161091 h 879113"/>
              <a:gd name="connsiteX151" fmla="*/ 349608 w 831490"/>
              <a:gd name="connsiteY151" fmla="*/ 167923 h 879113"/>
              <a:gd name="connsiteX152" fmla="*/ 353208 w 831490"/>
              <a:gd name="connsiteY152" fmla="*/ 178351 h 879113"/>
              <a:gd name="connsiteX153" fmla="*/ 348888 w 831490"/>
              <a:gd name="connsiteY153" fmla="*/ 190576 h 879113"/>
              <a:gd name="connsiteX154" fmla="*/ 337727 w 831490"/>
              <a:gd name="connsiteY154" fmla="*/ 196689 h 879113"/>
              <a:gd name="connsiteX155" fmla="*/ 324407 w 831490"/>
              <a:gd name="connsiteY155" fmla="*/ 99243 h 879113"/>
              <a:gd name="connsiteX156" fmla="*/ 324407 w 831490"/>
              <a:gd name="connsiteY156" fmla="*/ 130886 h 879113"/>
              <a:gd name="connsiteX157" fmla="*/ 315407 w 831490"/>
              <a:gd name="connsiteY157" fmla="*/ 124054 h 879113"/>
              <a:gd name="connsiteX158" fmla="*/ 312527 w 831490"/>
              <a:gd name="connsiteY158" fmla="*/ 115425 h 879113"/>
              <a:gd name="connsiteX159" fmla="*/ 315767 w 831490"/>
              <a:gd name="connsiteY159" fmla="*/ 105356 h 879113"/>
              <a:gd name="connsiteX160" fmla="*/ 324407 w 831490"/>
              <a:gd name="connsiteY160" fmla="*/ 99243 h 879113"/>
              <a:gd name="connsiteX161" fmla="*/ 324407 w 831490"/>
              <a:gd name="connsiteY161" fmla="*/ 70118 h 879113"/>
              <a:gd name="connsiteX162" fmla="*/ 324407 w 831490"/>
              <a:gd name="connsiteY162" fmla="*/ 79107 h 879113"/>
              <a:gd name="connsiteX163" fmla="*/ 299206 w 831490"/>
              <a:gd name="connsiteY163" fmla="*/ 90973 h 879113"/>
              <a:gd name="connsiteX164" fmla="*/ 289486 w 831490"/>
              <a:gd name="connsiteY164" fmla="*/ 116503 h 879113"/>
              <a:gd name="connsiteX165" fmla="*/ 298126 w 831490"/>
              <a:gd name="connsiteY165" fmla="*/ 141314 h 879113"/>
              <a:gd name="connsiteX166" fmla="*/ 324407 w 831490"/>
              <a:gd name="connsiteY166" fmla="*/ 157136 h 879113"/>
              <a:gd name="connsiteX167" fmla="*/ 324407 w 831490"/>
              <a:gd name="connsiteY167" fmla="*/ 195610 h 879113"/>
              <a:gd name="connsiteX168" fmla="*/ 315407 w 831490"/>
              <a:gd name="connsiteY168" fmla="*/ 188059 h 879113"/>
              <a:gd name="connsiteX169" fmla="*/ 310007 w 831490"/>
              <a:gd name="connsiteY169" fmla="*/ 175115 h 879113"/>
              <a:gd name="connsiteX170" fmla="*/ 285886 w 831490"/>
              <a:gd name="connsiteY170" fmla="*/ 177991 h 879113"/>
              <a:gd name="connsiteX171" fmla="*/ 298846 w 831490"/>
              <a:gd name="connsiteY171" fmla="*/ 205679 h 879113"/>
              <a:gd name="connsiteX172" fmla="*/ 324407 w 831490"/>
              <a:gd name="connsiteY172" fmla="*/ 217545 h 879113"/>
              <a:gd name="connsiteX173" fmla="*/ 324407 w 831490"/>
              <a:gd name="connsiteY173" fmla="*/ 234085 h 879113"/>
              <a:gd name="connsiteX174" fmla="*/ 337727 w 831490"/>
              <a:gd name="connsiteY174" fmla="*/ 234085 h 879113"/>
              <a:gd name="connsiteX175" fmla="*/ 337727 w 831490"/>
              <a:gd name="connsiteY175" fmla="*/ 217185 h 879113"/>
              <a:gd name="connsiteX176" fmla="*/ 365808 w 831490"/>
              <a:gd name="connsiteY176" fmla="*/ 203162 h 879113"/>
              <a:gd name="connsiteX177" fmla="*/ 375889 w 831490"/>
              <a:gd name="connsiteY177" fmla="*/ 175115 h 879113"/>
              <a:gd name="connsiteX178" fmla="*/ 367968 w 831490"/>
              <a:gd name="connsiteY178" fmla="*/ 150663 h 879113"/>
              <a:gd name="connsiteX179" fmla="*/ 337727 w 831490"/>
              <a:gd name="connsiteY179" fmla="*/ 135201 h 879113"/>
              <a:gd name="connsiteX180" fmla="*/ 337727 w 831490"/>
              <a:gd name="connsiteY180" fmla="*/ 99243 h 879113"/>
              <a:gd name="connsiteX181" fmla="*/ 348888 w 831490"/>
              <a:gd name="connsiteY181" fmla="*/ 114346 h 879113"/>
              <a:gd name="connsiteX182" fmla="*/ 371929 w 831490"/>
              <a:gd name="connsiteY182" fmla="*/ 111110 h 879113"/>
              <a:gd name="connsiteX183" fmla="*/ 361128 w 831490"/>
              <a:gd name="connsiteY183" fmla="*/ 89175 h 879113"/>
              <a:gd name="connsiteX184" fmla="*/ 337727 w 831490"/>
              <a:gd name="connsiteY184" fmla="*/ 79107 h 879113"/>
              <a:gd name="connsiteX185" fmla="*/ 337727 w 831490"/>
              <a:gd name="connsiteY185" fmla="*/ 70118 h 879113"/>
              <a:gd name="connsiteX186" fmla="*/ 331967 w 831490"/>
              <a:gd name="connsiteY186" fmla="*/ 0 h 879113"/>
              <a:gd name="connsiteX187" fmla="*/ 437091 w 831490"/>
              <a:gd name="connsiteY187" fmla="*/ 43509 h 879113"/>
              <a:gd name="connsiteX188" fmla="*/ 480652 w 831490"/>
              <a:gd name="connsiteY188" fmla="*/ 149225 h 879113"/>
              <a:gd name="connsiteX189" fmla="*/ 437091 w 831490"/>
              <a:gd name="connsiteY189" fmla="*/ 254581 h 879113"/>
              <a:gd name="connsiteX190" fmla="*/ 331967 w 831490"/>
              <a:gd name="connsiteY190" fmla="*/ 298090 h 879113"/>
              <a:gd name="connsiteX191" fmla="*/ 226484 w 831490"/>
              <a:gd name="connsiteY191" fmla="*/ 254581 h 879113"/>
              <a:gd name="connsiteX192" fmla="*/ 182562 w 831490"/>
              <a:gd name="connsiteY192" fmla="*/ 149225 h 879113"/>
              <a:gd name="connsiteX193" fmla="*/ 226484 w 831490"/>
              <a:gd name="connsiteY193" fmla="*/ 43509 h 879113"/>
              <a:gd name="connsiteX194" fmla="*/ 331967 w 831490"/>
              <a:gd name="connsiteY194" fmla="*/ 0 h 879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831490" h="879113">
                <a:moveTo>
                  <a:pt x="6122" y="782638"/>
                </a:moveTo>
                <a:cubicBezTo>
                  <a:pt x="19445" y="794952"/>
                  <a:pt x="37809" y="803644"/>
                  <a:pt x="53653" y="809439"/>
                </a:cubicBezTo>
                <a:cubicBezTo>
                  <a:pt x="93262" y="823925"/>
                  <a:pt x="140433" y="828996"/>
                  <a:pt x="182563" y="828996"/>
                </a:cubicBezTo>
                <a:cubicBezTo>
                  <a:pt x="224332" y="828996"/>
                  <a:pt x="271143" y="823925"/>
                  <a:pt x="311113" y="809439"/>
                </a:cubicBezTo>
                <a:cubicBezTo>
                  <a:pt x="326956" y="803644"/>
                  <a:pt x="344961" y="794952"/>
                  <a:pt x="358644" y="782638"/>
                </a:cubicBezTo>
                <a:cubicBezTo>
                  <a:pt x="362605" y="789157"/>
                  <a:pt x="364765" y="796038"/>
                  <a:pt x="364765" y="803282"/>
                </a:cubicBezTo>
                <a:cubicBezTo>
                  <a:pt x="364765" y="826460"/>
                  <a:pt x="342440" y="846380"/>
                  <a:pt x="306071" y="859418"/>
                </a:cubicBezTo>
                <a:cubicBezTo>
                  <a:pt x="274024" y="870645"/>
                  <a:pt x="230454" y="877526"/>
                  <a:pt x="182563" y="877526"/>
                </a:cubicBezTo>
                <a:cubicBezTo>
                  <a:pt x="134312" y="877526"/>
                  <a:pt x="90741" y="870645"/>
                  <a:pt x="58694" y="859418"/>
                </a:cubicBezTo>
                <a:cubicBezTo>
                  <a:pt x="22325" y="846380"/>
                  <a:pt x="0" y="826460"/>
                  <a:pt x="0" y="803282"/>
                </a:cubicBezTo>
                <a:cubicBezTo>
                  <a:pt x="0" y="796038"/>
                  <a:pt x="2161" y="789157"/>
                  <a:pt x="6122" y="782638"/>
                </a:cubicBezTo>
                <a:close/>
                <a:moveTo>
                  <a:pt x="396133" y="763588"/>
                </a:moveTo>
                <a:cubicBezTo>
                  <a:pt x="412684" y="778798"/>
                  <a:pt x="434272" y="789301"/>
                  <a:pt x="453701" y="796543"/>
                </a:cubicBezTo>
                <a:cubicBezTo>
                  <a:pt x="501914" y="813927"/>
                  <a:pt x="559122" y="819721"/>
                  <a:pt x="609854" y="819721"/>
                </a:cubicBezTo>
                <a:cubicBezTo>
                  <a:pt x="660946" y="819721"/>
                  <a:pt x="717794" y="813927"/>
                  <a:pt x="766007" y="796543"/>
                </a:cubicBezTo>
                <a:cubicBezTo>
                  <a:pt x="785436" y="789301"/>
                  <a:pt x="807384" y="778798"/>
                  <a:pt x="823935" y="763588"/>
                </a:cubicBezTo>
                <a:cubicBezTo>
                  <a:pt x="828972" y="771555"/>
                  <a:pt x="831490" y="779884"/>
                  <a:pt x="831490" y="788576"/>
                </a:cubicBezTo>
                <a:cubicBezTo>
                  <a:pt x="831490" y="817186"/>
                  <a:pt x="804146" y="841088"/>
                  <a:pt x="759890" y="857022"/>
                </a:cubicBezTo>
                <a:cubicBezTo>
                  <a:pt x="721392" y="870784"/>
                  <a:pt x="668142" y="879113"/>
                  <a:pt x="609854" y="879113"/>
                </a:cubicBezTo>
                <a:cubicBezTo>
                  <a:pt x="551567" y="879113"/>
                  <a:pt x="498676" y="870784"/>
                  <a:pt x="459818" y="857022"/>
                </a:cubicBezTo>
                <a:cubicBezTo>
                  <a:pt x="416282" y="841088"/>
                  <a:pt x="388937" y="817186"/>
                  <a:pt x="388937" y="788576"/>
                </a:cubicBezTo>
                <a:cubicBezTo>
                  <a:pt x="388937" y="779884"/>
                  <a:pt x="391456" y="771555"/>
                  <a:pt x="396133" y="763588"/>
                </a:cubicBezTo>
                <a:close/>
                <a:moveTo>
                  <a:pt x="6122" y="719138"/>
                </a:moveTo>
                <a:cubicBezTo>
                  <a:pt x="19445" y="731814"/>
                  <a:pt x="37809" y="740506"/>
                  <a:pt x="53653" y="746300"/>
                </a:cubicBezTo>
                <a:cubicBezTo>
                  <a:pt x="93262" y="760425"/>
                  <a:pt x="140433" y="765495"/>
                  <a:pt x="182563" y="765495"/>
                </a:cubicBezTo>
                <a:cubicBezTo>
                  <a:pt x="224332" y="765495"/>
                  <a:pt x="271143" y="760425"/>
                  <a:pt x="311113" y="746300"/>
                </a:cubicBezTo>
                <a:cubicBezTo>
                  <a:pt x="326956" y="740506"/>
                  <a:pt x="344961" y="731814"/>
                  <a:pt x="358644" y="719138"/>
                </a:cubicBezTo>
                <a:cubicBezTo>
                  <a:pt x="362605" y="725657"/>
                  <a:pt x="364765" y="732538"/>
                  <a:pt x="364765" y="739781"/>
                </a:cubicBezTo>
                <a:cubicBezTo>
                  <a:pt x="364765" y="762960"/>
                  <a:pt x="342440" y="782880"/>
                  <a:pt x="306071" y="795918"/>
                </a:cubicBezTo>
                <a:cubicBezTo>
                  <a:pt x="274024" y="807145"/>
                  <a:pt x="230454" y="814026"/>
                  <a:pt x="182563" y="814026"/>
                </a:cubicBezTo>
                <a:cubicBezTo>
                  <a:pt x="134312" y="814026"/>
                  <a:pt x="90741" y="807145"/>
                  <a:pt x="58694" y="795918"/>
                </a:cubicBezTo>
                <a:cubicBezTo>
                  <a:pt x="22325" y="782880"/>
                  <a:pt x="0" y="762960"/>
                  <a:pt x="0" y="739781"/>
                </a:cubicBezTo>
                <a:cubicBezTo>
                  <a:pt x="0" y="732538"/>
                  <a:pt x="2161" y="725657"/>
                  <a:pt x="6122" y="719138"/>
                </a:cubicBezTo>
                <a:close/>
                <a:moveTo>
                  <a:pt x="396133" y="685800"/>
                </a:moveTo>
                <a:cubicBezTo>
                  <a:pt x="412684" y="701010"/>
                  <a:pt x="434272" y="711513"/>
                  <a:pt x="453701" y="718393"/>
                </a:cubicBezTo>
                <a:cubicBezTo>
                  <a:pt x="501914" y="735414"/>
                  <a:pt x="559122" y="741933"/>
                  <a:pt x="609854" y="741933"/>
                </a:cubicBezTo>
                <a:cubicBezTo>
                  <a:pt x="660946" y="741933"/>
                  <a:pt x="717794" y="735414"/>
                  <a:pt x="766007" y="718393"/>
                </a:cubicBezTo>
                <a:cubicBezTo>
                  <a:pt x="785436" y="711513"/>
                  <a:pt x="807384" y="701010"/>
                  <a:pt x="823935" y="685800"/>
                </a:cubicBezTo>
                <a:cubicBezTo>
                  <a:pt x="828972" y="693405"/>
                  <a:pt x="831490" y="702097"/>
                  <a:pt x="831490" y="710788"/>
                </a:cubicBezTo>
                <a:cubicBezTo>
                  <a:pt x="831490" y="739036"/>
                  <a:pt x="804146" y="762938"/>
                  <a:pt x="759890" y="778872"/>
                </a:cubicBezTo>
                <a:cubicBezTo>
                  <a:pt x="721392" y="792634"/>
                  <a:pt x="668142" y="801326"/>
                  <a:pt x="609854" y="801326"/>
                </a:cubicBezTo>
                <a:cubicBezTo>
                  <a:pt x="551567" y="801326"/>
                  <a:pt x="498676" y="792634"/>
                  <a:pt x="459818" y="778872"/>
                </a:cubicBezTo>
                <a:cubicBezTo>
                  <a:pt x="416282" y="762938"/>
                  <a:pt x="388937" y="739036"/>
                  <a:pt x="388937" y="710788"/>
                </a:cubicBezTo>
                <a:cubicBezTo>
                  <a:pt x="388937" y="702097"/>
                  <a:pt x="391456" y="693405"/>
                  <a:pt x="396133" y="685800"/>
                </a:cubicBezTo>
                <a:close/>
                <a:moveTo>
                  <a:pt x="6122" y="655638"/>
                </a:moveTo>
                <a:cubicBezTo>
                  <a:pt x="19445" y="668266"/>
                  <a:pt x="37809" y="676925"/>
                  <a:pt x="53653" y="682698"/>
                </a:cubicBezTo>
                <a:cubicBezTo>
                  <a:pt x="93262" y="696769"/>
                  <a:pt x="140433" y="701820"/>
                  <a:pt x="182563" y="701820"/>
                </a:cubicBezTo>
                <a:cubicBezTo>
                  <a:pt x="224332" y="701820"/>
                  <a:pt x="271143" y="696769"/>
                  <a:pt x="311113" y="682698"/>
                </a:cubicBezTo>
                <a:cubicBezTo>
                  <a:pt x="326956" y="676925"/>
                  <a:pt x="344961" y="668266"/>
                  <a:pt x="358644" y="655638"/>
                </a:cubicBezTo>
                <a:cubicBezTo>
                  <a:pt x="362605" y="662132"/>
                  <a:pt x="364765" y="668987"/>
                  <a:pt x="364765" y="676203"/>
                </a:cubicBezTo>
                <a:cubicBezTo>
                  <a:pt x="364765" y="699655"/>
                  <a:pt x="342440" y="719138"/>
                  <a:pt x="306071" y="732127"/>
                </a:cubicBezTo>
                <a:cubicBezTo>
                  <a:pt x="274024" y="743311"/>
                  <a:pt x="230454" y="750527"/>
                  <a:pt x="182563" y="750527"/>
                </a:cubicBezTo>
                <a:cubicBezTo>
                  <a:pt x="134312" y="750527"/>
                  <a:pt x="90741" y="743311"/>
                  <a:pt x="58694" y="732127"/>
                </a:cubicBezTo>
                <a:cubicBezTo>
                  <a:pt x="22325" y="719138"/>
                  <a:pt x="0" y="699655"/>
                  <a:pt x="0" y="676203"/>
                </a:cubicBezTo>
                <a:cubicBezTo>
                  <a:pt x="0" y="668987"/>
                  <a:pt x="2161" y="662132"/>
                  <a:pt x="6122" y="655638"/>
                </a:cubicBezTo>
                <a:close/>
                <a:moveTo>
                  <a:pt x="396133" y="608013"/>
                </a:moveTo>
                <a:cubicBezTo>
                  <a:pt x="412684" y="623223"/>
                  <a:pt x="434272" y="633725"/>
                  <a:pt x="453701" y="640968"/>
                </a:cubicBezTo>
                <a:cubicBezTo>
                  <a:pt x="501914" y="657989"/>
                  <a:pt x="559122" y="664146"/>
                  <a:pt x="609854" y="664146"/>
                </a:cubicBezTo>
                <a:cubicBezTo>
                  <a:pt x="660946" y="664146"/>
                  <a:pt x="717794" y="657989"/>
                  <a:pt x="766007" y="640968"/>
                </a:cubicBezTo>
                <a:cubicBezTo>
                  <a:pt x="785436" y="633725"/>
                  <a:pt x="807384" y="623223"/>
                  <a:pt x="823935" y="608013"/>
                </a:cubicBezTo>
                <a:cubicBezTo>
                  <a:pt x="828972" y="615980"/>
                  <a:pt x="831490" y="624309"/>
                  <a:pt x="831490" y="633001"/>
                </a:cubicBezTo>
                <a:cubicBezTo>
                  <a:pt x="831490" y="661248"/>
                  <a:pt x="804146" y="685512"/>
                  <a:pt x="759890" y="701085"/>
                </a:cubicBezTo>
                <a:cubicBezTo>
                  <a:pt x="721392" y="715208"/>
                  <a:pt x="668142" y="723538"/>
                  <a:pt x="609854" y="723538"/>
                </a:cubicBezTo>
                <a:cubicBezTo>
                  <a:pt x="551567" y="723538"/>
                  <a:pt x="498676" y="715208"/>
                  <a:pt x="459818" y="701085"/>
                </a:cubicBezTo>
                <a:cubicBezTo>
                  <a:pt x="416282" y="685512"/>
                  <a:pt x="388937" y="661248"/>
                  <a:pt x="388937" y="633001"/>
                </a:cubicBezTo>
                <a:cubicBezTo>
                  <a:pt x="388937" y="624309"/>
                  <a:pt x="391456" y="615980"/>
                  <a:pt x="396133" y="608013"/>
                </a:cubicBezTo>
                <a:close/>
                <a:moveTo>
                  <a:pt x="6122" y="592138"/>
                </a:moveTo>
                <a:cubicBezTo>
                  <a:pt x="19445" y="604766"/>
                  <a:pt x="37809" y="613425"/>
                  <a:pt x="53653" y="619198"/>
                </a:cubicBezTo>
                <a:cubicBezTo>
                  <a:pt x="93262" y="633269"/>
                  <a:pt x="140433" y="638320"/>
                  <a:pt x="182563" y="638320"/>
                </a:cubicBezTo>
                <a:cubicBezTo>
                  <a:pt x="224332" y="638320"/>
                  <a:pt x="271143" y="633269"/>
                  <a:pt x="311113" y="619198"/>
                </a:cubicBezTo>
                <a:cubicBezTo>
                  <a:pt x="326956" y="613425"/>
                  <a:pt x="344961" y="604766"/>
                  <a:pt x="358644" y="592138"/>
                </a:cubicBezTo>
                <a:cubicBezTo>
                  <a:pt x="362605" y="598993"/>
                  <a:pt x="364765" y="605487"/>
                  <a:pt x="364765" y="612703"/>
                </a:cubicBezTo>
                <a:cubicBezTo>
                  <a:pt x="364765" y="636155"/>
                  <a:pt x="342440" y="655999"/>
                  <a:pt x="306071" y="668627"/>
                </a:cubicBezTo>
                <a:cubicBezTo>
                  <a:pt x="274024" y="679811"/>
                  <a:pt x="230454" y="687027"/>
                  <a:pt x="182563" y="687027"/>
                </a:cubicBezTo>
                <a:cubicBezTo>
                  <a:pt x="134312" y="687027"/>
                  <a:pt x="90741" y="679811"/>
                  <a:pt x="58694" y="668627"/>
                </a:cubicBezTo>
                <a:cubicBezTo>
                  <a:pt x="22325" y="655999"/>
                  <a:pt x="0" y="636155"/>
                  <a:pt x="0" y="612703"/>
                </a:cubicBezTo>
                <a:cubicBezTo>
                  <a:pt x="0" y="605487"/>
                  <a:pt x="2161" y="598993"/>
                  <a:pt x="6122" y="592138"/>
                </a:cubicBezTo>
                <a:close/>
                <a:moveTo>
                  <a:pt x="396133" y="530225"/>
                </a:moveTo>
                <a:cubicBezTo>
                  <a:pt x="412684" y="545388"/>
                  <a:pt x="434272" y="555857"/>
                  <a:pt x="453701" y="562717"/>
                </a:cubicBezTo>
                <a:cubicBezTo>
                  <a:pt x="501914" y="580046"/>
                  <a:pt x="559122" y="586183"/>
                  <a:pt x="609854" y="586183"/>
                </a:cubicBezTo>
                <a:cubicBezTo>
                  <a:pt x="660946" y="586183"/>
                  <a:pt x="717794" y="580046"/>
                  <a:pt x="766007" y="562717"/>
                </a:cubicBezTo>
                <a:cubicBezTo>
                  <a:pt x="785436" y="555857"/>
                  <a:pt x="807384" y="545388"/>
                  <a:pt x="823935" y="530225"/>
                </a:cubicBezTo>
                <a:cubicBezTo>
                  <a:pt x="828972" y="538167"/>
                  <a:pt x="831490" y="546471"/>
                  <a:pt x="831490" y="555135"/>
                </a:cubicBezTo>
                <a:cubicBezTo>
                  <a:pt x="831490" y="583295"/>
                  <a:pt x="804146" y="607484"/>
                  <a:pt x="759890" y="623007"/>
                </a:cubicBezTo>
                <a:cubicBezTo>
                  <a:pt x="721392" y="637087"/>
                  <a:pt x="668142" y="645752"/>
                  <a:pt x="609854" y="645752"/>
                </a:cubicBezTo>
                <a:cubicBezTo>
                  <a:pt x="551567" y="645752"/>
                  <a:pt x="498676" y="637087"/>
                  <a:pt x="459818" y="623007"/>
                </a:cubicBezTo>
                <a:cubicBezTo>
                  <a:pt x="416282" y="607484"/>
                  <a:pt x="388937" y="583295"/>
                  <a:pt x="388937" y="555135"/>
                </a:cubicBezTo>
                <a:cubicBezTo>
                  <a:pt x="388937" y="546471"/>
                  <a:pt x="391456" y="538167"/>
                  <a:pt x="396133" y="530225"/>
                </a:cubicBezTo>
                <a:close/>
                <a:moveTo>
                  <a:pt x="6122" y="528638"/>
                </a:moveTo>
                <a:cubicBezTo>
                  <a:pt x="19445" y="540952"/>
                  <a:pt x="37809" y="549644"/>
                  <a:pt x="53653" y="555438"/>
                </a:cubicBezTo>
                <a:cubicBezTo>
                  <a:pt x="93262" y="569925"/>
                  <a:pt x="140433" y="574995"/>
                  <a:pt x="182563" y="574995"/>
                </a:cubicBezTo>
                <a:cubicBezTo>
                  <a:pt x="224332" y="574995"/>
                  <a:pt x="271143" y="569925"/>
                  <a:pt x="311113" y="555438"/>
                </a:cubicBezTo>
                <a:cubicBezTo>
                  <a:pt x="326956" y="549644"/>
                  <a:pt x="344961" y="540952"/>
                  <a:pt x="358644" y="528638"/>
                </a:cubicBezTo>
                <a:cubicBezTo>
                  <a:pt x="362605" y="535157"/>
                  <a:pt x="364765" y="542038"/>
                  <a:pt x="364765" y="549281"/>
                </a:cubicBezTo>
                <a:cubicBezTo>
                  <a:pt x="364765" y="572460"/>
                  <a:pt x="342440" y="592379"/>
                  <a:pt x="306071" y="605417"/>
                </a:cubicBezTo>
                <a:cubicBezTo>
                  <a:pt x="274024" y="616645"/>
                  <a:pt x="230454" y="623526"/>
                  <a:pt x="182563" y="623526"/>
                </a:cubicBezTo>
                <a:cubicBezTo>
                  <a:pt x="134312" y="623526"/>
                  <a:pt x="90741" y="616645"/>
                  <a:pt x="58694" y="605417"/>
                </a:cubicBezTo>
                <a:cubicBezTo>
                  <a:pt x="22325" y="592379"/>
                  <a:pt x="0" y="572460"/>
                  <a:pt x="0" y="549281"/>
                </a:cubicBezTo>
                <a:cubicBezTo>
                  <a:pt x="0" y="542038"/>
                  <a:pt x="2161" y="535157"/>
                  <a:pt x="6122" y="528638"/>
                </a:cubicBezTo>
                <a:close/>
                <a:moveTo>
                  <a:pt x="6122" y="465138"/>
                </a:moveTo>
                <a:cubicBezTo>
                  <a:pt x="19445" y="477814"/>
                  <a:pt x="37809" y="486144"/>
                  <a:pt x="53653" y="492300"/>
                </a:cubicBezTo>
                <a:cubicBezTo>
                  <a:pt x="93262" y="506425"/>
                  <a:pt x="140433" y="511495"/>
                  <a:pt x="182563" y="511495"/>
                </a:cubicBezTo>
                <a:cubicBezTo>
                  <a:pt x="224332" y="511495"/>
                  <a:pt x="271143" y="506425"/>
                  <a:pt x="311113" y="492300"/>
                </a:cubicBezTo>
                <a:cubicBezTo>
                  <a:pt x="326956" y="486144"/>
                  <a:pt x="344961" y="477814"/>
                  <a:pt x="358644" y="465138"/>
                </a:cubicBezTo>
                <a:cubicBezTo>
                  <a:pt x="362605" y="471657"/>
                  <a:pt x="364765" y="478538"/>
                  <a:pt x="364765" y="485781"/>
                </a:cubicBezTo>
                <a:cubicBezTo>
                  <a:pt x="364765" y="508960"/>
                  <a:pt x="342440" y="528879"/>
                  <a:pt x="306071" y="541917"/>
                </a:cubicBezTo>
                <a:cubicBezTo>
                  <a:pt x="274024" y="553145"/>
                  <a:pt x="230454" y="560026"/>
                  <a:pt x="182563" y="560026"/>
                </a:cubicBezTo>
                <a:cubicBezTo>
                  <a:pt x="134312" y="560026"/>
                  <a:pt x="90741" y="553145"/>
                  <a:pt x="58694" y="541917"/>
                </a:cubicBezTo>
                <a:cubicBezTo>
                  <a:pt x="22325" y="528879"/>
                  <a:pt x="0" y="508960"/>
                  <a:pt x="0" y="485781"/>
                </a:cubicBezTo>
                <a:cubicBezTo>
                  <a:pt x="0" y="478538"/>
                  <a:pt x="2161" y="471657"/>
                  <a:pt x="6122" y="465138"/>
                </a:cubicBezTo>
                <a:close/>
                <a:moveTo>
                  <a:pt x="396133" y="454025"/>
                </a:moveTo>
                <a:cubicBezTo>
                  <a:pt x="412684" y="468873"/>
                  <a:pt x="434272" y="479738"/>
                  <a:pt x="453701" y="486256"/>
                </a:cubicBezTo>
                <a:cubicBezTo>
                  <a:pt x="501914" y="504002"/>
                  <a:pt x="559122" y="510158"/>
                  <a:pt x="609854" y="510158"/>
                </a:cubicBezTo>
                <a:cubicBezTo>
                  <a:pt x="660946" y="510158"/>
                  <a:pt x="717794" y="504002"/>
                  <a:pt x="766007" y="486256"/>
                </a:cubicBezTo>
                <a:cubicBezTo>
                  <a:pt x="785436" y="479738"/>
                  <a:pt x="807384" y="468873"/>
                  <a:pt x="823935" y="454025"/>
                </a:cubicBezTo>
                <a:cubicBezTo>
                  <a:pt x="828972" y="461630"/>
                  <a:pt x="831490" y="469959"/>
                  <a:pt x="831490" y="478651"/>
                </a:cubicBezTo>
                <a:cubicBezTo>
                  <a:pt x="831490" y="507261"/>
                  <a:pt x="804146" y="531163"/>
                  <a:pt x="759890" y="547097"/>
                </a:cubicBezTo>
                <a:cubicBezTo>
                  <a:pt x="721392" y="560859"/>
                  <a:pt x="668142" y="569551"/>
                  <a:pt x="609854" y="569551"/>
                </a:cubicBezTo>
                <a:cubicBezTo>
                  <a:pt x="551567" y="569551"/>
                  <a:pt x="498676" y="560859"/>
                  <a:pt x="459818" y="547097"/>
                </a:cubicBezTo>
                <a:cubicBezTo>
                  <a:pt x="416282" y="531163"/>
                  <a:pt x="388937" y="507261"/>
                  <a:pt x="388937" y="478651"/>
                </a:cubicBezTo>
                <a:cubicBezTo>
                  <a:pt x="388937" y="469959"/>
                  <a:pt x="391456" y="461630"/>
                  <a:pt x="396133" y="454025"/>
                </a:cubicBezTo>
                <a:close/>
                <a:moveTo>
                  <a:pt x="396133" y="376238"/>
                </a:moveTo>
                <a:cubicBezTo>
                  <a:pt x="412684" y="390928"/>
                  <a:pt x="434272" y="401678"/>
                  <a:pt x="453701" y="408486"/>
                </a:cubicBezTo>
                <a:cubicBezTo>
                  <a:pt x="501914" y="425684"/>
                  <a:pt x="559122" y="431775"/>
                  <a:pt x="609854" y="431775"/>
                </a:cubicBezTo>
                <a:cubicBezTo>
                  <a:pt x="660946" y="431775"/>
                  <a:pt x="717794" y="425684"/>
                  <a:pt x="766007" y="408486"/>
                </a:cubicBezTo>
                <a:cubicBezTo>
                  <a:pt x="785436" y="401678"/>
                  <a:pt x="807384" y="390928"/>
                  <a:pt x="823935" y="376238"/>
                </a:cubicBezTo>
                <a:cubicBezTo>
                  <a:pt x="828972" y="383762"/>
                  <a:pt x="831490" y="392003"/>
                  <a:pt x="831490" y="400961"/>
                </a:cubicBezTo>
                <a:cubicBezTo>
                  <a:pt x="831490" y="428909"/>
                  <a:pt x="804146" y="452199"/>
                  <a:pt x="759890" y="467965"/>
                </a:cubicBezTo>
                <a:cubicBezTo>
                  <a:pt x="721392" y="481580"/>
                  <a:pt x="668142" y="490180"/>
                  <a:pt x="609854" y="490180"/>
                </a:cubicBezTo>
                <a:cubicBezTo>
                  <a:pt x="551567" y="490180"/>
                  <a:pt x="498676" y="481580"/>
                  <a:pt x="459818" y="467965"/>
                </a:cubicBezTo>
                <a:cubicBezTo>
                  <a:pt x="416282" y="452199"/>
                  <a:pt x="388937" y="428909"/>
                  <a:pt x="388937" y="400961"/>
                </a:cubicBezTo>
                <a:cubicBezTo>
                  <a:pt x="388937" y="392003"/>
                  <a:pt x="391456" y="383762"/>
                  <a:pt x="396133" y="376238"/>
                </a:cubicBezTo>
                <a:close/>
                <a:moveTo>
                  <a:pt x="182563" y="347663"/>
                </a:moveTo>
                <a:cubicBezTo>
                  <a:pt x="230454" y="347663"/>
                  <a:pt x="274024" y="354471"/>
                  <a:pt x="306071" y="365938"/>
                </a:cubicBezTo>
                <a:cubicBezTo>
                  <a:pt x="342440" y="378839"/>
                  <a:pt x="364765" y="398189"/>
                  <a:pt x="364765" y="421481"/>
                </a:cubicBezTo>
                <a:cubicBezTo>
                  <a:pt x="364765" y="444415"/>
                  <a:pt x="342440" y="463766"/>
                  <a:pt x="306071" y="476666"/>
                </a:cubicBezTo>
                <a:cubicBezTo>
                  <a:pt x="274024" y="487775"/>
                  <a:pt x="230454" y="494942"/>
                  <a:pt x="182563" y="494942"/>
                </a:cubicBezTo>
                <a:cubicBezTo>
                  <a:pt x="134312" y="494942"/>
                  <a:pt x="90741" y="487775"/>
                  <a:pt x="58694" y="476666"/>
                </a:cubicBezTo>
                <a:cubicBezTo>
                  <a:pt x="22325" y="463766"/>
                  <a:pt x="0" y="444415"/>
                  <a:pt x="0" y="421481"/>
                </a:cubicBezTo>
                <a:cubicBezTo>
                  <a:pt x="0" y="398189"/>
                  <a:pt x="22325" y="378839"/>
                  <a:pt x="58694" y="365938"/>
                </a:cubicBezTo>
                <a:cubicBezTo>
                  <a:pt x="90741" y="354471"/>
                  <a:pt x="134312" y="347663"/>
                  <a:pt x="182563" y="347663"/>
                </a:cubicBezTo>
                <a:close/>
                <a:moveTo>
                  <a:pt x="609854" y="234950"/>
                </a:moveTo>
                <a:cubicBezTo>
                  <a:pt x="668142" y="234950"/>
                  <a:pt x="721392" y="243258"/>
                  <a:pt x="759890" y="256985"/>
                </a:cubicBezTo>
                <a:cubicBezTo>
                  <a:pt x="804146" y="272879"/>
                  <a:pt x="831490" y="296720"/>
                  <a:pt x="831490" y="325257"/>
                </a:cubicBezTo>
                <a:cubicBezTo>
                  <a:pt x="831490" y="353433"/>
                  <a:pt x="804146" y="377635"/>
                  <a:pt x="759890" y="393168"/>
                </a:cubicBezTo>
                <a:cubicBezTo>
                  <a:pt x="721392" y="406894"/>
                  <a:pt x="668142" y="415564"/>
                  <a:pt x="609854" y="415564"/>
                </a:cubicBezTo>
                <a:cubicBezTo>
                  <a:pt x="551567" y="415564"/>
                  <a:pt x="498676" y="406894"/>
                  <a:pt x="459818" y="393168"/>
                </a:cubicBezTo>
                <a:cubicBezTo>
                  <a:pt x="416282" y="377635"/>
                  <a:pt x="388937" y="353433"/>
                  <a:pt x="388937" y="325257"/>
                </a:cubicBezTo>
                <a:cubicBezTo>
                  <a:pt x="388937" y="296720"/>
                  <a:pt x="416282" y="272879"/>
                  <a:pt x="459818" y="256985"/>
                </a:cubicBezTo>
                <a:cubicBezTo>
                  <a:pt x="498676" y="243258"/>
                  <a:pt x="551567" y="234950"/>
                  <a:pt x="609854" y="234950"/>
                </a:cubicBezTo>
                <a:close/>
                <a:moveTo>
                  <a:pt x="337727" y="161091"/>
                </a:moveTo>
                <a:cubicBezTo>
                  <a:pt x="343128" y="162529"/>
                  <a:pt x="347088" y="164687"/>
                  <a:pt x="349608" y="167923"/>
                </a:cubicBezTo>
                <a:cubicBezTo>
                  <a:pt x="352128" y="170800"/>
                  <a:pt x="353208" y="174395"/>
                  <a:pt x="353208" y="178351"/>
                </a:cubicBezTo>
                <a:cubicBezTo>
                  <a:pt x="353208" y="183025"/>
                  <a:pt x="351768" y="186981"/>
                  <a:pt x="348888" y="190576"/>
                </a:cubicBezTo>
                <a:cubicBezTo>
                  <a:pt x="346008" y="193813"/>
                  <a:pt x="342408" y="195970"/>
                  <a:pt x="337727" y="196689"/>
                </a:cubicBezTo>
                <a:close/>
                <a:moveTo>
                  <a:pt x="324407" y="99243"/>
                </a:moveTo>
                <a:lnTo>
                  <a:pt x="324407" y="130886"/>
                </a:lnTo>
                <a:cubicBezTo>
                  <a:pt x="320447" y="129088"/>
                  <a:pt x="317567" y="126931"/>
                  <a:pt x="315407" y="124054"/>
                </a:cubicBezTo>
                <a:cubicBezTo>
                  <a:pt x="313607" y="121178"/>
                  <a:pt x="312527" y="118301"/>
                  <a:pt x="312527" y="115425"/>
                </a:cubicBezTo>
                <a:cubicBezTo>
                  <a:pt x="312527" y="111829"/>
                  <a:pt x="313607" y="108233"/>
                  <a:pt x="315767" y="105356"/>
                </a:cubicBezTo>
                <a:cubicBezTo>
                  <a:pt x="317927" y="102480"/>
                  <a:pt x="320807" y="100322"/>
                  <a:pt x="324407" y="99243"/>
                </a:cubicBezTo>
                <a:close/>
                <a:moveTo>
                  <a:pt x="324407" y="70118"/>
                </a:moveTo>
                <a:lnTo>
                  <a:pt x="324407" y="79107"/>
                </a:lnTo>
                <a:cubicBezTo>
                  <a:pt x="313967" y="80186"/>
                  <a:pt x="305326" y="84141"/>
                  <a:pt x="299206" y="90973"/>
                </a:cubicBezTo>
                <a:cubicBezTo>
                  <a:pt x="292726" y="97805"/>
                  <a:pt x="289486" y="106075"/>
                  <a:pt x="289486" y="116503"/>
                </a:cubicBezTo>
                <a:cubicBezTo>
                  <a:pt x="289486" y="126212"/>
                  <a:pt x="292366" y="134842"/>
                  <a:pt x="298126" y="141314"/>
                </a:cubicBezTo>
                <a:cubicBezTo>
                  <a:pt x="303526" y="148506"/>
                  <a:pt x="312527" y="153540"/>
                  <a:pt x="324407" y="157136"/>
                </a:cubicBezTo>
                <a:lnTo>
                  <a:pt x="324407" y="195610"/>
                </a:lnTo>
                <a:cubicBezTo>
                  <a:pt x="321167" y="193813"/>
                  <a:pt x="317927" y="191296"/>
                  <a:pt x="315407" y="188059"/>
                </a:cubicBezTo>
                <a:cubicBezTo>
                  <a:pt x="312887" y="184464"/>
                  <a:pt x="310727" y="180149"/>
                  <a:pt x="310007" y="175115"/>
                </a:cubicBezTo>
                <a:lnTo>
                  <a:pt x="285886" y="177991"/>
                </a:lnTo>
                <a:cubicBezTo>
                  <a:pt x="288046" y="189857"/>
                  <a:pt x="292006" y="199206"/>
                  <a:pt x="298846" y="205679"/>
                </a:cubicBezTo>
                <a:cubicBezTo>
                  <a:pt x="305326" y="212151"/>
                  <a:pt x="313967" y="216106"/>
                  <a:pt x="324407" y="217545"/>
                </a:cubicBezTo>
                <a:lnTo>
                  <a:pt x="324407" y="234085"/>
                </a:lnTo>
                <a:lnTo>
                  <a:pt x="337727" y="234085"/>
                </a:lnTo>
                <a:lnTo>
                  <a:pt x="337727" y="217185"/>
                </a:lnTo>
                <a:cubicBezTo>
                  <a:pt x="349608" y="215387"/>
                  <a:pt x="358968" y="210713"/>
                  <a:pt x="365808" y="203162"/>
                </a:cubicBezTo>
                <a:cubicBezTo>
                  <a:pt x="372289" y="195610"/>
                  <a:pt x="375889" y="186261"/>
                  <a:pt x="375889" y="175115"/>
                </a:cubicBezTo>
                <a:cubicBezTo>
                  <a:pt x="375889" y="165406"/>
                  <a:pt x="373009" y="157136"/>
                  <a:pt x="367968" y="150663"/>
                </a:cubicBezTo>
                <a:cubicBezTo>
                  <a:pt x="362568" y="144550"/>
                  <a:pt x="352488" y="139157"/>
                  <a:pt x="337727" y="135201"/>
                </a:cubicBezTo>
                <a:lnTo>
                  <a:pt x="337727" y="99243"/>
                </a:lnTo>
                <a:cubicBezTo>
                  <a:pt x="343488" y="102120"/>
                  <a:pt x="347088" y="107154"/>
                  <a:pt x="348888" y="114346"/>
                </a:cubicBezTo>
                <a:lnTo>
                  <a:pt x="371929" y="111110"/>
                </a:lnTo>
                <a:cubicBezTo>
                  <a:pt x="370129" y="102120"/>
                  <a:pt x="366528" y="94569"/>
                  <a:pt x="361128" y="89175"/>
                </a:cubicBezTo>
                <a:cubicBezTo>
                  <a:pt x="355368" y="83782"/>
                  <a:pt x="347448" y="80545"/>
                  <a:pt x="337727" y="79107"/>
                </a:cubicBezTo>
                <a:lnTo>
                  <a:pt x="337727" y="70118"/>
                </a:lnTo>
                <a:close/>
                <a:moveTo>
                  <a:pt x="331967" y="0"/>
                </a:moveTo>
                <a:cubicBezTo>
                  <a:pt x="373009" y="0"/>
                  <a:pt x="410090" y="16540"/>
                  <a:pt x="437091" y="43509"/>
                </a:cubicBezTo>
                <a:cubicBezTo>
                  <a:pt x="463732" y="70477"/>
                  <a:pt x="480652" y="107873"/>
                  <a:pt x="480652" y="149225"/>
                </a:cubicBezTo>
                <a:cubicBezTo>
                  <a:pt x="480652" y="190217"/>
                  <a:pt x="463732" y="227253"/>
                  <a:pt x="437091" y="254581"/>
                </a:cubicBezTo>
                <a:cubicBezTo>
                  <a:pt x="410090" y="281190"/>
                  <a:pt x="373009" y="298090"/>
                  <a:pt x="331967" y="298090"/>
                </a:cubicBezTo>
                <a:cubicBezTo>
                  <a:pt x="290566" y="298090"/>
                  <a:pt x="253485" y="281190"/>
                  <a:pt x="226484" y="254581"/>
                </a:cubicBezTo>
                <a:cubicBezTo>
                  <a:pt x="199123" y="227253"/>
                  <a:pt x="182562" y="190217"/>
                  <a:pt x="182562" y="149225"/>
                </a:cubicBezTo>
                <a:cubicBezTo>
                  <a:pt x="182562" y="107873"/>
                  <a:pt x="199123" y="70477"/>
                  <a:pt x="226484" y="43509"/>
                </a:cubicBezTo>
                <a:cubicBezTo>
                  <a:pt x="253485" y="16540"/>
                  <a:pt x="290566" y="0"/>
                  <a:pt x="3319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3" name="Oval 28">
            <a:extLst>
              <a:ext uri="{FF2B5EF4-FFF2-40B4-BE49-F238E27FC236}">
                <a16:creationId xmlns:a16="http://schemas.microsoft.com/office/drawing/2014/main" id="{774DDEDD-C90F-2822-FCF3-A85BCFE33B92}"/>
              </a:ext>
            </a:extLst>
          </p:cNvPr>
          <p:cNvSpPr/>
          <p:nvPr/>
        </p:nvSpPr>
        <p:spPr>
          <a:xfrm flipH="1">
            <a:off x="5426083" y="1883198"/>
            <a:ext cx="1162612" cy="1181184"/>
          </a:xfrm>
          <a:prstGeom prst="ellipse">
            <a:avLst/>
          </a:prstGeom>
          <a:solidFill>
            <a:schemeClr val="accent6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Freeform 1021">
            <a:extLst>
              <a:ext uri="{FF2B5EF4-FFF2-40B4-BE49-F238E27FC236}">
                <a16:creationId xmlns:a16="http://schemas.microsoft.com/office/drawing/2014/main" id="{075E901B-C067-1177-CF9D-0AA6A6F354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21994" y="2188146"/>
            <a:ext cx="552921" cy="552921"/>
          </a:xfrm>
          <a:custGeom>
            <a:avLst/>
            <a:gdLst>
              <a:gd name="T0" fmla="*/ 19108361 w 290150"/>
              <a:gd name="T1" fmla="*/ 33564603 h 290152"/>
              <a:gd name="T2" fmla="*/ 28010790 w 290150"/>
              <a:gd name="T3" fmla="*/ 28790608 h 290152"/>
              <a:gd name="T4" fmla="*/ 33603522 w 290150"/>
              <a:gd name="T5" fmla="*/ 33565165 h 290152"/>
              <a:gd name="T6" fmla="*/ 33950478 w 290150"/>
              <a:gd name="T7" fmla="*/ 28876532 h 290152"/>
              <a:gd name="T8" fmla="*/ 27100419 w 290150"/>
              <a:gd name="T9" fmla="*/ 34640317 h 290152"/>
              <a:gd name="T10" fmla="*/ 28010790 w 290150"/>
              <a:gd name="T11" fmla="*/ 28790608 h 290152"/>
              <a:gd name="T12" fmla="*/ 1021859 w 290150"/>
              <a:gd name="T13" fmla="*/ 33565165 h 290152"/>
              <a:gd name="T14" fmla="*/ 6513562 w 290150"/>
              <a:gd name="T15" fmla="*/ 28790608 h 290152"/>
              <a:gd name="T16" fmla="*/ 7407729 w 290150"/>
              <a:gd name="T17" fmla="*/ 34640317 h 290152"/>
              <a:gd name="T18" fmla="*/ 723990 w 290150"/>
              <a:gd name="T19" fmla="*/ 28876532 h 290152"/>
              <a:gd name="T20" fmla="*/ 22250567 w 290150"/>
              <a:gd name="T21" fmla="*/ 30423091 h 290152"/>
              <a:gd name="T22" fmla="*/ 29272760 w 290150"/>
              <a:gd name="T23" fmla="*/ 26723260 h 290152"/>
              <a:gd name="T24" fmla="*/ 3937393 w 290150"/>
              <a:gd name="T25" fmla="*/ 25478853 h 290152"/>
              <a:gd name="T26" fmla="*/ 3937393 w 290150"/>
              <a:gd name="T27" fmla="*/ 25478853 h 290152"/>
              <a:gd name="T28" fmla="*/ 28242667 w 290150"/>
              <a:gd name="T29" fmla="*/ 26723260 h 290152"/>
              <a:gd name="T30" fmla="*/ 3937393 w 290150"/>
              <a:gd name="T31" fmla="*/ 28954763 h 290152"/>
              <a:gd name="T32" fmla="*/ 15750977 w 290150"/>
              <a:gd name="T33" fmla="*/ 27281629 h 290152"/>
              <a:gd name="T34" fmla="*/ 20959335 w 290150"/>
              <a:gd name="T35" fmla="*/ 19578348 h 290152"/>
              <a:gd name="T36" fmla="*/ 22035386 w 290150"/>
              <a:gd name="T37" fmla="*/ 20611168 h 290152"/>
              <a:gd name="T38" fmla="*/ 13641923 w 290150"/>
              <a:gd name="T39" fmla="*/ 21687027 h 290152"/>
              <a:gd name="T40" fmla="*/ 2148419 w 290150"/>
              <a:gd name="T41" fmla="*/ 11940077 h 290152"/>
              <a:gd name="T42" fmla="*/ 2443292 w 290150"/>
              <a:gd name="T43" fmla="*/ 23604758 h 290152"/>
              <a:gd name="T44" fmla="*/ 0 w 290150"/>
              <a:gd name="T45" fmla="*/ 14135216 h 290152"/>
              <a:gd name="T46" fmla="*/ 33472552 w 290150"/>
              <a:gd name="T47" fmla="*/ 20872448 h 290152"/>
              <a:gd name="T48" fmla="*/ 32447376 w 290150"/>
              <a:gd name="T49" fmla="*/ 20530028 h 290152"/>
              <a:gd name="T50" fmla="*/ 24176082 w 290150"/>
              <a:gd name="T51" fmla="*/ 16221779 h 290152"/>
              <a:gd name="T52" fmla="*/ 17197137 w 290150"/>
              <a:gd name="T53" fmla="*/ 11311420 h 290152"/>
              <a:gd name="T54" fmla="*/ 8046409 w 290150"/>
              <a:gd name="T55" fmla="*/ 17297506 h 290152"/>
              <a:gd name="T56" fmla="*/ 14718073 w 290150"/>
              <a:gd name="T57" fmla="*/ 22719889 h 290152"/>
              <a:gd name="T58" fmla="*/ 15750977 w 290150"/>
              <a:gd name="T59" fmla="*/ 20611168 h 290152"/>
              <a:gd name="T60" fmla="*/ 20959335 w 290150"/>
              <a:gd name="T61" fmla="*/ 18545511 h 290152"/>
              <a:gd name="T62" fmla="*/ 19926305 w 290150"/>
              <a:gd name="T63" fmla="*/ 27281629 h 290152"/>
              <a:gd name="T64" fmla="*/ 17300627 w 290150"/>
              <a:gd name="T65" fmla="*/ 8045311 h 290152"/>
              <a:gd name="T66" fmla="*/ 23326608 w 290150"/>
              <a:gd name="T67" fmla="*/ 27927007 h 290152"/>
              <a:gd name="T68" fmla="*/ 21734094 w 290150"/>
              <a:gd name="T69" fmla="*/ 32015416 h 290152"/>
              <a:gd name="T70" fmla="*/ 12996443 w 290150"/>
              <a:gd name="T71" fmla="*/ 31455816 h 290152"/>
              <a:gd name="T72" fmla="*/ 10026357 w 290150"/>
              <a:gd name="T73" fmla="*/ 24570337 h 290152"/>
              <a:gd name="T74" fmla="*/ 28097509 w 290150"/>
              <a:gd name="T75" fmla="*/ 5072913 h 290152"/>
              <a:gd name="T76" fmla="*/ 33603522 w 290150"/>
              <a:gd name="T77" fmla="*/ 6406433 h 290152"/>
              <a:gd name="T78" fmla="*/ 34643864 w 290150"/>
              <a:gd name="T79" fmla="*/ 6406433 h 290152"/>
              <a:gd name="T80" fmla="*/ 26536638 w 290150"/>
              <a:gd name="T81" fmla="*/ 9675421 h 290152"/>
              <a:gd name="T82" fmla="*/ 1405026 w 290150"/>
              <a:gd name="T83" fmla="*/ 4384759 h 290152"/>
              <a:gd name="T84" fmla="*/ 6896651 w 290150"/>
              <a:gd name="T85" fmla="*/ 9159078 h 290152"/>
              <a:gd name="T86" fmla="*/ 7237277 w 290150"/>
              <a:gd name="T87" fmla="*/ 4427438 h 290152"/>
              <a:gd name="T88" fmla="*/ 510547 w 290150"/>
              <a:gd name="T89" fmla="*/ 10191473 h 290152"/>
              <a:gd name="T90" fmla="*/ 1405026 w 290150"/>
              <a:gd name="T91" fmla="*/ 4384759 h 290152"/>
              <a:gd name="T92" fmla="*/ 31718903 w 290150"/>
              <a:gd name="T93" fmla="*/ 2253079 h 290152"/>
              <a:gd name="T94" fmla="*/ 3937393 w 290150"/>
              <a:gd name="T95" fmla="*/ 3485819 h 290152"/>
              <a:gd name="T96" fmla="*/ 23534097 w 290150"/>
              <a:gd name="T97" fmla="*/ 1956947 h 290152"/>
              <a:gd name="T98" fmla="*/ 23102419 w 290150"/>
              <a:gd name="T99" fmla="*/ 2850784 h 290152"/>
              <a:gd name="T100" fmla="*/ 8642448 w 290150"/>
              <a:gd name="T101" fmla="*/ 3148629 h 290152"/>
              <a:gd name="T102" fmla="*/ 30517365 w 290150"/>
              <a:gd name="T103" fmla="*/ 4506129 h 290152"/>
              <a:gd name="T104" fmla="*/ 6211951 w 290150"/>
              <a:gd name="T105" fmla="*/ 2253079 h 29015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90150" h="290152">
                <a:moveTo>
                  <a:pt x="117499" y="263478"/>
                </a:moveTo>
                <a:lnTo>
                  <a:pt x="117499" y="268164"/>
                </a:lnTo>
                <a:cubicBezTo>
                  <a:pt x="117499" y="275373"/>
                  <a:pt x="123627" y="281140"/>
                  <a:pt x="130837" y="281140"/>
                </a:cubicBezTo>
                <a:lnTo>
                  <a:pt x="160037" y="281140"/>
                </a:lnTo>
                <a:cubicBezTo>
                  <a:pt x="167247" y="281140"/>
                  <a:pt x="173015" y="275373"/>
                  <a:pt x="173015" y="268164"/>
                </a:cubicBezTo>
                <a:lnTo>
                  <a:pt x="173015" y="263478"/>
                </a:lnTo>
                <a:lnTo>
                  <a:pt x="117499" y="263478"/>
                </a:lnTo>
                <a:close/>
                <a:moveTo>
                  <a:pt x="234596" y="241153"/>
                </a:moveTo>
                <a:cubicBezTo>
                  <a:pt x="236774" y="242955"/>
                  <a:pt x="236774" y="245477"/>
                  <a:pt x="235322" y="247278"/>
                </a:cubicBezTo>
                <a:cubicBezTo>
                  <a:pt x="232417" y="250521"/>
                  <a:pt x="231328" y="254124"/>
                  <a:pt x="231328" y="258447"/>
                </a:cubicBezTo>
                <a:lnTo>
                  <a:pt x="231328" y="281145"/>
                </a:lnTo>
                <a:lnTo>
                  <a:pt x="281436" y="281145"/>
                </a:lnTo>
                <a:lnTo>
                  <a:pt x="281436" y="258447"/>
                </a:lnTo>
                <a:cubicBezTo>
                  <a:pt x="281436" y="254124"/>
                  <a:pt x="279983" y="250521"/>
                  <a:pt x="277442" y="247278"/>
                </a:cubicBezTo>
                <a:cubicBezTo>
                  <a:pt x="275626" y="245477"/>
                  <a:pt x="275989" y="242955"/>
                  <a:pt x="278168" y="241153"/>
                </a:cubicBezTo>
                <a:cubicBezTo>
                  <a:pt x="279983" y="239712"/>
                  <a:pt x="282525" y="239712"/>
                  <a:pt x="284341" y="241874"/>
                </a:cubicBezTo>
                <a:cubicBezTo>
                  <a:pt x="287972" y="246558"/>
                  <a:pt x="290150" y="252322"/>
                  <a:pt x="290150" y="258447"/>
                </a:cubicBezTo>
                <a:lnTo>
                  <a:pt x="290150" y="285829"/>
                </a:lnTo>
                <a:cubicBezTo>
                  <a:pt x="290150" y="287990"/>
                  <a:pt x="288335" y="290152"/>
                  <a:pt x="285793" y="290152"/>
                </a:cubicBezTo>
                <a:lnTo>
                  <a:pt x="226971" y="290152"/>
                </a:lnTo>
                <a:cubicBezTo>
                  <a:pt x="224429" y="290152"/>
                  <a:pt x="222250" y="287990"/>
                  <a:pt x="222250" y="285829"/>
                </a:cubicBezTo>
                <a:lnTo>
                  <a:pt x="222250" y="258447"/>
                </a:lnTo>
                <a:cubicBezTo>
                  <a:pt x="222250" y="252322"/>
                  <a:pt x="224429" y="246558"/>
                  <a:pt x="228423" y="241874"/>
                </a:cubicBezTo>
                <a:cubicBezTo>
                  <a:pt x="229875" y="239712"/>
                  <a:pt x="232780" y="239712"/>
                  <a:pt x="234596" y="241153"/>
                </a:cubicBezTo>
                <a:close/>
                <a:moveTo>
                  <a:pt x="11766" y="241153"/>
                </a:moveTo>
                <a:cubicBezTo>
                  <a:pt x="13905" y="242955"/>
                  <a:pt x="14262" y="245477"/>
                  <a:pt x="12479" y="247278"/>
                </a:cubicBezTo>
                <a:cubicBezTo>
                  <a:pt x="9983" y="250521"/>
                  <a:pt x="8557" y="254124"/>
                  <a:pt x="8557" y="258447"/>
                </a:cubicBezTo>
                <a:lnTo>
                  <a:pt x="8557" y="281145"/>
                </a:lnTo>
                <a:lnTo>
                  <a:pt x="57761" y="281145"/>
                </a:lnTo>
                <a:lnTo>
                  <a:pt x="57761" y="258447"/>
                </a:lnTo>
                <a:cubicBezTo>
                  <a:pt x="57761" y="254124"/>
                  <a:pt x="56335" y="250521"/>
                  <a:pt x="53839" y="247278"/>
                </a:cubicBezTo>
                <a:cubicBezTo>
                  <a:pt x="52413" y="245477"/>
                  <a:pt x="52413" y="242955"/>
                  <a:pt x="54552" y="241153"/>
                </a:cubicBezTo>
                <a:cubicBezTo>
                  <a:pt x="56335" y="239712"/>
                  <a:pt x="59188" y="239712"/>
                  <a:pt x="60614" y="241874"/>
                </a:cubicBezTo>
                <a:cubicBezTo>
                  <a:pt x="64179" y="246558"/>
                  <a:pt x="66319" y="252322"/>
                  <a:pt x="66319" y="258447"/>
                </a:cubicBezTo>
                <a:lnTo>
                  <a:pt x="66319" y="285829"/>
                </a:lnTo>
                <a:cubicBezTo>
                  <a:pt x="66319" y="287990"/>
                  <a:pt x="64536" y="290152"/>
                  <a:pt x="62040" y="290152"/>
                </a:cubicBezTo>
                <a:lnTo>
                  <a:pt x="4278" y="290152"/>
                </a:lnTo>
                <a:cubicBezTo>
                  <a:pt x="1783" y="290152"/>
                  <a:pt x="0" y="287990"/>
                  <a:pt x="0" y="285829"/>
                </a:cubicBezTo>
                <a:lnTo>
                  <a:pt x="0" y="258447"/>
                </a:lnTo>
                <a:cubicBezTo>
                  <a:pt x="0" y="252322"/>
                  <a:pt x="2139" y="246558"/>
                  <a:pt x="6061" y="241874"/>
                </a:cubicBezTo>
                <a:cubicBezTo>
                  <a:pt x="7487" y="239712"/>
                  <a:pt x="9983" y="239712"/>
                  <a:pt x="11766" y="241153"/>
                </a:cubicBezTo>
                <a:close/>
                <a:moveTo>
                  <a:pt x="104160" y="237525"/>
                </a:moveTo>
                <a:lnTo>
                  <a:pt x="104160" y="254827"/>
                </a:lnTo>
                <a:lnTo>
                  <a:pt x="186353" y="254827"/>
                </a:lnTo>
                <a:lnTo>
                  <a:pt x="186353" y="237525"/>
                </a:lnTo>
                <a:lnTo>
                  <a:pt x="104160" y="237525"/>
                </a:lnTo>
                <a:close/>
                <a:moveTo>
                  <a:pt x="255588" y="213414"/>
                </a:moveTo>
                <a:cubicBezTo>
                  <a:pt x="249837" y="213414"/>
                  <a:pt x="245165" y="218086"/>
                  <a:pt x="245165" y="223837"/>
                </a:cubicBezTo>
                <a:cubicBezTo>
                  <a:pt x="245165" y="229229"/>
                  <a:pt x="249837" y="233901"/>
                  <a:pt x="255588" y="233901"/>
                </a:cubicBezTo>
                <a:cubicBezTo>
                  <a:pt x="260980" y="233901"/>
                  <a:pt x="265652" y="229229"/>
                  <a:pt x="265652" y="223837"/>
                </a:cubicBezTo>
                <a:cubicBezTo>
                  <a:pt x="265652" y="218086"/>
                  <a:pt x="260980" y="213414"/>
                  <a:pt x="255588" y="213414"/>
                </a:cubicBezTo>
                <a:close/>
                <a:moveTo>
                  <a:pt x="32978" y="213414"/>
                </a:moveTo>
                <a:cubicBezTo>
                  <a:pt x="27587" y="213414"/>
                  <a:pt x="22914" y="218086"/>
                  <a:pt x="22914" y="223837"/>
                </a:cubicBezTo>
                <a:cubicBezTo>
                  <a:pt x="22914" y="229229"/>
                  <a:pt x="27587" y="233901"/>
                  <a:pt x="32978" y="233901"/>
                </a:cubicBezTo>
                <a:cubicBezTo>
                  <a:pt x="38729" y="233901"/>
                  <a:pt x="43402" y="229229"/>
                  <a:pt x="43402" y="223837"/>
                </a:cubicBezTo>
                <a:cubicBezTo>
                  <a:pt x="43402" y="218086"/>
                  <a:pt x="38729" y="213414"/>
                  <a:pt x="32978" y="213414"/>
                </a:cubicBezTo>
                <a:close/>
                <a:moveTo>
                  <a:pt x="255588" y="204787"/>
                </a:moveTo>
                <a:cubicBezTo>
                  <a:pt x="266012" y="204787"/>
                  <a:pt x="274279" y="213414"/>
                  <a:pt x="274279" y="223837"/>
                </a:cubicBezTo>
                <a:cubicBezTo>
                  <a:pt x="274279" y="234261"/>
                  <a:pt x="266012" y="242528"/>
                  <a:pt x="255588" y="242528"/>
                </a:cubicBezTo>
                <a:cubicBezTo>
                  <a:pt x="245165" y="242528"/>
                  <a:pt x="236538" y="234261"/>
                  <a:pt x="236538" y="223837"/>
                </a:cubicBezTo>
                <a:cubicBezTo>
                  <a:pt x="236538" y="213414"/>
                  <a:pt x="245165" y="204787"/>
                  <a:pt x="255588" y="204787"/>
                </a:cubicBezTo>
                <a:close/>
                <a:moveTo>
                  <a:pt x="32978" y="204787"/>
                </a:moveTo>
                <a:cubicBezTo>
                  <a:pt x="43402" y="204787"/>
                  <a:pt x="52028" y="213414"/>
                  <a:pt x="52028" y="223837"/>
                </a:cubicBezTo>
                <a:cubicBezTo>
                  <a:pt x="52028" y="234261"/>
                  <a:pt x="43402" y="242528"/>
                  <a:pt x="32978" y="242528"/>
                </a:cubicBezTo>
                <a:cubicBezTo>
                  <a:pt x="22555" y="242528"/>
                  <a:pt x="14288" y="234261"/>
                  <a:pt x="14288" y="223837"/>
                </a:cubicBezTo>
                <a:cubicBezTo>
                  <a:pt x="14288" y="213414"/>
                  <a:pt x="22555" y="204787"/>
                  <a:pt x="32978" y="204787"/>
                </a:cubicBezTo>
                <a:close/>
                <a:moveTo>
                  <a:pt x="131918" y="190305"/>
                </a:moveTo>
                <a:lnTo>
                  <a:pt x="131918" y="228513"/>
                </a:lnTo>
                <a:lnTo>
                  <a:pt x="158235" y="228513"/>
                </a:lnTo>
                <a:lnTo>
                  <a:pt x="158235" y="190305"/>
                </a:lnTo>
                <a:lnTo>
                  <a:pt x="131918" y="190305"/>
                </a:lnTo>
                <a:close/>
                <a:moveTo>
                  <a:pt x="175538" y="163991"/>
                </a:moveTo>
                <a:cubicBezTo>
                  <a:pt x="171212" y="163991"/>
                  <a:pt x="166886" y="168317"/>
                  <a:pt x="166886" y="172642"/>
                </a:cubicBezTo>
                <a:lnTo>
                  <a:pt x="166886" y="181654"/>
                </a:lnTo>
                <a:lnTo>
                  <a:pt x="175538" y="181654"/>
                </a:lnTo>
                <a:cubicBezTo>
                  <a:pt x="180585" y="181654"/>
                  <a:pt x="184551" y="177689"/>
                  <a:pt x="184551" y="172642"/>
                </a:cubicBezTo>
                <a:cubicBezTo>
                  <a:pt x="184551" y="168317"/>
                  <a:pt x="180585" y="163991"/>
                  <a:pt x="175538" y="163991"/>
                </a:cubicBezTo>
                <a:close/>
                <a:moveTo>
                  <a:pt x="114254" y="163991"/>
                </a:moveTo>
                <a:cubicBezTo>
                  <a:pt x="109568" y="163991"/>
                  <a:pt x="105602" y="168317"/>
                  <a:pt x="105602" y="172642"/>
                </a:cubicBezTo>
                <a:cubicBezTo>
                  <a:pt x="105602" y="177689"/>
                  <a:pt x="109568" y="181654"/>
                  <a:pt x="114254" y="181654"/>
                </a:cubicBezTo>
                <a:lnTo>
                  <a:pt x="123267" y="181654"/>
                </a:lnTo>
                <a:lnTo>
                  <a:pt x="123267" y="172642"/>
                </a:lnTo>
                <a:cubicBezTo>
                  <a:pt x="123267" y="168317"/>
                  <a:pt x="119301" y="163991"/>
                  <a:pt x="114254" y="163991"/>
                </a:cubicBezTo>
                <a:close/>
                <a:moveTo>
                  <a:pt x="17991" y="100012"/>
                </a:moveTo>
                <a:lnTo>
                  <a:pt x="25047" y="125249"/>
                </a:lnTo>
                <a:lnTo>
                  <a:pt x="16580" y="123086"/>
                </a:lnTo>
                <a:cubicBezTo>
                  <a:pt x="12700" y="146160"/>
                  <a:pt x="14816" y="169955"/>
                  <a:pt x="22930" y="191948"/>
                </a:cubicBezTo>
                <a:cubicBezTo>
                  <a:pt x="23636" y="194471"/>
                  <a:pt x="22578" y="196995"/>
                  <a:pt x="20461" y="197716"/>
                </a:cubicBezTo>
                <a:cubicBezTo>
                  <a:pt x="19755" y="198077"/>
                  <a:pt x="19403" y="198077"/>
                  <a:pt x="18697" y="198077"/>
                </a:cubicBezTo>
                <a:cubicBezTo>
                  <a:pt x="17286" y="198077"/>
                  <a:pt x="15522" y="196995"/>
                  <a:pt x="14816" y="195192"/>
                </a:cubicBezTo>
                <a:cubicBezTo>
                  <a:pt x="5997" y="171397"/>
                  <a:pt x="3880" y="145800"/>
                  <a:pt x="8114" y="120923"/>
                </a:cubicBezTo>
                <a:lnTo>
                  <a:pt x="0" y="118399"/>
                </a:lnTo>
                <a:lnTo>
                  <a:pt x="17991" y="100012"/>
                </a:lnTo>
                <a:close/>
                <a:moveTo>
                  <a:pt x="270322" y="95609"/>
                </a:moveTo>
                <a:cubicBezTo>
                  <a:pt x="272469" y="95250"/>
                  <a:pt x="274615" y="95967"/>
                  <a:pt x="275689" y="98476"/>
                </a:cubicBezTo>
                <a:cubicBezTo>
                  <a:pt x="284275" y="123211"/>
                  <a:pt x="285706" y="149020"/>
                  <a:pt x="280339" y="174830"/>
                </a:cubicBezTo>
                <a:lnTo>
                  <a:pt x="288568" y="176980"/>
                </a:lnTo>
                <a:lnTo>
                  <a:pt x="269249" y="194904"/>
                </a:lnTo>
                <a:lnTo>
                  <a:pt x="263525" y="169453"/>
                </a:lnTo>
                <a:lnTo>
                  <a:pt x="271753" y="171962"/>
                </a:lnTo>
                <a:cubicBezTo>
                  <a:pt x="276762" y="148662"/>
                  <a:pt x="275331" y="124286"/>
                  <a:pt x="267460" y="101344"/>
                </a:cubicBezTo>
                <a:cubicBezTo>
                  <a:pt x="266745" y="99193"/>
                  <a:pt x="267818" y="96326"/>
                  <a:pt x="270322" y="95609"/>
                </a:cubicBezTo>
                <a:close/>
                <a:moveTo>
                  <a:pt x="144030" y="85725"/>
                </a:moveTo>
                <a:cubicBezTo>
                  <a:pt x="173615" y="85725"/>
                  <a:pt x="197788" y="107012"/>
                  <a:pt x="202479" y="135875"/>
                </a:cubicBezTo>
                <a:cubicBezTo>
                  <a:pt x="202839" y="138401"/>
                  <a:pt x="201396" y="140205"/>
                  <a:pt x="198871" y="140926"/>
                </a:cubicBezTo>
                <a:cubicBezTo>
                  <a:pt x="198510" y="140926"/>
                  <a:pt x="198149" y="140926"/>
                  <a:pt x="198149" y="140926"/>
                </a:cubicBezTo>
                <a:cubicBezTo>
                  <a:pt x="195984" y="140926"/>
                  <a:pt x="194180" y="139483"/>
                  <a:pt x="193820" y="137319"/>
                </a:cubicBezTo>
                <a:cubicBezTo>
                  <a:pt x="190212" y="112785"/>
                  <a:pt x="168925" y="94745"/>
                  <a:pt x="144030" y="94745"/>
                </a:cubicBezTo>
                <a:cubicBezTo>
                  <a:pt x="141865" y="94745"/>
                  <a:pt x="139700" y="92580"/>
                  <a:pt x="139700" y="90416"/>
                </a:cubicBezTo>
                <a:cubicBezTo>
                  <a:pt x="139700" y="87890"/>
                  <a:pt x="141865" y="85725"/>
                  <a:pt x="144030" y="85725"/>
                </a:cubicBezTo>
                <a:close/>
                <a:moveTo>
                  <a:pt x="144896" y="67388"/>
                </a:moveTo>
                <a:cubicBezTo>
                  <a:pt x="102358" y="67388"/>
                  <a:pt x="67390" y="102353"/>
                  <a:pt x="67390" y="144887"/>
                </a:cubicBezTo>
                <a:cubicBezTo>
                  <a:pt x="67390" y="165433"/>
                  <a:pt x="75681" y="184898"/>
                  <a:pt x="89741" y="199677"/>
                </a:cubicBezTo>
                <a:cubicBezTo>
                  <a:pt x="97672" y="207607"/>
                  <a:pt x="102718" y="217700"/>
                  <a:pt x="103800" y="228513"/>
                </a:cubicBezTo>
                <a:lnTo>
                  <a:pt x="123267" y="228513"/>
                </a:lnTo>
                <a:lnTo>
                  <a:pt x="123267" y="190305"/>
                </a:lnTo>
                <a:lnTo>
                  <a:pt x="114254" y="190305"/>
                </a:lnTo>
                <a:cubicBezTo>
                  <a:pt x="104881" y="190305"/>
                  <a:pt x="96590" y="182375"/>
                  <a:pt x="96590" y="172642"/>
                </a:cubicBezTo>
                <a:cubicBezTo>
                  <a:pt x="96590" y="163270"/>
                  <a:pt x="104881" y="155340"/>
                  <a:pt x="114254" y="155340"/>
                </a:cubicBezTo>
                <a:cubicBezTo>
                  <a:pt x="123988" y="155340"/>
                  <a:pt x="131918" y="163270"/>
                  <a:pt x="131918" y="172642"/>
                </a:cubicBezTo>
                <a:lnTo>
                  <a:pt x="131918" y="181654"/>
                </a:lnTo>
                <a:lnTo>
                  <a:pt x="158235" y="181654"/>
                </a:lnTo>
                <a:lnTo>
                  <a:pt x="158235" y="172642"/>
                </a:lnTo>
                <a:cubicBezTo>
                  <a:pt x="158235" y="163270"/>
                  <a:pt x="166165" y="155340"/>
                  <a:pt x="175538" y="155340"/>
                </a:cubicBezTo>
                <a:cubicBezTo>
                  <a:pt x="185272" y="155340"/>
                  <a:pt x="193202" y="163270"/>
                  <a:pt x="193202" y="172642"/>
                </a:cubicBezTo>
                <a:cubicBezTo>
                  <a:pt x="193202" y="182375"/>
                  <a:pt x="185272" y="190305"/>
                  <a:pt x="175538" y="190305"/>
                </a:cubicBezTo>
                <a:lnTo>
                  <a:pt x="166886" y="190305"/>
                </a:lnTo>
                <a:lnTo>
                  <a:pt x="166886" y="228513"/>
                </a:lnTo>
                <a:lnTo>
                  <a:pt x="187074" y="228513"/>
                </a:lnTo>
                <a:cubicBezTo>
                  <a:pt x="187795" y="217339"/>
                  <a:pt x="192842" y="207246"/>
                  <a:pt x="200412" y="199316"/>
                </a:cubicBezTo>
                <a:cubicBezTo>
                  <a:pt x="214832" y="184537"/>
                  <a:pt x="222402" y="165433"/>
                  <a:pt x="222402" y="144887"/>
                </a:cubicBezTo>
                <a:cubicBezTo>
                  <a:pt x="222402" y="102353"/>
                  <a:pt x="187795" y="67388"/>
                  <a:pt x="144896" y="67388"/>
                </a:cubicBezTo>
                <a:close/>
                <a:moveTo>
                  <a:pt x="144896" y="58737"/>
                </a:moveTo>
                <a:cubicBezTo>
                  <a:pt x="192481" y="58737"/>
                  <a:pt x="231415" y="97306"/>
                  <a:pt x="231415" y="144887"/>
                </a:cubicBezTo>
                <a:cubicBezTo>
                  <a:pt x="231415" y="167596"/>
                  <a:pt x="222763" y="189223"/>
                  <a:pt x="206901" y="205444"/>
                </a:cubicBezTo>
                <a:cubicBezTo>
                  <a:pt x="199331" y="213014"/>
                  <a:pt x="195365" y="223106"/>
                  <a:pt x="195365" y="233920"/>
                </a:cubicBezTo>
                <a:lnTo>
                  <a:pt x="195365" y="254827"/>
                </a:lnTo>
                <a:cubicBezTo>
                  <a:pt x="195365" y="259513"/>
                  <a:pt x="191400" y="263478"/>
                  <a:pt x="186353" y="263478"/>
                </a:cubicBezTo>
                <a:lnTo>
                  <a:pt x="182027" y="263478"/>
                </a:lnTo>
                <a:lnTo>
                  <a:pt x="182027" y="268164"/>
                </a:lnTo>
                <a:cubicBezTo>
                  <a:pt x="182027" y="280059"/>
                  <a:pt x="171933" y="290152"/>
                  <a:pt x="160037" y="290152"/>
                </a:cubicBezTo>
                <a:lnTo>
                  <a:pt x="130837" y="290152"/>
                </a:lnTo>
                <a:cubicBezTo>
                  <a:pt x="118580" y="290152"/>
                  <a:pt x="108847" y="280059"/>
                  <a:pt x="108847" y="268164"/>
                </a:cubicBezTo>
                <a:lnTo>
                  <a:pt x="108847" y="263478"/>
                </a:lnTo>
                <a:lnTo>
                  <a:pt x="104521" y="263478"/>
                </a:lnTo>
                <a:cubicBezTo>
                  <a:pt x="99474" y="263478"/>
                  <a:pt x="95509" y="259513"/>
                  <a:pt x="95509" y="254827"/>
                </a:cubicBezTo>
                <a:lnTo>
                  <a:pt x="95509" y="234641"/>
                </a:lnTo>
                <a:cubicBezTo>
                  <a:pt x="95509" y="223467"/>
                  <a:pt x="91543" y="213374"/>
                  <a:pt x="83973" y="205804"/>
                </a:cubicBezTo>
                <a:cubicBezTo>
                  <a:pt x="67751" y="189584"/>
                  <a:pt x="58738" y="167956"/>
                  <a:pt x="58738" y="144887"/>
                </a:cubicBezTo>
                <a:cubicBezTo>
                  <a:pt x="58738" y="97306"/>
                  <a:pt x="97672" y="58737"/>
                  <a:pt x="144896" y="58737"/>
                </a:cubicBezTo>
                <a:close/>
                <a:moveTo>
                  <a:pt x="234596" y="36726"/>
                </a:moveTo>
                <a:cubicBezTo>
                  <a:pt x="236774" y="38167"/>
                  <a:pt x="236774" y="40689"/>
                  <a:pt x="235322" y="42491"/>
                </a:cubicBezTo>
                <a:cubicBezTo>
                  <a:pt x="232417" y="45733"/>
                  <a:pt x="231328" y="49696"/>
                  <a:pt x="231328" y="53660"/>
                </a:cubicBezTo>
                <a:lnTo>
                  <a:pt x="231328" y="76718"/>
                </a:lnTo>
                <a:lnTo>
                  <a:pt x="281436" y="76718"/>
                </a:lnTo>
                <a:lnTo>
                  <a:pt x="281436" y="53660"/>
                </a:lnTo>
                <a:cubicBezTo>
                  <a:pt x="281436" y="49696"/>
                  <a:pt x="279983" y="45733"/>
                  <a:pt x="277442" y="42491"/>
                </a:cubicBezTo>
                <a:cubicBezTo>
                  <a:pt x="275626" y="40689"/>
                  <a:pt x="275989" y="38167"/>
                  <a:pt x="278168" y="36726"/>
                </a:cubicBezTo>
                <a:cubicBezTo>
                  <a:pt x="279983" y="34925"/>
                  <a:pt x="282525" y="35285"/>
                  <a:pt x="284341" y="37086"/>
                </a:cubicBezTo>
                <a:cubicBezTo>
                  <a:pt x="287972" y="41770"/>
                  <a:pt x="290150" y="47895"/>
                  <a:pt x="290150" y="53660"/>
                </a:cubicBezTo>
                <a:lnTo>
                  <a:pt x="290150" y="81042"/>
                </a:lnTo>
                <a:cubicBezTo>
                  <a:pt x="290150" y="83203"/>
                  <a:pt x="288335" y="85365"/>
                  <a:pt x="285793" y="85365"/>
                </a:cubicBezTo>
                <a:lnTo>
                  <a:pt x="226971" y="85365"/>
                </a:lnTo>
                <a:cubicBezTo>
                  <a:pt x="224429" y="85365"/>
                  <a:pt x="222250" y="83203"/>
                  <a:pt x="222250" y="81042"/>
                </a:cubicBezTo>
                <a:lnTo>
                  <a:pt x="222250" y="53660"/>
                </a:lnTo>
                <a:cubicBezTo>
                  <a:pt x="222250" y="47895"/>
                  <a:pt x="224429" y="41770"/>
                  <a:pt x="228423" y="37086"/>
                </a:cubicBezTo>
                <a:cubicBezTo>
                  <a:pt x="229875" y="35285"/>
                  <a:pt x="232780" y="34925"/>
                  <a:pt x="234596" y="36726"/>
                </a:cubicBezTo>
                <a:close/>
                <a:moveTo>
                  <a:pt x="11766" y="36726"/>
                </a:moveTo>
                <a:cubicBezTo>
                  <a:pt x="13905" y="38167"/>
                  <a:pt x="14262" y="40689"/>
                  <a:pt x="12479" y="42491"/>
                </a:cubicBezTo>
                <a:cubicBezTo>
                  <a:pt x="9983" y="45733"/>
                  <a:pt x="8557" y="49696"/>
                  <a:pt x="8557" y="53660"/>
                </a:cubicBezTo>
                <a:lnTo>
                  <a:pt x="8557" y="76718"/>
                </a:lnTo>
                <a:lnTo>
                  <a:pt x="57761" y="76718"/>
                </a:lnTo>
                <a:lnTo>
                  <a:pt x="57761" y="53660"/>
                </a:lnTo>
                <a:cubicBezTo>
                  <a:pt x="57761" y="49696"/>
                  <a:pt x="56335" y="45733"/>
                  <a:pt x="53839" y="42491"/>
                </a:cubicBezTo>
                <a:cubicBezTo>
                  <a:pt x="52413" y="40689"/>
                  <a:pt x="52413" y="38167"/>
                  <a:pt x="54552" y="36726"/>
                </a:cubicBezTo>
                <a:cubicBezTo>
                  <a:pt x="56335" y="34925"/>
                  <a:pt x="59188" y="35285"/>
                  <a:pt x="60614" y="37086"/>
                </a:cubicBezTo>
                <a:cubicBezTo>
                  <a:pt x="64179" y="41770"/>
                  <a:pt x="66319" y="47895"/>
                  <a:pt x="66319" y="53660"/>
                </a:cubicBezTo>
                <a:lnTo>
                  <a:pt x="66319" y="81042"/>
                </a:lnTo>
                <a:cubicBezTo>
                  <a:pt x="66319" y="83203"/>
                  <a:pt x="64536" y="85365"/>
                  <a:pt x="62040" y="85365"/>
                </a:cubicBezTo>
                <a:lnTo>
                  <a:pt x="4278" y="85365"/>
                </a:lnTo>
                <a:cubicBezTo>
                  <a:pt x="1783" y="85365"/>
                  <a:pt x="0" y="83203"/>
                  <a:pt x="0" y="81042"/>
                </a:cubicBezTo>
                <a:lnTo>
                  <a:pt x="0" y="53660"/>
                </a:lnTo>
                <a:cubicBezTo>
                  <a:pt x="0" y="47895"/>
                  <a:pt x="2139" y="41770"/>
                  <a:pt x="6061" y="37086"/>
                </a:cubicBezTo>
                <a:cubicBezTo>
                  <a:pt x="7487" y="35285"/>
                  <a:pt x="9983" y="34925"/>
                  <a:pt x="11766" y="36726"/>
                </a:cubicBezTo>
                <a:close/>
                <a:moveTo>
                  <a:pt x="255588" y="8902"/>
                </a:moveTo>
                <a:cubicBezTo>
                  <a:pt x="249837" y="8902"/>
                  <a:pt x="245165" y="13531"/>
                  <a:pt x="245165" y="18872"/>
                </a:cubicBezTo>
                <a:cubicBezTo>
                  <a:pt x="245165" y="24569"/>
                  <a:pt x="249837" y="29198"/>
                  <a:pt x="255588" y="29198"/>
                </a:cubicBezTo>
                <a:cubicBezTo>
                  <a:pt x="260980" y="29198"/>
                  <a:pt x="265652" y="24569"/>
                  <a:pt x="265652" y="18872"/>
                </a:cubicBezTo>
                <a:cubicBezTo>
                  <a:pt x="265652" y="13531"/>
                  <a:pt x="260980" y="8902"/>
                  <a:pt x="255588" y="8902"/>
                </a:cubicBezTo>
                <a:close/>
                <a:moveTo>
                  <a:pt x="32978" y="8902"/>
                </a:moveTo>
                <a:cubicBezTo>
                  <a:pt x="27587" y="8902"/>
                  <a:pt x="22914" y="13531"/>
                  <a:pt x="22914" y="18872"/>
                </a:cubicBezTo>
                <a:cubicBezTo>
                  <a:pt x="22914" y="24569"/>
                  <a:pt x="27587" y="29198"/>
                  <a:pt x="32978" y="29198"/>
                </a:cubicBezTo>
                <a:cubicBezTo>
                  <a:pt x="38729" y="29198"/>
                  <a:pt x="43402" y="24569"/>
                  <a:pt x="43402" y="18872"/>
                </a:cubicBezTo>
                <a:cubicBezTo>
                  <a:pt x="43402" y="13531"/>
                  <a:pt x="38729" y="8902"/>
                  <a:pt x="32978" y="8902"/>
                </a:cubicBezTo>
                <a:close/>
                <a:moveTo>
                  <a:pt x="133521" y="6815"/>
                </a:moveTo>
                <a:cubicBezTo>
                  <a:pt x="154896" y="5078"/>
                  <a:pt x="176676" y="8197"/>
                  <a:pt x="197102" y="16393"/>
                </a:cubicBezTo>
                <a:lnTo>
                  <a:pt x="201078" y="8553"/>
                </a:lnTo>
                <a:lnTo>
                  <a:pt x="215539" y="30292"/>
                </a:lnTo>
                <a:lnTo>
                  <a:pt x="189149" y="31717"/>
                </a:lnTo>
                <a:lnTo>
                  <a:pt x="193487" y="23877"/>
                </a:lnTo>
                <a:cubicBezTo>
                  <a:pt x="155167" y="9266"/>
                  <a:pt x="112147" y="12829"/>
                  <a:pt x="77080" y="33856"/>
                </a:cubicBezTo>
                <a:cubicBezTo>
                  <a:pt x="76357" y="34212"/>
                  <a:pt x="75634" y="34568"/>
                  <a:pt x="74911" y="34568"/>
                </a:cubicBezTo>
                <a:cubicBezTo>
                  <a:pt x="73465" y="34568"/>
                  <a:pt x="72019" y="33856"/>
                  <a:pt x="70935" y="32430"/>
                </a:cubicBezTo>
                <a:cubicBezTo>
                  <a:pt x="69850" y="30292"/>
                  <a:pt x="70212" y="27441"/>
                  <a:pt x="72381" y="26372"/>
                </a:cubicBezTo>
                <a:cubicBezTo>
                  <a:pt x="91179" y="15146"/>
                  <a:pt x="112147" y="8553"/>
                  <a:pt x="133521" y="6815"/>
                </a:cubicBezTo>
                <a:close/>
                <a:moveTo>
                  <a:pt x="255588" y="0"/>
                </a:moveTo>
                <a:cubicBezTo>
                  <a:pt x="266012" y="0"/>
                  <a:pt x="274279" y="8546"/>
                  <a:pt x="274279" y="18872"/>
                </a:cubicBezTo>
                <a:cubicBezTo>
                  <a:pt x="274279" y="29198"/>
                  <a:pt x="266012" y="37744"/>
                  <a:pt x="255588" y="37744"/>
                </a:cubicBezTo>
                <a:cubicBezTo>
                  <a:pt x="245165" y="37744"/>
                  <a:pt x="236538" y="29198"/>
                  <a:pt x="236538" y="18872"/>
                </a:cubicBezTo>
                <a:cubicBezTo>
                  <a:pt x="236538" y="8546"/>
                  <a:pt x="245165" y="0"/>
                  <a:pt x="255588" y="0"/>
                </a:cubicBezTo>
                <a:close/>
                <a:moveTo>
                  <a:pt x="32978" y="0"/>
                </a:moveTo>
                <a:cubicBezTo>
                  <a:pt x="43402" y="0"/>
                  <a:pt x="52028" y="8546"/>
                  <a:pt x="52028" y="18872"/>
                </a:cubicBezTo>
                <a:cubicBezTo>
                  <a:pt x="52028" y="29198"/>
                  <a:pt x="43402" y="37744"/>
                  <a:pt x="32978" y="37744"/>
                </a:cubicBezTo>
                <a:cubicBezTo>
                  <a:pt x="22555" y="37744"/>
                  <a:pt x="14288" y="29198"/>
                  <a:pt x="14288" y="18872"/>
                </a:cubicBezTo>
                <a:cubicBezTo>
                  <a:pt x="14288" y="8546"/>
                  <a:pt x="22555" y="0"/>
                  <a:pt x="329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10C7A57-0D96-3D08-8C7B-CA92D15647A7}"/>
              </a:ext>
            </a:extLst>
          </p:cNvPr>
          <p:cNvSpPr/>
          <p:nvPr/>
        </p:nvSpPr>
        <p:spPr>
          <a:xfrm>
            <a:off x="1677031" y="4610187"/>
            <a:ext cx="1913948" cy="1151978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6306782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Fluxo de Caixa</a:t>
            </a:r>
          </a:p>
        </p:txBody>
      </p:sp>
    </p:spTree>
    <p:extLst>
      <p:ext uri="{BB962C8B-B14F-4D97-AF65-F5344CB8AC3E}">
        <p14:creationId xmlns:p14="http://schemas.microsoft.com/office/powerpoint/2010/main" val="346171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40B1BF-23AB-AB82-2BF1-B259FD9BB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7B1B56F-1345-A8E1-F039-682902D11157}"/>
              </a:ext>
            </a:extLst>
          </p:cNvPr>
          <p:cNvSpPr txBox="1"/>
          <p:nvPr/>
        </p:nvSpPr>
        <p:spPr>
          <a:xfrm>
            <a:off x="3924061" y="334276"/>
            <a:ext cx="41520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S&amp;OP Maturity Rank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264C28E-7412-448F-6D99-C0F623702B54}"/>
              </a:ext>
            </a:extLst>
          </p:cNvPr>
          <p:cNvSpPr/>
          <p:nvPr/>
        </p:nvSpPr>
        <p:spPr>
          <a:xfrm>
            <a:off x="11020108" y="1587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Freeform 6">
            <a:extLst>
              <a:ext uri="{FF2B5EF4-FFF2-40B4-BE49-F238E27FC236}">
                <a16:creationId xmlns:a16="http://schemas.microsoft.com/office/drawing/2014/main" id="{F1AA11D2-6299-3507-B0E1-A7378CD34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0883" y="3023379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3E8E99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Freeform 7">
            <a:extLst>
              <a:ext uri="{FF2B5EF4-FFF2-40B4-BE49-F238E27FC236}">
                <a16:creationId xmlns:a16="http://schemas.microsoft.com/office/drawing/2014/main" id="{B356FC6C-CA1F-BD3B-F396-51EDDBB147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0986" y="2555192"/>
            <a:ext cx="282898" cy="281243"/>
          </a:xfrm>
          <a:custGeom>
            <a:avLst/>
            <a:gdLst>
              <a:gd name="T0" fmla="*/ 0 w 755"/>
              <a:gd name="T1" fmla="*/ 750 h 751"/>
              <a:gd name="T2" fmla="*/ 754 w 755"/>
              <a:gd name="T3" fmla="*/ 750 h 751"/>
              <a:gd name="T4" fmla="*/ 754 w 755"/>
              <a:gd name="T5" fmla="*/ 0 h 751"/>
              <a:gd name="T6" fmla="*/ 750 w 755"/>
              <a:gd name="T7" fmla="*/ 0 h 751"/>
              <a:gd name="T8" fmla="*/ 0 w 755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5" h="751">
                <a:moveTo>
                  <a:pt x="0" y="750"/>
                </a:moveTo>
                <a:lnTo>
                  <a:pt x="754" y="750"/>
                </a:lnTo>
                <a:lnTo>
                  <a:pt x="754" y="0"/>
                </a:lnTo>
                <a:lnTo>
                  <a:pt x="750" y="0"/>
                </a:lnTo>
                <a:lnTo>
                  <a:pt x="0" y="750"/>
                </a:lnTo>
              </a:path>
            </a:pathLst>
          </a:custGeom>
          <a:solidFill>
            <a:srgbClr val="4A63A2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201F79AB-3815-1BF9-EBE5-7328BBA223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7757" y="2120921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437DB2"/>
          </a:solidFill>
          <a:ln>
            <a:noFill/>
          </a:ln>
          <a:effectLst/>
        </p:spPr>
        <p:txBody>
          <a:bodyPr wrap="none" anchor="ctr"/>
          <a:lstStyle/>
          <a:p>
            <a:pPr defTabSz="457200">
              <a:defRPr/>
            </a:pPr>
            <a:endParaRPr lang="en-US" sz="3266" kern="0" dirty="0">
              <a:solidFill>
                <a:srgbClr val="7F7F7F"/>
              </a:solidFill>
              <a:latin typeface="Lato Light" panose="020F0502020204030203" pitchFamily="34" charset="0"/>
            </a:endParaRPr>
          </a:p>
        </p:txBody>
      </p:sp>
      <p:sp>
        <p:nvSpPr>
          <p:cNvPr id="41" name="L-Shape 58">
            <a:extLst>
              <a:ext uri="{FF2B5EF4-FFF2-40B4-BE49-F238E27FC236}">
                <a16:creationId xmlns:a16="http://schemas.microsoft.com/office/drawing/2014/main" id="{F78D4DC1-3929-FE55-FFB1-BB8133671AC8}"/>
              </a:ext>
            </a:extLst>
          </p:cNvPr>
          <p:cNvSpPr/>
          <p:nvPr/>
        </p:nvSpPr>
        <p:spPr>
          <a:xfrm rot="10800000" flipH="1">
            <a:off x="1656685" y="3456823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3E8E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2" name="L-Shape 59">
            <a:extLst>
              <a:ext uri="{FF2B5EF4-FFF2-40B4-BE49-F238E27FC236}">
                <a16:creationId xmlns:a16="http://schemas.microsoft.com/office/drawing/2014/main" id="{A02B8906-C528-9263-6A71-8C3FF6282493}"/>
              </a:ext>
            </a:extLst>
          </p:cNvPr>
          <p:cNvSpPr/>
          <p:nvPr/>
        </p:nvSpPr>
        <p:spPr>
          <a:xfrm rot="10800000" flipH="1">
            <a:off x="3846164" y="3012416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A63A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4" name="L-Shape 62">
            <a:extLst>
              <a:ext uri="{FF2B5EF4-FFF2-40B4-BE49-F238E27FC236}">
                <a16:creationId xmlns:a16="http://schemas.microsoft.com/office/drawing/2014/main" id="{1F85D086-0118-33F8-8CE7-C1B5AC1E23E9}"/>
              </a:ext>
            </a:extLst>
          </p:cNvPr>
          <p:cNvSpPr/>
          <p:nvPr/>
        </p:nvSpPr>
        <p:spPr>
          <a:xfrm rot="10800000" flipH="1">
            <a:off x="8172287" y="2045647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54B8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6" name="L-Shape 64">
            <a:extLst>
              <a:ext uri="{FF2B5EF4-FFF2-40B4-BE49-F238E27FC236}">
                <a16:creationId xmlns:a16="http://schemas.microsoft.com/office/drawing/2014/main" id="{D67E44C7-A4B2-EF01-4292-D510575C83FB}"/>
              </a:ext>
            </a:extLst>
          </p:cNvPr>
          <p:cNvSpPr/>
          <p:nvPr/>
        </p:nvSpPr>
        <p:spPr>
          <a:xfrm rot="10800000" flipH="1">
            <a:off x="6019517" y="2555192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37DB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7" name="TextBox 65">
            <a:extLst>
              <a:ext uri="{FF2B5EF4-FFF2-40B4-BE49-F238E27FC236}">
                <a16:creationId xmlns:a16="http://schemas.microsoft.com/office/drawing/2014/main" id="{714E131C-F04F-A83F-51E1-B27B6EF08D76}"/>
              </a:ext>
            </a:extLst>
          </p:cNvPr>
          <p:cNvSpPr txBox="1"/>
          <p:nvPr/>
        </p:nvSpPr>
        <p:spPr>
          <a:xfrm>
            <a:off x="2141059" y="3707068"/>
            <a:ext cx="1183337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1.REAÇÃO</a:t>
            </a:r>
          </a:p>
        </p:txBody>
      </p:sp>
      <p:sp>
        <p:nvSpPr>
          <p:cNvPr id="49" name="TextBox 67">
            <a:extLst>
              <a:ext uri="{FF2B5EF4-FFF2-40B4-BE49-F238E27FC236}">
                <a16:creationId xmlns:a16="http://schemas.microsoft.com/office/drawing/2014/main" id="{11DE39FD-9A8E-0ECE-6C6F-5592B102DBA5}"/>
              </a:ext>
            </a:extLst>
          </p:cNvPr>
          <p:cNvSpPr txBox="1"/>
          <p:nvPr/>
        </p:nvSpPr>
        <p:spPr>
          <a:xfrm>
            <a:off x="4095867" y="3269028"/>
            <a:ext cx="1863011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2.ANTECIPAÇÃO</a:t>
            </a:r>
          </a:p>
        </p:txBody>
      </p:sp>
      <p:sp>
        <p:nvSpPr>
          <p:cNvPr id="84" name="TextBox 69">
            <a:extLst>
              <a:ext uri="{FF2B5EF4-FFF2-40B4-BE49-F238E27FC236}">
                <a16:creationId xmlns:a16="http://schemas.microsoft.com/office/drawing/2014/main" id="{8CD85D4F-03EA-41C8-C8D8-5A5374EFDD54}"/>
              </a:ext>
            </a:extLst>
          </p:cNvPr>
          <p:cNvSpPr txBox="1"/>
          <p:nvPr/>
        </p:nvSpPr>
        <p:spPr>
          <a:xfrm>
            <a:off x="6150704" y="2695813"/>
            <a:ext cx="1983235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3.COLABORAÇÃO</a:t>
            </a:r>
          </a:p>
        </p:txBody>
      </p:sp>
      <p:sp>
        <p:nvSpPr>
          <p:cNvPr id="92" name="TextBox 71">
            <a:extLst>
              <a:ext uri="{FF2B5EF4-FFF2-40B4-BE49-F238E27FC236}">
                <a16:creationId xmlns:a16="http://schemas.microsoft.com/office/drawing/2014/main" id="{C5EF4A4E-3FB0-613F-5C5E-77490215E87F}"/>
              </a:ext>
            </a:extLst>
          </p:cNvPr>
          <p:cNvSpPr txBox="1"/>
          <p:nvPr/>
        </p:nvSpPr>
        <p:spPr>
          <a:xfrm>
            <a:off x="8414945" y="2327815"/>
            <a:ext cx="2095446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000000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4.ORQUESTRAÇÃO</a:t>
            </a:r>
          </a:p>
        </p:txBody>
      </p:sp>
      <p:cxnSp>
        <p:nvCxnSpPr>
          <p:cNvPr id="15" name="Conector reto 14">
            <a:extLst>
              <a:ext uri="{FF2B5EF4-FFF2-40B4-BE49-F238E27FC236}">
                <a16:creationId xmlns:a16="http://schemas.microsoft.com/office/drawing/2014/main" id="{891930C1-AEA2-E54A-762E-85425C9DE27D}"/>
              </a:ext>
            </a:extLst>
          </p:cNvPr>
          <p:cNvCxnSpPr/>
          <p:nvPr/>
        </p:nvCxnSpPr>
        <p:spPr>
          <a:xfrm>
            <a:off x="8101932" y="2104215"/>
            <a:ext cx="0" cy="4535891"/>
          </a:xfrm>
          <a:prstGeom prst="line">
            <a:avLst/>
          </a:prstGeom>
          <a:ln w="539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930F2759-BF06-537D-9F29-D15398E3CE51}"/>
              </a:ext>
            </a:extLst>
          </p:cNvPr>
          <p:cNvSpPr/>
          <p:nvPr/>
        </p:nvSpPr>
        <p:spPr>
          <a:xfrm>
            <a:off x="3922161" y="4728134"/>
            <a:ext cx="2331916" cy="89224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FCO</a:t>
            </a:r>
          </a:p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Fluxo de Caixa</a:t>
            </a:r>
          </a:p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Operacional</a:t>
            </a:r>
          </a:p>
        </p:txBody>
      </p:sp>
      <p:sp>
        <p:nvSpPr>
          <p:cNvPr id="19" name="Retângulo: Cantos Arredondados 18">
            <a:extLst>
              <a:ext uri="{FF2B5EF4-FFF2-40B4-BE49-F238E27FC236}">
                <a16:creationId xmlns:a16="http://schemas.microsoft.com/office/drawing/2014/main" id="{BE993ED9-BC2A-33CA-FF65-753032A30F4C}"/>
              </a:ext>
            </a:extLst>
          </p:cNvPr>
          <p:cNvSpPr/>
          <p:nvPr/>
        </p:nvSpPr>
        <p:spPr>
          <a:xfrm>
            <a:off x="8178475" y="3408069"/>
            <a:ext cx="2331916" cy="89224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FCO</a:t>
            </a:r>
          </a:p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Fluxo de Caixa</a:t>
            </a:r>
          </a:p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Operacional</a:t>
            </a:r>
          </a:p>
        </p:txBody>
      </p:sp>
      <p:sp>
        <p:nvSpPr>
          <p:cNvPr id="20" name="Retângulo: Cantos Arredondados 19">
            <a:extLst>
              <a:ext uri="{FF2B5EF4-FFF2-40B4-BE49-F238E27FC236}">
                <a16:creationId xmlns:a16="http://schemas.microsoft.com/office/drawing/2014/main" id="{60E7F381-C2DF-70F3-240E-C4F0D0FC1210}"/>
              </a:ext>
            </a:extLst>
          </p:cNvPr>
          <p:cNvSpPr/>
          <p:nvPr/>
        </p:nvSpPr>
        <p:spPr>
          <a:xfrm>
            <a:off x="8222785" y="4505941"/>
            <a:ext cx="2331916" cy="89224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FCI</a:t>
            </a:r>
          </a:p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Fluxo de Caixa</a:t>
            </a:r>
          </a:p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Investimento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CA8A2BF4-CCF0-0582-06D1-D56D04A36EF2}"/>
              </a:ext>
            </a:extLst>
          </p:cNvPr>
          <p:cNvSpPr/>
          <p:nvPr/>
        </p:nvSpPr>
        <p:spPr>
          <a:xfrm>
            <a:off x="8222785" y="5617068"/>
            <a:ext cx="2331916" cy="89224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FCF</a:t>
            </a:r>
          </a:p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Fluxo de Caixa</a:t>
            </a:r>
          </a:p>
          <a:p>
            <a:pPr algn="ctr" defTabSz="914217"/>
            <a:r>
              <a:rPr lang="pt-BR" dirty="0">
                <a:solidFill>
                  <a:srgbClr val="FFFFFF"/>
                </a:solidFill>
                <a:latin typeface="Calibri" panose="020F0502020204030204"/>
              </a:rPr>
              <a:t>Financiamento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D5C97F4E-85BC-387A-1C9C-2FBEAE902DC8}"/>
              </a:ext>
            </a:extLst>
          </p:cNvPr>
          <p:cNvSpPr txBox="1"/>
          <p:nvPr/>
        </p:nvSpPr>
        <p:spPr>
          <a:xfrm>
            <a:off x="1564250" y="1652231"/>
            <a:ext cx="5366084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2400" b="1" dirty="0">
                <a:solidFill>
                  <a:srgbClr val="FFFFFF"/>
                </a:solidFill>
                <a:latin typeface="Calibri" panose="020F0502020204030204"/>
              </a:rPr>
              <a:t>S&amp;OP + S&amp;OE = Governança Operacional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F85ED0CD-A922-64E7-B12A-B757DD5E7A87}"/>
              </a:ext>
            </a:extLst>
          </p:cNvPr>
          <p:cNvSpPr txBox="1"/>
          <p:nvPr/>
        </p:nvSpPr>
        <p:spPr>
          <a:xfrm flipH="1">
            <a:off x="8502010" y="779228"/>
            <a:ext cx="1447777" cy="110799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 defTabSz="914217"/>
            <a:r>
              <a:rPr lang="pt-BR" sz="2200" b="1" dirty="0">
                <a:solidFill>
                  <a:srgbClr val="FFFFFF"/>
                </a:solidFill>
                <a:latin typeface="Calibri" panose="020F0502020204030204"/>
              </a:rPr>
              <a:t>IBP</a:t>
            </a:r>
          </a:p>
          <a:p>
            <a:pPr algn="ctr" defTabSz="914217"/>
            <a:r>
              <a:rPr lang="pt-BR" sz="2200" b="1" dirty="0">
                <a:solidFill>
                  <a:srgbClr val="FFFFFF"/>
                </a:solidFill>
                <a:latin typeface="Calibri" panose="020F0502020204030204"/>
              </a:rPr>
              <a:t>100% </a:t>
            </a:r>
            <a:r>
              <a:rPr lang="pt-BR" sz="2200" b="1" dirty="0" err="1">
                <a:solidFill>
                  <a:srgbClr val="FFFFFF"/>
                </a:solidFill>
                <a:latin typeface="Calibri" panose="020F0502020204030204"/>
              </a:rPr>
              <a:t>Integrated</a:t>
            </a:r>
            <a:endParaRPr lang="pt-BR" sz="2200" b="1" dirty="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7947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C0006B-A52F-5CF4-3079-A4DB5271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925804-894A-B692-7CCD-21B0DB975158}"/>
              </a:ext>
            </a:extLst>
          </p:cNvPr>
          <p:cNvSpPr txBox="1"/>
          <p:nvPr/>
        </p:nvSpPr>
        <p:spPr>
          <a:xfrm>
            <a:off x="4248874" y="342551"/>
            <a:ext cx="332815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FLUXO DE CAIXA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A7A94B0-105A-63DB-16A3-0B7E652F9D40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342BBD10-DB9B-DD1D-7A96-B76B4C4A8BAF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EB6A61F7-CA9B-70D4-C6AD-56BB6D3DBBBD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AD62B3EF-E1C5-C33D-AF45-9EDFA3D54D1E}"/>
              </a:ext>
            </a:extLst>
          </p:cNvPr>
          <p:cNvSpPr/>
          <p:nvPr/>
        </p:nvSpPr>
        <p:spPr>
          <a:xfrm>
            <a:off x="1059218" y="1868674"/>
            <a:ext cx="3235822" cy="138779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FCO</a:t>
            </a:r>
          </a:p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Fluxo de Caixa</a:t>
            </a:r>
          </a:p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Operacional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6386D0CD-A95C-FD63-BF9C-E5C0D86CDD2B}"/>
              </a:ext>
            </a:extLst>
          </p:cNvPr>
          <p:cNvSpPr/>
          <p:nvPr/>
        </p:nvSpPr>
        <p:spPr>
          <a:xfrm>
            <a:off x="4533374" y="1868674"/>
            <a:ext cx="3235822" cy="138779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FCI</a:t>
            </a:r>
          </a:p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Fluxo de Caixa</a:t>
            </a:r>
          </a:p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Investimento</a:t>
            </a:r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id="{6A412F7F-23EC-8ED7-3E7D-826E8358108C}"/>
              </a:ext>
            </a:extLst>
          </p:cNvPr>
          <p:cNvSpPr/>
          <p:nvPr/>
        </p:nvSpPr>
        <p:spPr>
          <a:xfrm>
            <a:off x="8222785" y="1868674"/>
            <a:ext cx="3235822" cy="138779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FCF</a:t>
            </a:r>
          </a:p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Fluxo de Caixa</a:t>
            </a:r>
          </a:p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Financiamento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5520E91B-DEC3-CE29-51D5-A2A11BFFCE79}"/>
              </a:ext>
            </a:extLst>
          </p:cNvPr>
          <p:cNvSpPr txBox="1"/>
          <p:nvPr/>
        </p:nvSpPr>
        <p:spPr>
          <a:xfrm>
            <a:off x="1463816" y="3271298"/>
            <a:ext cx="2426626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CONTAS À RECEBER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CONTAS À PAGAR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ESTOQUES</a:t>
            </a:r>
          </a:p>
          <a:p>
            <a:pPr algn="ctr" defTabSz="914217"/>
            <a:endParaRPr lang="pt-BR" sz="2200" dirty="0">
              <a:solidFill>
                <a:srgbClr val="DDDEDD">
                  <a:lumMod val="10000"/>
                </a:srgbClr>
              </a:solidFill>
              <a:latin typeface="Calibri" panose="020F0502020204030204"/>
            </a:endParaRP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FCF: FLUXO CAIXA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         FINANCEIRO</a:t>
            </a:r>
          </a:p>
          <a:p>
            <a:pPr algn="ctr" defTabSz="914217"/>
            <a:endParaRPr lang="pt-BR" sz="2200" dirty="0">
              <a:solidFill>
                <a:srgbClr val="DDDEDD">
                  <a:lumMod val="10000"/>
                </a:srgbClr>
              </a:solidFill>
              <a:latin typeface="Calibri" panose="020F0502020204030204"/>
            </a:endParaRP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SALÁRIOS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IMPOSTOS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ETC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34B52DDF-D2E2-4EC7-7CD0-83B0EABBD1B8}"/>
              </a:ext>
            </a:extLst>
          </p:cNvPr>
          <p:cNvSpPr txBox="1"/>
          <p:nvPr/>
        </p:nvSpPr>
        <p:spPr>
          <a:xfrm>
            <a:off x="5275854" y="3347498"/>
            <a:ext cx="17508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AQUISIÇÃO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DE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IMOBILIZADO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A72D2593-A56E-B1D8-2880-C7A0A31EE125}"/>
              </a:ext>
            </a:extLst>
          </p:cNvPr>
          <p:cNvSpPr txBox="1"/>
          <p:nvPr/>
        </p:nvSpPr>
        <p:spPr>
          <a:xfrm>
            <a:off x="8115595" y="3358996"/>
            <a:ext cx="356591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CAPTAÇÃO DE EMPRÉSTIMOS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DESPESAS FINANCEIRAS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DIVIDENDOS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E9AA4EFB-0F7C-FF3E-30B5-A83D084E292B}"/>
              </a:ext>
            </a:extLst>
          </p:cNvPr>
          <p:cNvSpPr txBox="1"/>
          <p:nvPr/>
        </p:nvSpPr>
        <p:spPr>
          <a:xfrm>
            <a:off x="5472898" y="5806831"/>
            <a:ext cx="6081280" cy="43088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22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CUIDADO AO INTERPRETAR O RESULTADO DO MÊS</a:t>
            </a:r>
          </a:p>
        </p:txBody>
      </p:sp>
    </p:spTree>
    <p:extLst>
      <p:ext uri="{BB962C8B-B14F-4D97-AF65-F5344CB8AC3E}">
        <p14:creationId xmlns:p14="http://schemas.microsoft.com/office/powerpoint/2010/main" val="34809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  <p:bldP spid="10" grpId="0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92E345E1-5187-1340-80CD-4FDB0ED59026}"/>
              </a:ext>
            </a:extLst>
          </p:cNvPr>
          <p:cNvGraphicFramePr/>
          <p:nvPr/>
        </p:nvGraphicFramePr>
        <p:xfrm>
          <a:off x="589417" y="1413658"/>
          <a:ext cx="8245928" cy="48401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tângulo 11">
            <a:extLst>
              <a:ext uri="{FF2B5EF4-FFF2-40B4-BE49-F238E27FC236}">
                <a16:creationId xmlns:a16="http://schemas.microsoft.com/office/drawing/2014/main" id="{F7827CA5-E0F9-47F5-5521-7B54FEA8CBCF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49403F2F-4881-A5C9-EDE0-291F3E235D5B}"/>
              </a:ext>
            </a:extLst>
          </p:cNvPr>
          <p:cNvSpPr txBox="1"/>
          <p:nvPr/>
        </p:nvSpPr>
        <p:spPr>
          <a:xfrm>
            <a:off x="1650695" y="350242"/>
            <a:ext cx="900118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CICLO DE VIDA DA EMPRESA E FLUXO DE CAIXA</a:t>
            </a:r>
          </a:p>
        </p:txBody>
      </p:sp>
      <p:sp>
        <p:nvSpPr>
          <p:cNvPr id="16" name="Retângulo: Cantos Arredondados 15">
            <a:extLst>
              <a:ext uri="{FF2B5EF4-FFF2-40B4-BE49-F238E27FC236}">
                <a16:creationId xmlns:a16="http://schemas.microsoft.com/office/drawing/2014/main" id="{E98CEF47-C70A-FD53-1F4D-B603D68AE2E0}"/>
              </a:ext>
            </a:extLst>
          </p:cNvPr>
          <p:cNvSpPr/>
          <p:nvPr/>
        </p:nvSpPr>
        <p:spPr>
          <a:xfrm>
            <a:off x="10027329" y="2139043"/>
            <a:ext cx="767443" cy="507832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D451D3B3-3547-806F-0089-0CAC49784EF8}"/>
              </a:ext>
            </a:extLst>
          </p:cNvPr>
          <p:cNvSpPr txBox="1"/>
          <p:nvPr/>
        </p:nvSpPr>
        <p:spPr>
          <a:xfrm>
            <a:off x="10852241" y="2206003"/>
            <a:ext cx="607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20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FCO</a:t>
            </a:r>
          </a:p>
        </p:txBody>
      </p:sp>
      <p:sp>
        <p:nvSpPr>
          <p:cNvPr id="18" name="Retângulo: Cantos Arredondados 17">
            <a:extLst>
              <a:ext uri="{FF2B5EF4-FFF2-40B4-BE49-F238E27FC236}">
                <a16:creationId xmlns:a16="http://schemas.microsoft.com/office/drawing/2014/main" id="{85783345-3BA1-61CC-20F8-D009BD2F3773}"/>
              </a:ext>
            </a:extLst>
          </p:cNvPr>
          <p:cNvSpPr/>
          <p:nvPr/>
        </p:nvSpPr>
        <p:spPr>
          <a:xfrm>
            <a:off x="10038215" y="2770414"/>
            <a:ext cx="767443" cy="507832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7D4161F0-A299-2241-F3CD-C4D9666AFD53}"/>
              </a:ext>
            </a:extLst>
          </p:cNvPr>
          <p:cNvSpPr txBox="1"/>
          <p:nvPr/>
        </p:nvSpPr>
        <p:spPr>
          <a:xfrm>
            <a:off x="10863127" y="2837374"/>
            <a:ext cx="5050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20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FCI</a:t>
            </a:r>
          </a:p>
        </p:txBody>
      </p:sp>
      <p:sp>
        <p:nvSpPr>
          <p:cNvPr id="20" name="Retângulo: Cantos Arredondados 19">
            <a:extLst>
              <a:ext uri="{FF2B5EF4-FFF2-40B4-BE49-F238E27FC236}">
                <a16:creationId xmlns:a16="http://schemas.microsoft.com/office/drawing/2014/main" id="{EE89EFBE-F855-CB78-4EB8-8DB80C3CB260}"/>
              </a:ext>
            </a:extLst>
          </p:cNvPr>
          <p:cNvSpPr/>
          <p:nvPr/>
        </p:nvSpPr>
        <p:spPr>
          <a:xfrm>
            <a:off x="10065430" y="3418112"/>
            <a:ext cx="767443" cy="50783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7C68495C-2054-F010-3943-061A42ED1D5E}"/>
              </a:ext>
            </a:extLst>
          </p:cNvPr>
          <p:cNvSpPr txBox="1"/>
          <p:nvPr/>
        </p:nvSpPr>
        <p:spPr>
          <a:xfrm>
            <a:off x="10890341" y="3485072"/>
            <a:ext cx="5531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20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FCF</a:t>
            </a:r>
          </a:p>
        </p:txBody>
      </p:sp>
      <p:cxnSp>
        <p:nvCxnSpPr>
          <p:cNvPr id="23" name="Conector reto 22">
            <a:extLst>
              <a:ext uri="{FF2B5EF4-FFF2-40B4-BE49-F238E27FC236}">
                <a16:creationId xmlns:a16="http://schemas.microsoft.com/office/drawing/2014/main" id="{2C0325AE-7A34-1423-6CDD-53A832DC5BE8}"/>
              </a:ext>
            </a:extLst>
          </p:cNvPr>
          <p:cNvCxnSpPr/>
          <p:nvPr/>
        </p:nvCxnSpPr>
        <p:spPr>
          <a:xfrm>
            <a:off x="458790" y="3739243"/>
            <a:ext cx="8686800" cy="0"/>
          </a:xfrm>
          <a:prstGeom prst="line">
            <a:avLst/>
          </a:prstGeom>
          <a:ln>
            <a:solidFill>
              <a:schemeClr val="accent6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>
            <a:extLst>
              <a:ext uri="{FF2B5EF4-FFF2-40B4-BE49-F238E27FC236}">
                <a16:creationId xmlns:a16="http://schemas.microsoft.com/office/drawing/2014/main" id="{29EEB351-E745-DE5D-7EF6-A8330972DA11}"/>
              </a:ext>
            </a:extLst>
          </p:cNvPr>
          <p:cNvCxnSpPr/>
          <p:nvPr/>
        </p:nvCxnSpPr>
        <p:spPr>
          <a:xfrm>
            <a:off x="3479573" y="1413658"/>
            <a:ext cx="0" cy="50851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to 25">
            <a:extLst>
              <a:ext uri="{FF2B5EF4-FFF2-40B4-BE49-F238E27FC236}">
                <a16:creationId xmlns:a16="http://schemas.microsoft.com/office/drawing/2014/main" id="{E1DF886B-A784-4713-4AB5-BC3C0C38C13D}"/>
              </a:ext>
            </a:extLst>
          </p:cNvPr>
          <p:cNvCxnSpPr/>
          <p:nvPr/>
        </p:nvCxnSpPr>
        <p:spPr>
          <a:xfrm>
            <a:off x="6151285" y="1413658"/>
            <a:ext cx="0" cy="50851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377EA412-A096-0E3B-3D45-8CB53CCA5085}"/>
              </a:ext>
            </a:extLst>
          </p:cNvPr>
          <p:cNvSpPr txBox="1"/>
          <p:nvPr/>
        </p:nvSpPr>
        <p:spPr>
          <a:xfrm>
            <a:off x="694449" y="5930677"/>
            <a:ext cx="2763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 err="1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Start-up</a:t>
            </a:r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 e Cresc. Acelerado</a:t>
            </a: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C94365F4-733D-C531-F323-18C661C8A27A}"/>
              </a:ext>
            </a:extLst>
          </p:cNvPr>
          <p:cNvSpPr txBox="1"/>
          <p:nvPr/>
        </p:nvSpPr>
        <p:spPr>
          <a:xfrm>
            <a:off x="4179809" y="4839299"/>
            <a:ext cx="1370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Crescimento</a:t>
            </a: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545CDF4D-A461-1C53-318D-1AA222D69402}"/>
              </a:ext>
            </a:extLst>
          </p:cNvPr>
          <p:cNvSpPr txBox="1"/>
          <p:nvPr/>
        </p:nvSpPr>
        <p:spPr>
          <a:xfrm>
            <a:off x="7344189" y="2206003"/>
            <a:ext cx="1315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Maturidade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3A2006D5-4D93-66D9-4D32-1D089DDC382C}"/>
              </a:ext>
            </a:extLst>
          </p:cNvPr>
          <p:cNvSpPr txBox="1"/>
          <p:nvPr/>
        </p:nvSpPr>
        <p:spPr>
          <a:xfrm>
            <a:off x="1177568" y="1617178"/>
            <a:ext cx="1145314" cy="369332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FFFFFF"/>
                </a:solidFill>
                <a:latin typeface="Calibri" panose="020F0502020204030204"/>
              </a:rPr>
              <a:t>Sem Risco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B9F8716-B8E7-4788-5D70-DF16EF92F92E}"/>
              </a:ext>
            </a:extLst>
          </p:cNvPr>
          <p:cNvSpPr txBox="1"/>
          <p:nvPr/>
        </p:nvSpPr>
        <p:spPr>
          <a:xfrm>
            <a:off x="4136047" y="1178596"/>
            <a:ext cx="1391984" cy="646331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ctr" defTabSz="914217"/>
            <a:r>
              <a:rPr lang="pt-BR" b="1" dirty="0">
                <a:solidFill>
                  <a:srgbClr val="FFFFFF"/>
                </a:solidFill>
                <a:latin typeface="Calibri" panose="020F0502020204030204"/>
              </a:rPr>
              <a:t>Risco Baixo</a:t>
            </a:r>
          </a:p>
          <a:p>
            <a:pPr algn="ctr" defTabSz="914217"/>
            <a:r>
              <a:rPr lang="pt-BR" b="1" dirty="0">
                <a:solidFill>
                  <a:srgbClr val="FFFFFF"/>
                </a:solidFill>
                <a:latin typeface="Calibri" panose="020F0502020204030204"/>
              </a:rPr>
              <a:t>Conservador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271D7E1-5F3E-D919-0847-90974A6727FA}"/>
              </a:ext>
            </a:extLst>
          </p:cNvPr>
          <p:cNvSpPr txBox="1"/>
          <p:nvPr/>
        </p:nvSpPr>
        <p:spPr>
          <a:xfrm>
            <a:off x="7219087" y="1188225"/>
            <a:ext cx="1353704" cy="646331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ctr" defTabSz="914217"/>
            <a:r>
              <a:rPr lang="pt-BR" b="1" dirty="0">
                <a:solidFill>
                  <a:srgbClr val="FFFFFF"/>
                </a:solidFill>
                <a:latin typeface="Calibri" panose="020F0502020204030204"/>
              </a:rPr>
              <a:t>Risco Médio</a:t>
            </a:r>
          </a:p>
          <a:p>
            <a:pPr algn="ctr" defTabSz="914217"/>
            <a:r>
              <a:rPr lang="pt-BR" b="1" dirty="0">
                <a:solidFill>
                  <a:srgbClr val="FFFFFF"/>
                </a:solidFill>
                <a:latin typeface="Calibri" panose="020F0502020204030204"/>
              </a:rPr>
              <a:t>Arrojado</a:t>
            </a:r>
          </a:p>
        </p:txBody>
      </p:sp>
    </p:spTree>
    <p:extLst>
      <p:ext uri="{BB962C8B-B14F-4D97-AF65-F5344CB8AC3E}">
        <p14:creationId xmlns:p14="http://schemas.microsoft.com/office/powerpoint/2010/main" val="182764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2" grpId="0" animBg="1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70CFF-4AAA-261B-A113-C6CABFB181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1521F3-AF9D-AA51-971F-732443320FC5}"/>
              </a:ext>
            </a:extLst>
          </p:cNvPr>
          <p:cNvSpPr txBox="1"/>
          <p:nvPr/>
        </p:nvSpPr>
        <p:spPr>
          <a:xfrm>
            <a:off x="993978" y="342551"/>
            <a:ext cx="983795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FLUXO DE CAIXA FINANCEIRO (WORKING CAPITAL)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AC2CF34-8516-2B2C-9B07-30ECF6553F47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4DB3D146-EC7C-D729-DFBE-2BAEF5D98142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73D96B2B-77B3-D2CD-11C7-9835A73A82F6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FCEAF59D-49C0-B0AE-B1EE-15384078A1D2}"/>
              </a:ext>
            </a:extLst>
          </p:cNvPr>
          <p:cNvSpPr/>
          <p:nvPr/>
        </p:nvSpPr>
        <p:spPr>
          <a:xfrm>
            <a:off x="516164" y="2060921"/>
            <a:ext cx="3235822" cy="138779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FCO</a:t>
            </a:r>
          </a:p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Fluxo de Caixa</a:t>
            </a:r>
          </a:p>
          <a:p>
            <a:pPr algn="ctr" defTabSz="914217"/>
            <a:r>
              <a:rPr lang="pt-BR" sz="2400" dirty="0">
                <a:solidFill>
                  <a:srgbClr val="FFFFFF"/>
                </a:solidFill>
                <a:latin typeface="Calibri" panose="020F0502020204030204"/>
              </a:rPr>
              <a:t>Operacional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8E6E5B38-4500-7E9D-8C6B-3B9E8515FD53}"/>
              </a:ext>
            </a:extLst>
          </p:cNvPr>
          <p:cNvSpPr txBox="1"/>
          <p:nvPr/>
        </p:nvSpPr>
        <p:spPr>
          <a:xfrm>
            <a:off x="920763" y="3659959"/>
            <a:ext cx="242662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CONTAS À RECEBER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CONTAS À PAGAR</a:t>
            </a:r>
          </a:p>
          <a:p>
            <a:pPr algn="ctr" defTabSz="914217"/>
            <a:r>
              <a:rPr lang="pt-BR" sz="2200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ESTOQUES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C714A703-1056-A3C5-C37F-FB2CB88FA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733" y="2021280"/>
            <a:ext cx="6999567" cy="2854861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7D26188-0EB6-D5AF-DB5F-9C19CE7518FC}"/>
              </a:ext>
            </a:extLst>
          </p:cNvPr>
          <p:cNvSpPr txBox="1"/>
          <p:nvPr/>
        </p:nvSpPr>
        <p:spPr>
          <a:xfrm>
            <a:off x="1637508" y="6338478"/>
            <a:ext cx="915186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defTabSz="914217"/>
            <a:r>
              <a:rPr lang="pt-BR" sz="20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QUANDO MAIOR MEU WORKING CAPITAL, MAIOR MINHA NECESSIDADE DE CAIXA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1AF1DAF-0D15-D260-71EF-0C6CB458429C}"/>
              </a:ext>
            </a:extLst>
          </p:cNvPr>
          <p:cNvSpPr txBox="1"/>
          <p:nvPr/>
        </p:nvSpPr>
        <p:spPr>
          <a:xfrm>
            <a:off x="3904116" y="1126671"/>
            <a:ext cx="3027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b="1" dirty="0">
                <a:solidFill>
                  <a:srgbClr val="AAAAAA"/>
                </a:solidFill>
                <a:latin typeface="Calibri" panose="020F0502020204030204"/>
              </a:rPr>
              <a:t>Bias positivo =  Over Forecast </a:t>
            </a:r>
          </a:p>
        </p:txBody>
      </p: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8F8028D0-5129-4C8B-4B19-D78D869A1F29}"/>
              </a:ext>
            </a:extLst>
          </p:cNvPr>
          <p:cNvCxnSpPr/>
          <p:nvPr/>
        </p:nvCxnSpPr>
        <p:spPr>
          <a:xfrm>
            <a:off x="5863544" y="1537167"/>
            <a:ext cx="0" cy="593938"/>
          </a:xfrm>
          <a:prstGeom prst="straightConnector1">
            <a:avLst/>
          </a:prstGeom>
          <a:ln w="53975">
            <a:solidFill>
              <a:schemeClr val="accent6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09D7E0DA-D67E-73FA-36CC-21E3CC786C26}"/>
              </a:ext>
            </a:extLst>
          </p:cNvPr>
          <p:cNvSpPr txBox="1"/>
          <p:nvPr/>
        </p:nvSpPr>
        <p:spPr>
          <a:xfrm>
            <a:off x="1245883" y="1510850"/>
            <a:ext cx="1567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pt-BR" sz="2400" b="1" dirty="0">
                <a:solidFill>
                  <a:srgbClr val="AAAAAA"/>
                </a:solidFill>
                <a:latin typeface="Calibri" panose="020F0502020204030204"/>
              </a:rPr>
              <a:t>S&amp;OP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2AE0AC11-56F9-39B2-D3B2-BC830D592206}"/>
              </a:ext>
            </a:extLst>
          </p:cNvPr>
          <p:cNvSpPr txBox="1"/>
          <p:nvPr/>
        </p:nvSpPr>
        <p:spPr>
          <a:xfrm>
            <a:off x="2490510" y="5255341"/>
            <a:ext cx="73273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71475" indent="-371475" defTabSz="914217">
              <a:buFontTx/>
              <a:buAutoNum type="arabicPeriod"/>
            </a:pPr>
            <a:r>
              <a:rPr lang="pt-BR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Tenho caixa suficiente pra rodar a operação nos próximos meses?</a:t>
            </a:r>
          </a:p>
          <a:p>
            <a:pPr defTabSz="914217"/>
            <a:r>
              <a:rPr lang="pt-BR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2.     Caso não, qual o valor adicionar que precisa entrar além do </a:t>
            </a:r>
            <a:r>
              <a:rPr lang="pt-BR" dirty="0" err="1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forecasted</a:t>
            </a:r>
            <a:r>
              <a:rPr lang="pt-BR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1444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6C202-6586-9B82-EB77-A46F80FDBB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69F0F3-BF8C-75CF-3A8D-CB3828F791F7}"/>
              </a:ext>
            </a:extLst>
          </p:cNvPr>
          <p:cNvSpPr txBox="1"/>
          <p:nvPr/>
        </p:nvSpPr>
        <p:spPr>
          <a:xfrm>
            <a:off x="3711363" y="483936"/>
            <a:ext cx="48798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PROJETAR O RESULTADO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A25A7E35-8A78-B7DA-F62C-46EE347EF5F4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385E486F-7C26-0E39-9976-F14F6AA6484E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C4F127E7-A715-91F6-08D1-FD5C417D9E7D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m 3">
            <a:extLst>
              <a:ext uri="{FF2B5EF4-FFF2-40B4-BE49-F238E27FC236}">
                <a16:creationId xmlns:a16="http://schemas.microsoft.com/office/drawing/2014/main" id="{4F3B8493-C163-E28D-30BC-9817CF021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959" y="1789850"/>
            <a:ext cx="10704969" cy="32783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8FC9937-3C36-7D57-080E-0FE61355DC3B}"/>
              </a:ext>
            </a:extLst>
          </p:cNvPr>
          <p:cNvSpPr txBox="1"/>
          <p:nvPr/>
        </p:nvSpPr>
        <p:spPr>
          <a:xfrm>
            <a:off x="902983" y="1179357"/>
            <a:ext cx="1567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pt-BR" sz="2400" b="1" dirty="0">
                <a:solidFill>
                  <a:srgbClr val="AAAAAA"/>
                </a:solidFill>
                <a:latin typeface="Calibri" panose="020F0502020204030204"/>
              </a:rPr>
              <a:t>S&amp;OP</a:t>
            </a:r>
          </a:p>
        </p:txBody>
      </p:sp>
    </p:spTree>
    <p:extLst>
      <p:ext uri="{BB962C8B-B14F-4D97-AF65-F5344CB8AC3E}">
        <p14:creationId xmlns:p14="http://schemas.microsoft.com/office/powerpoint/2010/main" val="2537849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CD7F8-2674-4F7D-7EC9-C329E9C5C1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9DC6A4-6C9A-A440-9AD8-60B1916AC8D4}"/>
              </a:ext>
            </a:extLst>
          </p:cNvPr>
          <p:cNvSpPr txBox="1"/>
          <p:nvPr/>
        </p:nvSpPr>
        <p:spPr>
          <a:xfrm>
            <a:off x="2486610" y="407255"/>
            <a:ext cx="67088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NECESSIDADE DE CAPITAL DE GIRO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6E65FB2-CE49-30C8-79ED-D10545AFBEA4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60957308-604F-087B-7CB0-27E84EDD4FE9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0546E082-0A66-26ED-ECB7-74DACD94FC57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m 4">
            <a:extLst>
              <a:ext uri="{FF2B5EF4-FFF2-40B4-BE49-F238E27FC236}">
                <a16:creationId xmlns:a16="http://schemas.microsoft.com/office/drawing/2014/main" id="{DC6ECDAE-0D91-14D0-9744-945A3EB0D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328" y="1330585"/>
            <a:ext cx="7476447" cy="3614367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DF59097-6F99-8E5A-17BF-09B795613473}"/>
              </a:ext>
            </a:extLst>
          </p:cNvPr>
          <p:cNvSpPr txBox="1"/>
          <p:nvPr/>
        </p:nvSpPr>
        <p:spPr>
          <a:xfrm>
            <a:off x="375442" y="915086"/>
            <a:ext cx="1567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pt-BR" sz="2400" b="1" dirty="0">
                <a:solidFill>
                  <a:srgbClr val="AAAAAA"/>
                </a:solidFill>
                <a:latin typeface="Calibri" panose="020F0502020204030204"/>
              </a:rPr>
              <a:t>S&amp;OP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22B66980-2E8A-7E00-82E4-372880B40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328" y="5344102"/>
            <a:ext cx="7531949" cy="91880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2B4225D-9630-4C94-3327-8D89EAF110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5813" y="4501829"/>
            <a:ext cx="2112987" cy="418611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B27D5D9-4F34-4386-DFCB-46D4F150542A}"/>
              </a:ext>
            </a:extLst>
          </p:cNvPr>
          <p:cNvSpPr txBox="1"/>
          <p:nvPr/>
        </p:nvSpPr>
        <p:spPr>
          <a:xfrm>
            <a:off x="8986487" y="3545218"/>
            <a:ext cx="24716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pt-BR" b="1" dirty="0">
                <a:solidFill>
                  <a:srgbClr val="08204D"/>
                </a:solidFill>
                <a:latin typeface="Calibri" panose="020F0502020204030204"/>
              </a:rPr>
              <a:t>Teremos esse valor para</a:t>
            </a:r>
          </a:p>
          <a:p>
            <a:pPr algn="ctr" defTabSz="914217"/>
            <a:r>
              <a:rPr lang="pt-BR" b="1" dirty="0">
                <a:solidFill>
                  <a:srgbClr val="08204D"/>
                </a:solidFill>
                <a:latin typeface="Calibri" panose="020F0502020204030204"/>
              </a:rPr>
              <a:t>“rodar” a operação nos </a:t>
            </a:r>
          </a:p>
          <a:p>
            <a:pPr algn="ctr" defTabSz="914217"/>
            <a:r>
              <a:rPr lang="pt-BR" b="1" dirty="0">
                <a:solidFill>
                  <a:srgbClr val="08204D"/>
                </a:solidFill>
                <a:latin typeface="Calibri" panose="020F0502020204030204"/>
              </a:rPr>
              <a:t>Próximos 3 meses?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C2EB551-C051-E8D2-EEF3-EA511053297F}"/>
              </a:ext>
            </a:extLst>
          </p:cNvPr>
          <p:cNvSpPr txBox="1"/>
          <p:nvPr/>
        </p:nvSpPr>
        <p:spPr>
          <a:xfrm>
            <a:off x="9524642" y="5803505"/>
            <a:ext cx="198336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2200" b="1" dirty="0">
                <a:solidFill>
                  <a:srgbClr val="08204D"/>
                </a:solidFill>
                <a:latin typeface="Calibri" panose="020F0502020204030204"/>
              </a:rPr>
              <a:t>NCG= ACO-PCO</a:t>
            </a:r>
          </a:p>
        </p:txBody>
      </p:sp>
    </p:spTree>
    <p:extLst>
      <p:ext uri="{BB962C8B-B14F-4D97-AF65-F5344CB8AC3E}">
        <p14:creationId xmlns:p14="http://schemas.microsoft.com/office/powerpoint/2010/main" val="375983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B97F89-E12B-E3F2-477F-10429D7090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136308-DC7D-5BF1-D9CA-352EC9A5B9D4}"/>
              </a:ext>
            </a:extLst>
          </p:cNvPr>
          <p:cNvSpPr txBox="1"/>
          <p:nvPr/>
        </p:nvSpPr>
        <p:spPr>
          <a:xfrm>
            <a:off x="1563983" y="299016"/>
            <a:ext cx="857157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AÇÕES PARA EQUILIBRAR O FLUXO DE CAIXA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F045E7B-1705-BE03-6C42-B14DA82818CC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144A52B6-DE59-F4E7-51FE-A39E25E41E18}"/>
              </a:ext>
            </a:extLst>
          </p:cNvPr>
          <p:cNvCxnSpPr/>
          <p:nvPr/>
        </p:nvCxnSpPr>
        <p:spPr>
          <a:xfrm>
            <a:off x="1801521" y="2564094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B671ED66-4A7C-DADE-7AF3-692FCF683B67}"/>
              </a:ext>
            </a:extLst>
          </p:cNvPr>
          <p:cNvCxnSpPr/>
          <p:nvPr/>
        </p:nvCxnSpPr>
        <p:spPr>
          <a:xfrm>
            <a:off x="1942984" y="3948832"/>
            <a:ext cx="1073075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170E83C1-A107-1D3F-D7CC-A4B0B7AA58C5}"/>
              </a:ext>
            </a:extLst>
          </p:cNvPr>
          <p:cNvSpPr txBox="1"/>
          <p:nvPr/>
        </p:nvSpPr>
        <p:spPr>
          <a:xfrm>
            <a:off x="1849874" y="882238"/>
            <a:ext cx="8237769" cy="39130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lnSpc>
                <a:spcPct val="150000"/>
              </a:lnSpc>
            </a:pPr>
            <a:r>
              <a:rPr lang="pt-BR" sz="2400" dirty="0">
                <a:solidFill>
                  <a:srgbClr val="08204D"/>
                </a:solidFill>
                <a:latin typeface="Calibri" panose="020F0502020204030204"/>
              </a:rPr>
              <a:t>Reduzir </a:t>
            </a:r>
            <a:r>
              <a:rPr lang="pt-BR" sz="2400" dirty="0" err="1">
                <a:solidFill>
                  <a:srgbClr val="08204D"/>
                </a:solidFill>
                <a:latin typeface="Calibri" panose="020F0502020204030204"/>
              </a:rPr>
              <a:t>Slow</a:t>
            </a:r>
            <a:r>
              <a:rPr lang="pt-BR" sz="2400" dirty="0">
                <a:solidFill>
                  <a:srgbClr val="08204D"/>
                </a:solidFill>
                <a:latin typeface="Calibri" panose="020F0502020204030204"/>
              </a:rPr>
              <a:t> Moving (Política de Estoque)</a:t>
            </a:r>
          </a:p>
          <a:p>
            <a:pPr algn="ctr" defTabSz="914217">
              <a:lnSpc>
                <a:spcPct val="150000"/>
              </a:lnSpc>
            </a:pPr>
            <a:r>
              <a:rPr lang="pt-BR" sz="2400" dirty="0">
                <a:solidFill>
                  <a:srgbClr val="08204D"/>
                </a:solidFill>
                <a:latin typeface="Calibri" panose="020F0502020204030204"/>
              </a:rPr>
              <a:t>Revisar Lote econômico de compras e produção</a:t>
            </a:r>
          </a:p>
          <a:p>
            <a:pPr algn="ctr" defTabSz="914217">
              <a:lnSpc>
                <a:spcPct val="150000"/>
              </a:lnSpc>
            </a:pPr>
            <a:r>
              <a:rPr lang="pt-BR" sz="2400" dirty="0">
                <a:solidFill>
                  <a:srgbClr val="08204D"/>
                </a:solidFill>
                <a:latin typeface="Calibri" panose="020F0502020204030204"/>
              </a:rPr>
              <a:t>Padronizar pagamento à fornecedores e ajustar ciclo de compras</a:t>
            </a:r>
          </a:p>
          <a:p>
            <a:pPr algn="ctr" defTabSz="914217">
              <a:lnSpc>
                <a:spcPct val="150000"/>
              </a:lnSpc>
            </a:pPr>
            <a:r>
              <a:rPr lang="pt-BR" sz="2400" dirty="0">
                <a:solidFill>
                  <a:srgbClr val="08204D"/>
                </a:solidFill>
                <a:latin typeface="Calibri" panose="020F0502020204030204"/>
              </a:rPr>
              <a:t>Consignação Industrial</a:t>
            </a:r>
          </a:p>
          <a:p>
            <a:pPr algn="ctr" defTabSz="914217">
              <a:lnSpc>
                <a:spcPct val="150000"/>
              </a:lnSpc>
            </a:pPr>
            <a:r>
              <a:rPr lang="pt-BR" sz="2400" dirty="0">
                <a:solidFill>
                  <a:srgbClr val="08204D"/>
                </a:solidFill>
                <a:latin typeface="Calibri" panose="020F0502020204030204"/>
              </a:rPr>
              <a:t>Diminuir inadimplência </a:t>
            </a:r>
          </a:p>
          <a:p>
            <a:pPr algn="ctr" defTabSz="914217">
              <a:lnSpc>
                <a:spcPct val="150000"/>
              </a:lnSpc>
            </a:pPr>
            <a:r>
              <a:rPr lang="pt-BR" sz="2400" dirty="0">
                <a:solidFill>
                  <a:srgbClr val="08204D"/>
                </a:solidFill>
                <a:latin typeface="Calibri" panose="020F0502020204030204"/>
              </a:rPr>
              <a:t>Revisar Portfólio periodicamente</a:t>
            </a:r>
          </a:p>
          <a:p>
            <a:pPr algn="ctr" defTabSz="914217">
              <a:lnSpc>
                <a:spcPct val="150000"/>
              </a:lnSpc>
            </a:pPr>
            <a:r>
              <a:rPr lang="pt-BR" sz="2400" dirty="0">
                <a:solidFill>
                  <a:srgbClr val="08204D"/>
                </a:solidFill>
                <a:latin typeface="Calibri" panose="020F0502020204030204"/>
              </a:rPr>
              <a:t>Alinhar Mix de produtos com malha logística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B69BFDD-A107-E288-70D6-00D57783887D}"/>
              </a:ext>
            </a:extLst>
          </p:cNvPr>
          <p:cNvSpPr txBox="1"/>
          <p:nvPr/>
        </p:nvSpPr>
        <p:spPr>
          <a:xfrm>
            <a:off x="750022" y="6103338"/>
            <a:ext cx="11225574" cy="507831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pPr defTabSz="914217"/>
            <a:r>
              <a:rPr lang="pt-BR" sz="2700" b="1" dirty="0">
                <a:solidFill>
                  <a:srgbClr val="FFFFFF"/>
                </a:solidFill>
                <a:latin typeface="Calibri" panose="020F0502020204030204"/>
              </a:rPr>
              <a:t>TRAZER GRADATIVAMENTE MAIS CONFIANÇA NA PROJEÇÃO DE RESULTADOS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8A1B469-A37F-B2B4-014F-911FC79CB17B}"/>
              </a:ext>
            </a:extLst>
          </p:cNvPr>
          <p:cNvSpPr txBox="1"/>
          <p:nvPr/>
        </p:nvSpPr>
        <p:spPr>
          <a:xfrm>
            <a:off x="235293" y="4704067"/>
            <a:ext cx="11721414" cy="1274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lnSpc>
                <a:spcPct val="150000"/>
              </a:lnSpc>
            </a:pPr>
            <a:r>
              <a:rPr lang="pt-BR" sz="2700" b="1" dirty="0">
                <a:solidFill>
                  <a:srgbClr val="FF8A00"/>
                </a:solidFill>
                <a:latin typeface="Calibri" panose="020F0502020204030204"/>
              </a:rPr>
              <a:t>Ficar atento às oportunidades (crédito, pagamento à vista, compras estratégicas,</a:t>
            </a:r>
          </a:p>
          <a:p>
            <a:pPr algn="ctr" defTabSz="914217">
              <a:lnSpc>
                <a:spcPct val="150000"/>
              </a:lnSpc>
            </a:pPr>
            <a:r>
              <a:rPr lang="pt-BR" sz="2700" b="1" dirty="0">
                <a:solidFill>
                  <a:srgbClr val="FF8A00"/>
                </a:solidFill>
                <a:latin typeface="Calibri" panose="020F0502020204030204"/>
              </a:rPr>
              <a:t>captação de recursos)</a:t>
            </a:r>
          </a:p>
        </p:txBody>
      </p:sp>
    </p:spTree>
    <p:extLst>
      <p:ext uri="{BB962C8B-B14F-4D97-AF65-F5344CB8AC3E}">
        <p14:creationId xmlns:p14="http://schemas.microsoft.com/office/powerpoint/2010/main" val="237468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Outas análises financeiras para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Decisão executiva</a:t>
            </a:r>
          </a:p>
        </p:txBody>
      </p:sp>
    </p:spTree>
    <p:extLst>
      <p:ext uri="{BB962C8B-B14F-4D97-AF65-F5344CB8AC3E}">
        <p14:creationId xmlns:p14="http://schemas.microsoft.com/office/powerpoint/2010/main" val="31240927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0A07EB-9D2D-1684-3D96-A2B7B883C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2971C2-4244-C43D-098A-06FC6FFC3B39}"/>
              </a:ext>
            </a:extLst>
          </p:cNvPr>
          <p:cNvSpPr txBox="1"/>
          <p:nvPr/>
        </p:nvSpPr>
        <p:spPr>
          <a:xfrm>
            <a:off x="1458343" y="302640"/>
            <a:ext cx="938590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Poppins" pitchFamily="2" charset="77"/>
                <a:cs typeface="Poppins" pitchFamily="2" charset="77"/>
              </a:rPr>
              <a:t>ÍNDICES IMPORTANTES PARA ACOMPANHAR  IBP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4649FB2-E1DE-00E8-F383-8B9B53C5025D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grpSp>
        <p:nvGrpSpPr>
          <p:cNvPr id="23" name="Agrupar 22">
            <a:extLst>
              <a:ext uri="{FF2B5EF4-FFF2-40B4-BE49-F238E27FC236}">
                <a16:creationId xmlns:a16="http://schemas.microsoft.com/office/drawing/2014/main" id="{A87A9097-CF11-DD4F-2B0F-FC9D8D22164A}"/>
              </a:ext>
            </a:extLst>
          </p:cNvPr>
          <p:cNvGrpSpPr/>
          <p:nvPr/>
        </p:nvGrpSpPr>
        <p:grpSpPr>
          <a:xfrm>
            <a:off x="507773" y="1143001"/>
            <a:ext cx="11054443" cy="1224644"/>
            <a:chOff x="1012371" y="2286001"/>
            <a:chExt cx="22108886" cy="2449287"/>
          </a:xfrm>
        </p:grpSpPr>
        <p:sp>
          <p:nvSpPr>
            <p:cNvPr id="3" name="Retângulo: Cantos Arredondados 2">
              <a:extLst>
                <a:ext uri="{FF2B5EF4-FFF2-40B4-BE49-F238E27FC236}">
                  <a16:creationId xmlns:a16="http://schemas.microsoft.com/office/drawing/2014/main" id="{011208E2-866C-4375-52E2-BCDA43D02F52}"/>
                </a:ext>
              </a:extLst>
            </p:cNvPr>
            <p:cNvSpPr/>
            <p:nvPr/>
          </p:nvSpPr>
          <p:spPr>
            <a:xfrm>
              <a:off x="1012371" y="2286001"/>
              <a:ext cx="22108886" cy="2449287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pt-BR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CaixaDeTexto 3">
              <a:extLst>
                <a:ext uri="{FF2B5EF4-FFF2-40B4-BE49-F238E27FC236}">
                  <a16:creationId xmlns:a16="http://schemas.microsoft.com/office/drawing/2014/main" id="{F66AD772-5271-6F59-8C04-A1EE9743036A}"/>
                </a:ext>
              </a:extLst>
            </p:cNvPr>
            <p:cNvSpPr txBox="1"/>
            <p:nvPr/>
          </p:nvSpPr>
          <p:spPr>
            <a:xfrm>
              <a:off x="1665515" y="2834449"/>
              <a:ext cx="20408102" cy="1538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7"/>
              <a:r>
                <a:rPr lang="pt-BR" sz="2200" dirty="0">
                  <a:solidFill>
                    <a:srgbClr val="FFFFFF"/>
                  </a:solidFill>
                  <a:latin typeface="Calibri" panose="020F0502020204030204"/>
                </a:rPr>
                <a:t>% CONVERSÃO DO EBITDA =             FCO                        % </a:t>
              </a:r>
              <a:r>
                <a:rPr lang="pt-BR" sz="2000" dirty="0">
                  <a:solidFill>
                    <a:srgbClr val="FFFFFF"/>
                  </a:solidFill>
                  <a:latin typeface="Calibri" panose="020F0502020204030204"/>
                </a:rPr>
                <a:t>QUANTO DO EBITDA VIROU CAIXA                    </a:t>
              </a:r>
              <a:endParaRPr lang="pt-BR" sz="2200" dirty="0">
                <a:solidFill>
                  <a:srgbClr val="FFFFFF"/>
                </a:solidFill>
                <a:latin typeface="Calibri" panose="020F0502020204030204"/>
              </a:endParaRPr>
            </a:p>
            <a:p>
              <a:pPr defTabSz="914217"/>
              <a:r>
                <a:rPr lang="pt-BR" sz="2200" dirty="0">
                  <a:solidFill>
                    <a:srgbClr val="FFFFFF"/>
                  </a:solidFill>
                  <a:latin typeface="Calibri" panose="020F0502020204030204"/>
                </a:rPr>
                <a:t>                                                             EBITDA</a:t>
              </a:r>
            </a:p>
          </p:txBody>
        </p:sp>
        <p:cxnSp>
          <p:nvCxnSpPr>
            <p:cNvPr id="10" name="Conector reto 9">
              <a:extLst>
                <a:ext uri="{FF2B5EF4-FFF2-40B4-BE49-F238E27FC236}">
                  <a16:creationId xmlns:a16="http://schemas.microsoft.com/office/drawing/2014/main" id="{A0032CFB-86F9-EBB0-5DB2-3EC5B305E929}"/>
                </a:ext>
              </a:extLst>
            </p:cNvPr>
            <p:cNvCxnSpPr/>
            <p:nvPr/>
          </p:nvCxnSpPr>
          <p:spPr>
            <a:xfrm>
              <a:off x="8360224" y="3559631"/>
              <a:ext cx="401682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4" name="Agrupar 23">
            <a:extLst>
              <a:ext uri="{FF2B5EF4-FFF2-40B4-BE49-F238E27FC236}">
                <a16:creationId xmlns:a16="http://schemas.microsoft.com/office/drawing/2014/main" id="{6553F3EF-738C-67DD-6461-2945D4956EBF}"/>
              </a:ext>
            </a:extLst>
          </p:cNvPr>
          <p:cNvGrpSpPr/>
          <p:nvPr/>
        </p:nvGrpSpPr>
        <p:grpSpPr>
          <a:xfrm>
            <a:off x="502331" y="2590800"/>
            <a:ext cx="11054443" cy="1224644"/>
            <a:chOff x="1001486" y="5181599"/>
            <a:chExt cx="22108886" cy="2449287"/>
          </a:xfrm>
        </p:grpSpPr>
        <p:sp>
          <p:nvSpPr>
            <p:cNvPr id="11" name="Retângulo: Cantos Arredondados 10">
              <a:extLst>
                <a:ext uri="{FF2B5EF4-FFF2-40B4-BE49-F238E27FC236}">
                  <a16:creationId xmlns:a16="http://schemas.microsoft.com/office/drawing/2014/main" id="{473B0142-5DA8-6CC3-9E2C-E4434F1902FF}"/>
                </a:ext>
              </a:extLst>
            </p:cNvPr>
            <p:cNvSpPr/>
            <p:nvPr/>
          </p:nvSpPr>
          <p:spPr>
            <a:xfrm>
              <a:off x="1001486" y="5181599"/>
              <a:ext cx="22108886" cy="2449287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pt-BR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CaixaDeTexto 4">
              <a:extLst>
                <a:ext uri="{FF2B5EF4-FFF2-40B4-BE49-F238E27FC236}">
                  <a16:creationId xmlns:a16="http://schemas.microsoft.com/office/drawing/2014/main" id="{876FBC72-F38F-486A-6956-EA60E6210843}"/>
                </a:ext>
              </a:extLst>
            </p:cNvPr>
            <p:cNvSpPr txBox="1"/>
            <p:nvPr/>
          </p:nvSpPr>
          <p:spPr>
            <a:xfrm>
              <a:off x="1273630" y="5575227"/>
              <a:ext cx="12096132" cy="1538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4400">
                  <a:solidFill>
                    <a:schemeClr val="accent6">
                      <a:lumMod val="10000"/>
                    </a:schemeClr>
                  </a:solidFill>
                </a:defRPr>
              </a:lvl1pPr>
            </a:lstStyle>
            <a:p>
              <a:pPr defTabSz="914217"/>
              <a:r>
                <a:rPr lang="pt-BR" sz="2200" dirty="0">
                  <a:solidFill>
                    <a:srgbClr val="FFFFFF"/>
                  </a:solidFill>
                  <a:latin typeface="Calibri" panose="020F0502020204030204"/>
                </a:rPr>
                <a:t>INVESTIMENTO DE CAPITAL:                 FCI                   </a:t>
              </a:r>
            </a:p>
            <a:p>
              <a:pPr defTabSz="914217"/>
              <a:r>
                <a:rPr lang="pt-BR" sz="2200" dirty="0">
                  <a:solidFill>
                    <a:srgbClr val="FFFFFF"/>
                  </a:solidFill>
                  <a:latin typeface="Calibri" panose="020F0502020204030204"/>
                </a:rPr>
                <a:t>                                                       DEPREC + AMORT</a:t>
              </a:r>
            </a:p>
          </p:txBody>
        </p:sp>
        <p:cxnSp>
          <p:nvCxnSpPr>
            <p:cNvPr id="12" name="Conector reto 11">
              <a:extLst>
                <a:ext uri="{FF2B5EF4-FFF2-40B4-BE49-F238E27FC236}">
                  <a16:creationId xmlns:a16="http://schemas.microsoft.com/office/drawing/2014/main" id="{D5034595-2FB8-36D9-3C22-94EB033362A1}"/>
                </a:ext>
              </a:extLst>
            </p:cNvPr>
            <p:cNvCxnSpPr/>
            <p:nvPr/>
          </p:nvCxnSpPr>
          <p:spPr>
            <a:xfrm>
              <a:off x="8171996" y="6254960"/>
              <a:ext cx="401682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CaixaDeTexto 13">
              <a:extLst>
                <a:ext uri="{FF2B5EF4-FFF2-40B4-BE49-F238E27FC236}">
                  <a16:creationId xmlns:a16="http://schemas.microsoft.com/office/drawing/2014/main" id="{40028E5E-C0AB-DA29-5178-F86D3429D84A}"/>
                </a:ext>
              </a:extLst>
            </p:cNvPr>
            <p:cNvSpPr txBox="1"/>
            <p:nvPr/>
          </p:nvSpPr>
          <p:spPr>
            <a:xfrm>
              <a:off x="13933022" y="5346863"/>
              <a:ext cx="8619026" cy="20313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217"/>
              <a:r>
                <a:rPr lang="pt-BR" sz="2000" dirty="0">
                  <a:solidFill>
                    <a:srgbClr val="FFFFFF"/>
                  </a:solidFill>
                  <a:latin typeface="Calibri" panose="020F0502020204030204"/>
                </a:rPr>
                <a:t>SE RESULTADO &gt; 100%  : CRESCIMENTO</a:t>
              </a:r>
            </a:p>
            <a:p>
              <a:pPr defTabSz="914217"/>
              <a:r>
                <a:rPr lang="pt-BR" sz="2000" dirty="0">
                  <a:solidFill>
                    <a:srgbClr val="FFFFFF"/>
                  </a:solidFill>
                  <a:latin typeface="Calibri" panose="020F0502020204030204"/>
                </a:rPr>
                <a:t>                           = 100%  : MANUTENÇÃO</a:t>
              </a:r>
            </a:p>
            <a:p>
              <a:pPr defTabSz="914217"/>
              <a:r>
                <a:rPr lang="pt-BR" sz="2000" dirty="0">
                  <a:solidFill>
                    <a:srgbClr val="FFFF00"/>
                  </a:solidFill>
                  <a:latin typeface="Calibri" panose="020F0502020204030204"/>
                </a:rPr>
                <a:t>                           </a:t>
              </a:r>
              <a:r>
                <a:rPr lang="pt-BR" sz="2000" dirty="0">
                  <a:solidFill>
                    <a:srgbClr val="FFFFFF"/>
                  </a:solidFill>
                  <a:latin typeface="Calibri" panose="020F0502020204030204"/>
                </a:rPr>
                <a:t>&lt; 100%  : DECLÍNIO</a:t>
              </a:r>
            </a:p>
          </p:txBody>
        </p:sp>
      </p:grpSp>
      <p:grpSp>
        <p:nvGrpSpPr>
          <p:cNvPr id="25" name="Agrupar 24">
            <a:extLst>
              <a:ext uri="{FF2B5EF4-FFF2-40B4-BE49-F238E27FC236}">
                <a16:creationId xmlns:a16="http://schemas.microsoft.com/office/drawing/2014/main" id="{4D3D9465-3ED3-2186-6CA1-83AAC4BBA6C4}"/>
              </a:ext>
            </a:extLst>
          </p:cNvPr>
          <p:cNvGrpSpPr/>
          <p:nvPr/>
        </p:nvGrpSpPr>
        <p:grpSpPr>
          <a:xfrm>
            <a:off x="502331" y="4047979"/>
            <a:ext cx="11054443" cy="1224644"/>
            <a:chOff x="1001486" y="8095958"/>
            <a:chExt cx="22108886" cy="2449287"/>
          </a:xfrm>
        </p:grpSpPr>
        <p:sp>
          <p:nvSpPr>
            <p:cNvPr id="15" name="Retângulo: Cantos Arredondados 14">
              <a:extLst>
                <a:ext uri="{FF2B5EF4-FFF2-40B4-BE49-F238E27FC236}">
                  <a16:creationId xmlns:a16="http://schemas.microsoft.com/office/drawing/2014/main" id="{D233EA49-AF41-29CF-97FC-F166CFFA5D03}"/>
                </a:ext>
              </a:extLst>
            </p:cNvPr>
            <p:cNvSpPr/>
            <p:nvPr/>
          </p:nvSpPr>
          <p:spPr>
            <a:xfrm>
              <a:off x="1001486" y="8095958"/>
              <a:ext cx="22108886" cy="2449287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pt-BR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CaixaDeTexto 5">
              <a:extLst>
                <a:ext uri="{FF2B5EF4-FFF2-40B4-BE49-F238E27FC236}">
                  <a16:creationId xmlns:a16="http://schemas.microsoft.com/office/drawing/2014/main" id="{89861531-C7B4-343A-49D5-3BE4DD62D6FB}"/>
                </a:ext>
              </a:extLst>
            </p:cNvPr>
            <p:cNvSpPr txBox="1"/>
            <p:nvPr/>
          </p:nvSpPr>
          <p:spPr>
            <a:xfrm>
              <a:off x="1202002" y="8846992"/>
              <a:ext cx="922585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217"/>
              <a:r>
                <a:rPr lang="pt-BR" sz="2400" dirty="0">
                  <a:solidFill>
                    <a:srgbClr val="FFFFFF"/>
                  </a:solidFill>
                  <a:latin typeface="Calibri" panose="020F0502020204030204"/>
                </a:rPr>
                <a:t>FLUXO DE CAIXA LIVRE:     FCO - FCI </a:t>
              </a:r>
            </a:p>
          </p:txBody>
        </p:sp>
        <p:sp>
          <p:nvSpPr>
            <p:cNvPr id="16" name="CaixaDeTexto 15">
              <a:extLst>
                <a:ext uri="{FF2B5EF4-FFF2-40B4-BE49-F238E27FC236}">
                  <a16:creationId xmlns:a16="http://schemas.microsoft.com/office/drawing/2014/main" id="{9E5D9A8C-2241-81F3-49BB-F969F6EDABBB}"/>
                </a:ext>
              </a:extLst>
            </p:cNvPr>
            <p:cNvSpPr txBox="1"/>
            <p:nvPr/>
          </p:nvSpPr>
          <p:spPr>
            <a:xfrm>
              <a:off x="12897148" y="8233282"/>
              <a:ext cx="9832224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17"/>
              <a:r>
                <a:rPr lang="pt-BR" sz="2000" dirty="0">
                  <a:solidFill>
                    <a:srgbClr val="FFFFFF"/>
                  </a:solidFill>
                  <a:latin typeface="Calibri" panose="020F0502020204030204"/>
                </a:rPr>
                <a:t>SE RESULTADO + : GERANDO CX PARA PAGAR SÓCIOS OU 3ºS</a:t>
              </a:r>
            </a:p>
            <a:p>
              <a:pPr defTabSz="914217"/>
              <a:r>
                <a:rPr lang="pt-BR" sz="2000" dirty="0">
                  <a:solidFill>
                    <a:srgbClr val="FFFFFF"/>
                  </a:solidFill>
                  <a:latin typeface="Calibri" panose="020F0502020204030204"/>
                </a:rPr>
                <a:t>NEGATIVO: DECLÍNIO                            </a:t>
              </a:r>
            </a:p>
          </p:txBody>
        </p:sp>
      </p:grpSp>
      <p:grpSp>
        <p:nvGrpSpPr>
          <p:cNvPr id="26" name="Agrupar 25">
            <a:extLst>
              <a:ext uri="{FF2B5EF4-FFF2-40B4-BE49-F238E27FC236}">
                <a16:creationId xmlns:a16="http://schemas.microsoft.com/office/drawing/2014/main" id="{A742F815-7C56-9790-90CC-D090A649D882}"/>
              </a:ext>
            </a:extLst>
          </p:cNvPr>
          <p:cNvGrpSpPr/>
          <p:nvPr/>
        </p:nvGrpSpPr>
        <p:grpSpPr>
          <a:xfrm>
            <a:off x="502331" y="5484852"/>
            <a:ext cx="11054443" cy="1224644"/>
            <a:chOff x="1001486" y="10969703"/>
            <a:chExt cx="22108886" cy="2449287"/>
          </a:xfrm>
        </p:grpSpPr>
        <p:sp>
          <p:nvSpPr>
            <p:cNvPr id="17" name="Retângulo: Cantos Arredondados 16">
              <a:extLst>
                <a:ext uri="{FF2B5EF4-FFF2-40B4-BE49-F238E27FC236}">
                  <a16:creationId xmlns:a16="http://schemas.microsoft.com/office/drawing/2014/main" id="{6A3ABA6C-4658-9A45-1C7F-299B82BD7736}"/>
                </a:ext>
              </a:extLst>
            </p:cNvPr>
            <p:cNvSpPr/>
            <p:nvPr/>
          </p:nvSpPr>
          <p:spPr>
            <a:xfrm>
              <a:off x="1001486" y="10969703"/>
              <a:ext cx="22108886" cy="2449287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pt-BR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CaixaDeTexto 6">
              <a:extLst>
                <a:ext uri="{FF2B5EF4-FFF2-40B4-BE49-F238E27FC236}">
                  <a16:creationId xmlns:a16="http://schemas.microsoft.com/office/drawing/2014/main" id="{93A68681-F464-624B-AA0F-C2A748175D0E}"/>
                </a:ext>
              </a:extLst>
            </p:cNvPr>
            <p:cNvSpPr txBox="1"/>
            <p:nvPr/>
          </p:nvSpPr>
          <p:spPr>
            <a:xfrm>
              <a:off x="1273630" y="11683647"/>
              <a:ext cx="11363624" cy="1538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217"/>
              <a:r>
                <a:rPr lang="pt-BR" sz="2200" dirty="0">
                  <a:solidFill>
                    <a:srgbClr val="FFFFFF"/>
                  </a:solidFill>
                  <a:latin typeface="Calibri" panose="020F0502020204030204"/>
                </a:rPr>
                <a:t>COBERTURA DE JUROS:                  FCO</a:t>
              </a:r>
            </a:p>
            <a:p>
              <a:pPr defTabSz="914217"/>
              <a:r>
                <a:rPr lang="pt-BR" sz="2200" dirty="0">
                  <a:solidFill>
                    <a:srgbClr val="FFFFFF"/>
                  </a:solidFill>
                  <a:latin typeface="Calibri" panose="020F0502020204030204"/>
                </a:rPr>
                <a:t>                                           DESPESAS FINANCEIRAS</a:t>
              </a:r>
            </a:p>
          </p:txBody>
        </p:sp>
        <p:cxnSp>
          <p:nvCxnSpPr>
            <p:cNvPr id="19" name="Conector reto 18">
              <a:extLst>
                <a:ext uri="{FF2B5EF4-FFF2-40B4-BE49-F238E27FC236}">
                  <a16:creationId xmlns:a16="http://schemas.microsoft.com/office/drawing/2014/main" id="{98E023B0-96E9-A8E4-EB16-858445786C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331068" y="12400362"/>
              <a:ext cx="6017256" cy="656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CaixaDeTexto 21">
              <a:extLst>
                <a:ext uri="{FF2B5EF4-FFF2-40B4-BE49-F238E27FC236}">
                  <a16:creationId xmlns:a16="http://schemas.microsoft.com/office/drawing/2014/main" id="{2559915D-AC4C-E0FA-26FA-9C13EA5741E8}"/>
                </a:ext>
              </a:extLst>
            </p:cNvPr>
            <p:cNvSpPr txBox="1"/>
            <p:nvPr/>
          </p:nvSpPr>
          <p:spPr>
            <a:xfrm>
              <a:off x="14124328" y="11176263"/>
              <a:ext cx="8979694" cy="20313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914217"/>
              <a:r>
                <a:rPr lang="pt-BR" sz="2000" dirty="0">
                  <a:solidFill>
                    <a:srgbClr val="FFFFFF"/>
                  </a:solidFill>
                  <a:latin typeface="Calibri" panose="020F0502020204030204"/>
                </a:rPr>
                <a:t>SE RESULTADO &gt; 1 O CAIXA GERADO</a:t>
              </a:r>
            </a:p>
            <a:p>
              <a:pPr defTabSz="914217"/>
              <a:r>
                <a:rPr lang="pt-BR" sz="2000" dirty="0">
                  <a:solidFill>
                    <a:srgbClr val="FFFFFF"/>
                  </a:solidFill>
                  <a:latin typeface="Calibri" panose="020F0502020204030204"/>
                </a:rPr>
                <a:t>É CAPAZ DE COBRIR AS DESPESAS</a:t>
              </a:r>
            </a:p>
            <a:p>
              <a:pPr defTabSz="914217"/>
              <a:r>
                <a:rPr lang="pt-BR" sz="2000" dirty="0">
                  <a:solidFill>
                    <a:srgbClr val="FFFFFF"/>
                  </a:solidFill>
                  <a:latin typeface="Calibri" panose="020F0502020204030204"/>
                </a:rPr>
                <a:t>FINANCEIRAS 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1444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D32297C-0CD7-F631-0810-9AF2DA519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47367"/>
      </p:ext>
    </p:extLst>
  </p:cSld>
  <p:clrMapOvr>
    <a:masterClrMapping/>
  </p:clrMapOvr>
</p:sld>
</file>

<file path=ppt/theme/theme1.xml><?xml version="1.0" encoding="utf-8"?>
<a:theme xmlns:a="http://schemas.openxmlformats.org/drawingml/2006/main" name="4_Office Theme">
  <a:themeElements>
    <a:clrScheme name="i9_Storm">
      <a:dk1>
        <a:srgbClr val="57565A"/>
      </a:dk1>
      <a:lt1>
        <a:sysClr val="window" lastClr="FFFFFF"/>
      </a:lt1>
      <a:dk2>
        <a:srgbClr val="193441"/>
      </a:dk2>
      <a:lt2>
        <a:srgbClr val="2C4A58"/>
      </a:lt2>
      <a:accent1>
        <a:srgbClr val="97AEA0"/>
      </a:accent1>
      <a:accent2>
        <a:srgbClr val="7D9892"/>
      </a:accent2>
      <a:accent3>
        <a:srgbClr val="688687"/>
      </a:accent3>
      <a:accent4>
        <a:srgbClr val="53737B"/>
      </a:accent4>
      <a:accent5>
        <a:srgbClr val="496A75"/>
      </a:accent5>
      <a:accent6>
        <a:srgbClr val="3E606F"/>
      </a:accent6>
      <a:hlink>
        <a:srgbClr val="2F8299"/>
      </a:hlink>
      <a:folHlink>
        <a:srgbClr val="8C8C8C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1_Office Theme">
  <a:themeElements>
    <a:clrScheme name="SM - Theme 15 - Light">
      <a:dk1>
        <a:srgbClr val="AAAAAA"/>
      </a:dk1>
      <a:lt1>
        <a:srgbClr val="FFFFFF"/>
      </a:lt1>
      <a:dk2>
        <a:srgbClr val="08204D"/>
      </a:dk2>
      <a:lt2>
        <a:srgbClr val="FFFFFF"/>
      </a:lt2>
      <a:accent1>
        <a:srgbClr val="015384"/>
      </a:accent1>
      <a:accent2>
        <a:srgbClr val="00B5E9"/>
      </a:accent2>
      <a:accent3>
        <a:srgbClr val="00D3DB"/>
      </a:accent3>
      <a:accent4>
        <a:srgbClr val="FECB4C"/>
      </a:accent4>
      <a:accent5>
        <a:srgbClr val="FF8A00"/>
      </a:accent5>
      <a:accent6>
        <a:srgbClr val="DDDEDD"/>
      </a:accent6>
      <a:hlink>
        <a:srgbClr val="E54E69"/>
      </a:hlink>
      <a:folHlink>
        <a:srgbClr val="B7C5E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6.xml><?xml version="1.0" encoding="utf-8"?>
<a:theme xmlns:a="http://schemas.openxmlformats.org/drawingml/2006/main" name="12_Office Theme">
  <a:themeElements>
    <a:clrScheme name="SM - Theme 51 - Light">
      <a:dk1>
        <a:srgbClr val="AAAAAA"/>
      </a:dk1>
      <a:lt1>
        <a:srgbClr val="FFFFFF"/>
      </a:lt1>
      <a:dk2>
        <a:srgbClr val="08204C"/>
      </a:dk2>
      <a:lt2>
        <a:srgbClr val="FFFFFF"/>
      </a:lt2>
      <a:accent1>
        <a:srgbClr val="723F9F"/>
      </a:accent1>
      <a:accent2>
        <a:srgbClr val="0081D9"/>
      </a:accent2>
      <a:accent3>
        <a:srgbClr val="02C980"/>
      </a:accent3>
      <a:accent4>
        <a:srgbClr val="FFC001"/>
      </a:accent4>
      <a:accent5>
        <a:srgbClr val="FF6656"/>
      </a:accent5>
      <a:accent6>
        <a:srgbClr val="DADADA"/>
      </a:accent6>
      <a:hlink>
        <a:srgbClr val="F33B48"/>
      </a:hlink>
      <a:folHlink>
        <a:srgbClr val="FFC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7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7685</TotalTime>
  <Words>1043</Words>
  <Application>Microsoft Office PowerPoint</Application>
  <PresentationFormat>Widescreen</PresentationFormat>
  <Paragraphs>286</Paragraphs>
  <Slides>24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7</vt:i4>
      </vt:variant>
      <vt:variant>
        <vt:lpstr>Títulos de slides</vt:lpstr>
      </vt:variant>
      <vt:variant>
        <vt:i4>24</vt:i4>
      </vt:variant>
    </vt:vector>
  </HeadingPairs>
  <TitlesOfParts>
    <vt:vector size="40" baseType="lpstr">
      <vt:lpstr>Arial</vt:lpstr>
      <vt:lpstr>Calibri</vt:lpstr>
      <vt:lpstr>Calibri Light</vt:lpstr>
      <vt:lpstr>Lato Light</vt:lpstr>
      <vt:lpstr>Montserrat</vt:lpstr>
      <vt:lpstr>Open Sans</vt:lpstr>
      <vt:lpstr>Open Sans Light</vt:lpstr>
      <vt:lpstr>Poppins</vt:lpstr>
      <vt:lpstr>Poppins Medium</vt:lpstr>
      <vt:lpstr>4_Office Theme</vt:lpstr>
      <vt:lpstr>1_Tema do Office</vt:lpstr>
      <vt:lpstr>Contents Slide Master</vt:lpstr>
      <vt:lpstr>1_Contents Slide Master</vt:lpstr>
      <vt:lpstr>11_Office Theme</vt:lpstr>
      <vt:lpstr>12_Office Theme</vt:lpstr>
      <vt:lpstr>3_Office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Ulisses Lima Messias</dc:creator>
  <cp:lastModifiedBy>Ulisses Lima Messias</cp:lastModifiedBy>
  <cp:revision>89</cp:revision>
  <dcterms:created xsi:type="dcterms:W3CDTF">2018-08-21T00:16:09Z</dcterms:created>
  <dcterms:modified xsi:type="dcterms:W3CDTF">2024-04-16T20:25:40Z</dcterms:modified>
</cp:coreProperties>
</file>