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2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3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4.xml" ContentType="application/vnd.openxmlformats-officedocument.theme+xml"/>
  <Override PartName="/ppt/slideLayouts/slideLayout105.xml" ContentType="application/vnd.openxmlformats-officedocument.presentationml.slideLayout+xml"/>
  <Override PartName="/ppt/theme/theme5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  <p:sldMasterId id="2147483797" r:id="rId2"/>
    <p:sldMasterId id="2147483887" r:id="rId3"/>
    <p:sldMasterId id="2147483909" r:id="rId4"/>
    <p:sldMasterId id="2147483934" r:id="rId5"/>
    <p:sldMasterId id="2147483955" r:id="rId6"/>
  </p:sldMasterIdLst>
  <p:notesMasterIdLst>
    <p:notesMasterId r:id="rId44"/>
  </p:notesMasterIdLst>
  <p:sldIdLst>
    <p:sldId id="4246" r:id="rId7"/>
    <p:sldId id="1177" r:id="rId8"/>
    <p:sldId id="266" r:id="rId9"/>
    <p:sldId id="4250" r:id="rId10"/>
    <p:sldId id="3430" r:id="rId11"/>
    <p:sldId id="3424" r:id="rId12"/>
    <p:sldId id="1195" r:id="rId13"/>
    <p:sldId id="4263" r:id="rId14"/>
    <p:sldId id="3433" r:id="rId15"/>
    <p:sldId id="3434" r:id="rId16"/>
    <p:sldId id="3435" r:id="rId17"/>
    <p:sldId id="3436" r:id="rId18"/>
    <p:sldId id="3437" r:id="rId19"/>
    <p:sldId id="4251" r:id="rId20"/>
    <p:sldId id="3438" r:id="rId21"/>
    <p:sldId id="3439" r:id="rId22"/>
    <p:sldId id="3442" r:id="rId23"/>
    <p:sldId id="4252" r:id="rId24"/>
    <p:sldId id="3444" r:id="rId25"/>
    <p:sldId id="4292" r:id="rId26"/>
    <p:sldId id="3445" r:id="rId27"/>
    <p:sldId id="4277" r:id="rId28"/>
    <p:sldId id="4278" r:id="rId29"/>
    <p:sldId id="4280" r:id="rId30"/>
    <p:sldId id="4271" r:id="rId31"/>
    <p:sldId id="4288" r:id="rId32"/>
    <p:sldId id="4289" r:id="rId33"/>
    <p:sldId id="4290" r:id="rId34"/>
    <p:sldId id="3425" r:id="rId35"/>
    <p:sldId id="3426" r:id="rId36"/>
    <p:sldId id="4291" r:id="rId37"/>
    <p:sldId id="4282" r:id="rId38"/>
    <p:sldId id="4283" r:id="rId39"/>
    <p:sldId id="3432" r:id="rId40"/>
    <p:sldId id="4284" r:id="rId41"/>
    <p:sldId id="3429" r:id="rId42"/>
    <p:sldId id="4245" r:id="rId4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E191A"/>
    <a:srgbClr val="001420"/>
    <a:srgbClr val="30351E"/>
    <a:srgbClr val="574D41"/>
    <a:srgbClr val="7DA12F"/>
    <a:srgbClr val="F94867"/>
    <a:srgbClr val="20B3B7"/>
    <a:srgbClr val="42C291"/>
    <a:srgbClr val="FFA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184F41-3ED5-40D4-B781-AE2F31C2C908}" v="10" dt="2024-04-16T20:15:24.2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7" autoAdjust="0"/>
    <p:restoredTop sz="94063" autoAdjust="0"/>
  </p:normalViewPr>
  <p:slideViewPr>
    <p:cSldViewPr snapToGrid="0" snapToObjects="1">
      <p:cViewPr varScale="1">
        <p:scale>
          <a:sx n="64" d="100"/>
          <a:sy n="64" d="100"/>
        </p:scale>
        <p:origin x="942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microsoft.com/office/2016/11/relationships/changesInfo" Target="changesInfos/changesInfo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viewProps" Target="view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8A793554-F3F1-4E3B-AEE9-E45DA99AB514}"/>
    <pc:docChg chg="modSld">
      <pc:chgData name="Ulisses Lima Messias" userId="8f637c0ec9cdd908" providerId="LiveId" clId="{8A793554-F3F1-4E3B-AEE9-E45DA99AB514}" dt="2024-04-13T19:22:14.431" v="8" actId="1036"/>
      <pc:docMkLst>
        <pc:docMk/>
      </pc:docMkLst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933714809" sldId="340"/>
        </pc:sldMkLst>
      </pc:sldChg>
      <pc:sldChg chg="modSp mod modShow">
        <pc:chgData name="Ulisses Lima Messias" userId="8f637c0ec9cdd908" providerId="LiveId" clId="{8A793554-F3F1-4E3B-AEE9-E45DA99AB514}" dt="2024-04-13T19:22:14.431" v="8" actId="1036"/>
        <pc:sldMkLst>
          <pc:docMk/>
          <pc:sldMk cId="1276138405" sldId="404"/>
        </pc:sldMkLst>
        <pc:picChg chg="mod">
          <ac:chgData name="Ulisses Lima Messias" userId="8f637c0ec9cdd908" providerId="LiveId" clId="{8A793554-F3F1-4E3B-AEE9-E45DA99AB514}" dt="2024-04-13T19:22:14.431" v="8" actId="103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4236426559" sldId="3328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8A793554-F3F1-4E3B-AEE9-E45DA99AB514}" dt="2024-04-12T08:56:52.259" v="4" actId="729"/>
        <pc:sldMkLst>
          <pc:docMk/>
          <pc:sldMk cId="3662866731" sldId="3450"/>
        </pc:sldMkLst>
      </pc:sldChg>
      <pc:sldChg chg="mod modShow">
        <pc:chgData name="Ulisses Lima Messias" userId="8f637c0ec9cdd908" providerId="LiveId" clId="{8A793554-F3F1-4E3B-AEE9-E45DA99AB514}" dt="2024-04-12T12:51:50.578" v="6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8A793554-F3F1-4E3B-AEE9-E45DA99AB514}" dt="2024-04-10T11:03:26.210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8A793554-F3F1-4E3B-AEE9-E45DA99AB514}" dt="2024-04-12T12:52:50.860" v="7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853770375" sldId="4210"/>
        </pc:sldMkLst>
      </pc:sldChg>
      <pc:sldChg chg="mod modShow">
        <pc:chgData name="Ulisses Lima Messias" userId="8f637c0ec9cdd908" providerId="LiveId" clId="{8A793554-F3F1-4E3B-AEE9-E45DA99AB514}" dt="2024-04-10T11:03:28.382" v="3" actId="729"/>
        <pc:sldMkLst>
          <pc:docMk/>
          <pc:sldMk cId="463862598" sldId="4229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4286135044" sldId="424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217088282" sldId="4247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155519211" sldId="4248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928079342" sldId="426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444332339" sldId="4267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269123971" sldId="4272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572214620" sldId="4273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933618431" sldId="4274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782556736" sldId="4275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4049098521" sldId="4276"/>
        </pc:sldMkLst>
      </pc:sldChg>
    </pc:docChg>
  </pc:docChgLst>
  <pc:docChgLst>
    <pc:chgData name="Ulisses Lima Messias" userId="8f637c0ec9cdd908" providerId="LiveId" clId="{58184F41-3ED5-40D4-B781-AE2F31C2C908}"/>
    <pc:docChg chg="custSel addSld delSld modSld sldOrd delMainMaster">
      <pc:chgData name="Ulisses Lima Messias" userId="8f637c0ec9cdd908" providerId="LiveId" clId="{58184F41-3ED5-40D4-B781-AE2F31C2C908}" dt="2024-04-16T20:15:27.410" v="708" actId="20577"/>
      <pc:docMkLst>
        <pc:docMk/>
      </pc:docMkLst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055403790" sldId="25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0" sldId="258"/>
        </pc:sldMkLst>
      </pc:sldChg>
      <pc:sldChg chg="modSp mod ord">
        <pc:chgData name="Ulisses Lima Messias" userId="8f637c0ec9cdd908" providerId="LiveId" clId="{58184F41-3ED5-40D4-B781-AE2F31C2C908}" dt="2024-04-16T19:59:45.469" v="39" actId="20577"/>
        <pc:sldMkLst>
          <pc:docMk/>
          <pc:sldMk cId="886306782" sldId="266"/>
        </pc:sldMkLst>
        <pc:spChg chg="mod">
          <ac:chgData name="Ulisses Lima Messias" userId="8f637c0ec9cdd908" providerId="LiveId" clId="{58184F41-3ED5-40D4-B781-AE2F31C2C908}" dt="2024-04-16T19:59:45.469" v="39" actId="20577"/>
          <ac:spMkLst>
            <pc:docMk/>
            <pc:sldMk cId="886306782" sldId="266"/>
            <ac:spMk id="63" creationId="{80B7D3E7-9FC6-2340-B979-823FCB29B5C4}"/>
          </ac:spMkLst>
        </pc:spChg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612639054" sldId="28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385019129" sldId="291"/>
        </pc:sldMkLst>
      </pc:sldChg>
      <pc:sldChg chg="del">
        <pc:chgData name="Ulisses Lima Messias" userId="8f637c0ec9cdd908" providerId="LiveId" clId="{58184F41-3ED5-40D4-B781-AE2F31C2C908}" dt="2024-04-16T19:48:01.928" v="36" actId="47"/>
        <pc:sldMkLst>
          <pc:docMk/>
          <pc:sldMk cId="245071667" sldId="29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974036247" sldId="32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499864837" sldId="32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155714764" sldId="32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933714809" sldId="340"/>
        </pc:sldMkLst>
      </pc:sldChg>
      <pc:sldChg chg="del">
        <pc:chgData name="Ulisses Lima Messias" userId="8f637c0ec9cdd908" providerId="LiveId" clId="{58184F41-3ED5-40D4-B781-AE2F31C2C908}" dt="2024-04-16T19:41:56.615" v="26" actId="47"/>
        <pc:sldMkLst>
          <pc:docMk/>
          <pc:sldMk cId="2530013511" sldId="363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313601319" sldId="364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429767317" sldId="365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375808384" sldId="376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415890951" sldId="38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276138405" sldId="40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264573077" sldId="408"/>
        </pc:sldMkLst>
      </pc:sldChg>
      <pc:sldChg chg="del">
        <pc:chgData name="Ulisses Lima Messias" userId="8f637c0ec9cdd908" providerId="LiveId" clId="{58184F41-3ED5-40D4-B781-AE2F31C2C908}" dt="2024-04-16T20:04:49.235" v="46" actId="47"/>
        <pc:sldMkLst>
          <pc:docMk/>
          <pc:sldMk cId="2178893578" sldId="42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686322309" sldId="52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43987435" sldId="52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508933291" sldId="55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670789297" sldId="559"/>
        </pc:sldMkLst>
      </pc:sldChg>
      <pc:sldChg chg="del">
        <pc:chgData name="Ulisses Lima Messias" userId="8f637c0ec9cdd908" providerId="LiveId" clId="{58184F41-3ED5-40D4-B781-AE2F31C2C908}" dt="2024-04-16T19:48:06.740" v="37" actId="47"/>
        <pc:sldMkLst>
          <pc:docMk/>
          <pc:sldMk cId="938224378" sldId="57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686183235" sldId="595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904972847" sldId="882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694481632" sldId="883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2883597744" sldId="909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3121888732" sldId="910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795440863" sldId="939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189558398" sldId="109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579103548" sldId="109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165283739" sldId="110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50645313" sldId="110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747075362" sldId="1119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132086797" sldId="112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596709414" sldId="112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391708169" sldId="112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701822552" sldId="112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340904000" sldId="113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755848935" sldId="1131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616474691" sldId="115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427735610" sldId="1176"/>
        </pc:sldMkLst>
      </pc:sldChg>
      <pc:sldChg chg="modSp add del mod">
        <pc:chgData name="Ulisses Lima Messias" userId="8f637c0ec9cdd908" providerId="LiveId" clId="{58184F41-3ED5-40D4-B781-AE2F31C2C908}" dt="2024-04-16T20:13:53.482" v="705" actId="20577"/>
        <pc:sldMkLst>
          <pc:docMk/>
          <pc:sldMk cId="2800650609" sldId="1177"/>
        </pc:sldMkLst>
        <pc:spChg chg="mod">
          <ac:chgData name="Ulisses Lima Messias" userId="8f637c0ec9cdd908" providerId="LiveId" clId="{58184F41-3ED5-40D4-B781-AE2F31C2C908}" dt="2024-04-16T20:13:53.482" v="705" actId="20577"/>
          <ac:spMkLst>
            <pc:docMk/>
            <pc:sldMk cId="2800650609" sldId="1177"/>
            <ac:spMk id="8" creationId="{FF856705-8E8F-48CF-883F-48D8A30D49F3}"/>
          </ac:spMkLst>
        </pc:spChg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145061122" sldId="1179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286169854" sldId="1181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286119018" sldId="118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642282772" sldId="1183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422836134" sldId="118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421848858" sldId="1191"/>
        </pc:sldMkLst>
      </pc:sldChg>
      <pc:sldChg chg="delSp mod delAnim">
        <pc:chgData name="Ulisses Lima Messias" userId="8f637c0ec9cdd908" providerId="LiveId" clId="{58184F41-3ED5-40D4-B781-AE2F31C2C908}" dt="2024-04-16T19:40:43.686" v="4" actId="478"/>
        <pc:sldMkLst>
          <pc:docMk/>
          <pc:sldMk cId="1017219257" sldId="1195"/>
        </pc:sldMkLst>
        <pc:spChg chg="del">
          <ac:chgData name="Ulisses Lima Messias" userId="8f637c0ec9cdd908" providerId="LiveId" clId="{58184F41-3ED5-40D4-B781-AE2F31C2C908}" dt="2024-04-16T19:40:43.686" v="4" actId="478"/>
          <ac:spMkLst>
            <pc:docMk/>
            <pc:sldMk cId="1017219257" sldId="1195"/>
            <ac:spMk id="2" creationId="{9202B6D4-3461-413E-8FF6-E3FC43C38308}"/>
          </ac:spMkLst>
        </pc:spChg>
        <pc:spChg chg="del">
          <ac:chgData name="Ulisses Lima Messias" userId="8f637c0ec9cdd908" providerId="LiveId" clId="{58184F41-3ED5-40D4-B781-AE2F31C2C908}" dt="2024-04-16T19:40:40.981" v="3" actId="478"/>
          <ac:spMkLst>
            <pc:docMk/>
            <pc:sldMk cId="1017219257" sldId="1195"/>
            <ac:spMk id="3" creationId="{6538DC01-62C0-4B3D-AC1B-216BF16772C5}"/>
          </ac:spMkLst>
        </pc:spChg>
      </pc:sldChg>
      <pc:sldChg chg="del">
        <pc:chgData name="Ulisses Lima Messias" userId="8f637c0ec9cdd908" providerId="LiveId" clId="{58184F41-3ED5-40D4-B781-AE2F31C2C908}" dt="2024-04-16T19:41:32.825" v="7" actId="47"/>
        <pc:sldMkLst>
          <pc:docMk/>
          <pc:sldMk cId="224765811" sldId="1199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3514626813" sldId="1207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2661876726" sldId="120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345029502" sldId="122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028686802" sldId="122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63711253" sldId="122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95078789" sldId="123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204370388" sldId="123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399563180" sldId="124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917341673" sldId="124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203065483" sldId="1243"/>
        </pc:sldMkLst>
      </pc:sldChg>
      <pc:sldChg chg="del">
        <pc:chgData name="Ulisses Lima Messias" userId="8f637c0ec9cdd908" providerId="LiveId" clId="{58184F41-3ED5-40D4-B781-AE2F31C2C908}" dt="2024-04-16T19:40:37.154" v="2" actId="47"/>
        <pc:sldMkLst>
          <pc:docMk/>
          <pc:sldMk cId="2866966404" sldId="1244"/>
        </pc:sldMkLst>
      </pc:sldChg>
      <pc:sldChg chg="del">
        <pc:chgData name="Ulisses Lima Messias" userId="8f637c0ec9cdd908" providerId="LiveId" clId="{58184F41-3ED5-40D4-B781-AE2F31C2C908}" dt="2024-04-16T19:41:31.025" v="6" actId="47"/>
        <pc:sldMkLst>
          <pc:docMk/>
          <pc:sldMk cId="1889424786" sldId="124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556669929" sldId="125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057615416" sldId="125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262340866" sldId="1257"/>
        </pc:sldMkLst>
      </pc:sldChg>
      <pc:sldChg chg="del">
        <pc:chgData name="Ulisses Lima Messias" userId="8f637c0ec9cdd908" providerId="LiveId" clId="{58184F41-3ED5-40D4-B781-AE2F31C2C908}" dt="2024-04-16T19:41:44.007" v="16" actId="47"/>
        <pc:sldMkLst>
          <pc:docMk/>
          <pc:sldMk cId="408698083" sldId="1272"/>
        </pc:sldMkLst>
      </pc:sldChg>
      <pc:sldChg chg="del">
        <pc:chgData name="Ulisses Lima Messias" userId="8f637c0ec9cdd908" providerId="LiveId" clId="{58184F41-3ED5-40D4-B781-AE2F31C2C908}" dt="2024-04-16T19:48:01.928" v="36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58184F41-3ED5-40D4-B781-AE2F31C2C908}" dt="2024-04-16T19:41:43.126" v="15" actId="47"/>
        <pc:sldMkLst>
          <pc:docMk/>
          <pc:sldMk cId="2790932716" sldId="128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182254607" sldId="1727"/>
        </pc:sldMkLst>
      </pc:sldChg>
      <pc:sldChg chg="del">
        <pc:chgData name="Ulisses Lima Messias" userId="8f637c0ec9cdd908" providerId="LiveId" clId="{58184F41-3ED5-40D4-B781-AE2F31C2C908}" dt="2024-04-16T19:41:54.678" v="22" actId="47"/>
        <pc:sldMkLst>
          <pc:docMk/>
          <pc:sldMk cId="3825997348" sldId="172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349632572" sldId="173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534805672" sldId="173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764943920" sldId="174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517032526" sldId="1751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505795232" sldId="1756"/>
        </pc:sldMkLst>
      </pc:sldChg>
      <pc:sldChg chg="del">
        <pc:chgData name="Ulisses Lima Messias" userId="8f637c0ec9cdd908" providerId="LiveId" clId="{58184F41-3ED5-40D4-B781-AE2F31C2C908}" dt="2024-04-16T19:41:34.544" v="9" actId="47"/>
        <pc:sldMkLst>
          <pc:docMk/>
          <pc:sldMk cId="2737155019" sldId="1759"/>
        </pc:sldMkLst>
      </pc:sldChg>
      <pc:sldChg chg="del">
        <pc:chgData name="Ulisses Lima Messias" userId="8f637c0ec9cdd908" providerId="LiveId" clId="{58184F41-3ED5-40D4-B781-AE2F31C2C908}" dt="2024-04-16T19:41:35.954" v="10" actId="47"/>
        <pc:sldMkLst>
          <pc:docMk/>
          <pc:sldMk cId="1826541390" sldId="1760"/>
        </pc:sldMkLst>
      </pc:sldChg>
      <pc:sldChg chg="del">
        <pc:chgData name="Ulisses Lima Messias" userId="8f637c0ec9cdd908" providerId="LiveId" clId="{58184F41-3ED5-40D4-B781-AE2F31C2C908}" dt="2024-04-16T19:41:49.633" v="19" actId="47"/>
        <pc:sldMkLst>
          <pc:docMk/>
          <pc:sldMk cId="1772879140" sldId="1761"/>
        </pc:sldMkLst>
      </pc:sldChg>
      <pc:sldChg chg="del">
        <pc:chgData name="Ulisses Lima Messias" userId="8f637c0ec9cdd908" providerId="LiveId" clId="{58184F41-3ED5-40D4-B781-AE2F31C2C908}" dt="2024-04-16T19:48:01.928" v="36" actId="47"/>
        <pc:sldMkLst>
          <pc:docMk/>
          <pc:sldMk cId="3343926201" sldId="1763"/>
        </pc:sldMkLst>
      </pc:sldChg>
      <pc:sldChg chg="del">
        <pc:chgData name="Ulisses Lima Messias" userId="8f637c0ec9cdd908" providerId="LiveId" clId="{58184F41-3ED5-40D4-B781-AE2F31C2C908}" dt="2024-04-16T19:48:01.928" v="36" actId="47"/>
        <pc:sldMkLst>
          <pc:docMk/>
          <pc:sldMk cId="3558022870" sldId="1764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2863382219" sldId="1769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842153693" sldId="330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10234849" sldId="331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856242705" sldId="331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018218698" sldId="331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361527982" sldId="332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914128666" sldId="3323"/>
        </pc:sldMkLst>
      </pc:sldChg>
      <pc:sldChg chg="del">
        <pc:chgData name="Ulisses Lima Messias" userId="8f637c0ec9cdd908" providerId="LiveId" clId="{58184F41-3ED5-40D4-B781-AE2F31C2C908}" dt="2024-04-16T19:41:37.148" v="11" actId="47"/>
        <pc:sldMkLst>
          <pc:docMk/>
          <pc:sldMk cId="270258306" sldId="332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875656117" sldId="332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413030149" sldId="332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236426559" sldId="332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214639790" sldId="3331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227245541" sldId="333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180017509" sldId="334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25345545" sldId="334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388182422" sldId="3363"/>
        </pc:sldMkLst>
      </pc:sldChg>
      <pc:sldChg chg="del">
        <pc:chgData name="Ulisses Lima Messias" userId="8f637c0ec9cdd908" providerId="LiveId" clId="{58184F41-3ED5-40D4-B781-AE2F31C2C908}" dt="2024-04-16T19:41:47.991" v="18" actId="47"/>
        <pc:sldMkLst>
          <pc:docMk/>
          <pc:sldMk cId="3611759984" sldId="3402"/>
        </pc:sldMkLst>
      </pc:sldChg>
      <pc:sldChg chg="del">
        <pc:chgData name="Ulisses Lima Messias" userId="8f637c0ec9cdd908" providerId="LiveId" clId="{58184F41-3ED5-40D4-B781-AE2F31C2C908}" dt="2024-04-16T19:41:41.266" v="14" actId="47"/>
        <pc:sldMkLst>
          <pc:docMk/>
          <pc:sldMk cId="2875265393" sldId="340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670201901" sldId="3414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3584959427" sldId="3415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138739546" sldId="3416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3419833408" sldId="3417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3733900112" sldId="3418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4213908880" sldId="3419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1119226901" sldId="3420"/>
        </pc:sldMkLst>
      </pc:sldChg>
      <pc:sldChg chg="del">
        <pc:chgData name="Ulisses Lima Messias" userId="8f637c0ec9cdd908" providerId="LiveId" clId="{58184F41-3ED5-40D4-B781-AE2F31C2C908}" dt="2024-04-16T19:41:39.006" v="12" actId="47"/>
        <pc:sldMkLst>
          <pc:docMk/>
          <pc:sldMk cId="3392209984" sldId="3421"/>
        </pc:sldMkLst>
      </pc:sldChg>
      <pc:sldChg chg="del">
        <pc:chgData name="Ulisses Lima Messias" userId="8f637c0ec9cdd908" providerId="LiveId" clId="{58184F41-3ED5-40D4-B781-AE2F31C2C908}" dt="2024-04-16T19:41:47.476" v="17" actId="47"/>
        <pc:sldMkLst>
          <pc:docMk/>
          <pc:sldMk cId="19352474" sldId="3422"/>
        </pc:sldMkLst>
      </pc:sldChg>
      <pc:sldChg chg="modSp del mod">
        <pc:chgData name="Ulisses Lima Messias" userId="8f637c0ec9cdd908" providerId="LiveId" clId="{58184F41-3ED5-40D4-B781-AE2F31C2C908}" dt="2024-04-16T19:43:21.492" v="31" actId="47"/>
        <pc:sldMkLst>
          <pc:docMk/>
          <pc:sldMk cId="4242047472" sldId="3423"/>
        </pc:sldMkLst>
        <pc:spChg chg="mod">
          <ac:chgData name="Ulisses Lima Messias" userId="8f637c0ec9cdd908" providerId="LiveId" clId="{58184F41-3ED5-40D4-B781-AE2F31C2C908}" dt="2024-04-16T19:42:15.744" v="28" actId="14100"/>
          <ac:spMkLst>
            <pc:docMk/>
            <pc:sldMk cId="4242047472" sldId="3423"/>
            <ac:spMk id="27" creationId="{6C02098B-9DE2-D5ED-15E8-67CD6D68B822}"/>
          </ac:spMkLst>
        </pc:spChg>
      </pc:sldChg>
      <pc:sldChg chg="del">
        <pc:chgData name="Ulisses Lima Messias" userId="8f637c0ec9cdd908" providerId="LiveId" clId="{58184F41-3ED5-40D4-B781-AE2F31C2C908}" dt="2024-04-16T19:46:56.560" v="34" actId="2696"/>
        <pc:sldMkLst>
          <pc:docMk/>
          <pc:sldMk cId="767615973" sldId="3424"/>
        </pc:sldMkLst>
      </pc:sldChg>
      <pc:sldChg chg="add">
        <pc:chgData name="Ulisses Lima Messias" userId="8f637c0ec9cdd908" providerId="LiveId" clId="{58184F41-3ED5-40D4-B781-AE2F31C2C908}" dt="2024-04-16T19:47:03.047" v="35"/>
        <pc:sldMkLst>
          <pc:docMk/>
          <pc:sldMk cId="2978884132" sldId="3424"/>
        </pc:sldMkLst>
      </pc:sldChg>
      <pc:sldChg chg="delSp add del mod delAnim">
        <pc:chgData name="Ulisses Lima Messias" userId="8f637c0ec9cdd908" providerId="LiveId" clId="{58184F41-3ED5-40D4-B781-AE2F31C2C908}" dt="2024-04-16T20:10:30.844" v="660" actId="478"/>
        <pc:sldMkLst>
          <pc:docMk/>
          <pc:sldMk cId="348092270" sldId="3425"/>
        </pc:sldMkLst>
        <pc:spChg chg="del">
          <ac:chgData name="Ulisses Lima Messias" userId="8f637c0ec9cdd908" providerId="LiveId" clId="{58184F41-3ED5-40D4-B781-AE2F31C2C908}" dt="2024-04-16T20:10:30.844" v="660" actId="478"/>
          <ac:spMkLst>
            <pc:docMk/>
            <pc:sldMk cId="348092270" sldId="3425"/>
            <ac:spMk id="15" creationId="{E9AA4EFB-0F7C-FF3E-30B5-A83D084E292B}"/>
          </ac:spMkLst>
        </pc:spChg>
      </pc:sldChg>
      <pc:sldChg chg="del">
        <pc:chgData name="Ulisses Lima Messias" userId="8f637c0ec9cdd908" providerId="LiveId" clId="{58184F41-3ED5-40D4-B781-AE2F31C2C908}" dt="2024-04-16T20:05:08.622" v="48" actId="47"/>
        <pc:sldMkLst>
          <pc:docMk/>
          <pc:sldMk cId="1827649851" sldId="3428"/>
        </pc:sldMkLst>
      </pc:sldChg>
      <pc:sldChg chg="addSp delSp modSp mod ord delAnim">
        <pc:chgData name="Ulisses Lima Messias" userId="8f637c0ec9cdd908" providerId="LiveId" clId="{58184F41-3ED5-40D4-B781-AE2F31C2C908}" dt="2024-04-16T20:09:37.479" v="658" actId="1076"/>
        <pc:sldMkLst>
          <pc:docMk/>
          <pc:sldMk cId="1493682899" sldId="3429"/>
        </pc:sldMkLst>
        <pc:spChg chg="mod">
          <ac:chgData name="Ulisses Lima Messias" userId="8f637c0ec9cdd908" providerId="LiveId" clId="{58184F41-3ED5-40D4-B781-AE2F31C2C908}" dt="2024-04-16T20:06:02.086" v="72" actId="20577"/>
          <ac:spMkLst>
            <pc:docMk/>
            <pc:sldMk cId="1493682899" sldId="3429"/>
            <ac:spMk id="2" creationId="{42DBD244-8724-534D-A7C4-6A8DFBCCEE8F}"/>
          </ac:spMkLst>
        </pc:spChg>
        <pc:spChg chg="del">
          <ac:chgData name="Ulisses Lima Messias" userId="8f637c0ec9cdd908" providerId="LiveId" clId="{58184F41-3ED5-40D4-B781-AE2F31C2C908}" dt="2024-04-16T20:06:05.548" v="73" actId="478"/>
          <ac:spMkLst>
            <pc:docMk/>
            <pc:sldMk cId="1493682899" sldId="3429"/>
            <ac:spMk id="3" creationId="{9D9CC236-D675-FF07-9489-8C087ED5AC0D}"/>
          </ac:spMkLst>
        </pc:spChg>
        <pc:spChg chg="del">
          <ac:chgData name="Ulisses Lima Messias" userId="8f637c0ec9cdd908" providerId="LiveId" clId="{58184F41-3ED5-40D4-B781-AE2F31C2C908}" dt="2024-04-16T20:06:06.443" v="74" actId="478"/>
          <ac:spMkLst>
            <pc:docMk/>
            <pc:sldMk cId="1493682899" sldId="3429"/>
            <ac:spMk id="4" creationId="{26CA1BE1-E880-A355-8E4B-3865E1DF58AB}"/>
          </ac:spMkLst>
        </pc:spChg>
        <pc:spChg chg="del">
          <ac:chgData name="Ulisses Lima Messias" userId="8f637c0ec9cdd908" providerId="LiveId" clId="{58184F41-3ED5-40D4-B781-AE2F31C2C908}" dt="2024-04-16T20:06:07.787" v="75" actId="478"/>
          <ac:spMkLst>
            <pc:docMk/>
            <pc:sldMk cId="1493682899" sldId="3429"/>
            <ac:spMk id="5" creationId="{1BE61ABD-1B24-99BE-0EB4-55B9442F50E6}"/>
          </ac:spMkLst>
        </pc:spChg>
        <pc:spChg chg="add mod">
          <ac:chgData name="Ulisses Lima Messias" userId="8f637c0ec9cdd908" providerId="LiveId" clId="{58184F41-3ED5-40D4-B781-AE2F31C2C908}" dt="2024-04-16T20:09:37.479" v="658" actId="1076"/>
          <ac:spMkLst>
            <pc:docMk/>
            <pc:sldMk cId="1493682899" sldId="3429"/>
            <ac:spMk id="6" creationId="{89A2FF83-D30C-F06F-3A15-2FE6DA8C6DB5}"/>
          </ac:spMkLst>
        </pc:spChg>
      </pc:sldChg>
      <pc:sldChg chg="add">
        <pc:chgData name="Ulisses Lima Messias" userId="8f637c0ec9cdd908" providerId="LiveId" clId="{58184F41-3ED5-40D4-B781-AE2F31C2C908}" dt="2024-04-16T19:46:40.361" v="33"/>
        <pc:sldMkLst>
          <pc:docMk/>
          <pc:sldMk cId="2558786003" sldId="3430"/>
        </pc:sldMkLst>
      </pc:sldChg>
      <pc:sldChg chg="del">
        <pc:chgData name="Ulisses Lima Messias" userId="8f637c0ec9cdd908" providerId="LiveId" clId="{58184F41-3ED5-40D4-B781-AE2F31C2C908}" dt="2024-04-16T19:46:35.955" v="32" actId="2696"/>
        <pc:sldMkLst>
          <pc:docMk/>
          <pc:sldMk cId="3019355968" sldId="3430"/>
        </pc:sldMkLst>
      </pc:sldChg>
      <pc:sldChg chg="del">
        <pc:chgData name="Ulisses Lima Messias" userId="8f637c0ec9cdd908" providerId="LiveId" clId="{58184F41-3ED5-40D4-B781-AE2F31C2C908}" dt="2024-04-16T20:04:49.235" v="46" actId="47"/>
        <pc:sldMkLst>
          <pc:docMk/>
          <pc:sldMk cId="3329451544" sldId="3431"/>
        </pc:sldMkLst>
      </pc:sldChg>
      <pc:sldChg chg="del">
        <pc:chgData name="Ulisses Lima Messias" userId="8f637c0ec9cdd908" providerId="LiveId" clId="{58184F41-3ED5-40D4-B781-AE2F31C2C908}" dt="2024-04-16T20:04:17.107" v="44" actId="2696"/>
        <pc:sldMkLst>
          <pc:docMk/>
          <pc:sldMk cId="1311984985" sldId="3432"/>
        </pc:sldMkLst>
      </pc:sldChg>
      <pc:sldChg chg="add">
        <pc:chgData name="Ulisses Lima Messias" userId="8f637c0ec9cdd908" providerId="LiveId" clId="{58184F41-3ED5-40D4-B781-AE2F31C2C908}" dt="2024-04-16T20:04:23.562" v="45"/>
        <pc:sldMkLst>
          <pc:docMk/>
          <pc:sldMk cId="2409201516" sldId="3432"/>
        </pc:sldMkLst>
      </pc:sldChg>
      <pc:sldChg chg="del">
        <pc:chgData name="Ulisses Lima Messias" userId="8f637c0ec9cdd908" providerId="LiveId" clId="{58184F41-3ED5-40D4-B781-AE2F31C2C908}" dt="2024-04-16T19:41:51.602" v="20" actId="47"/>
        <pc:sldMkLst>
          <pc:docMk/>
          <pc:sldMk cId="3662866731" sldId="3450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2497628435" sldId="4094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201793066" sldId="409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3320067" sldId="4096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777223402" sldId="4101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3563711544" sldId="410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449027225" sldId="411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847122053" sldId="411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831698426" sldId="415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719105456" sldId="415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306387285" sldId="415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693016791" sldId="415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498700170" sldId="415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750282314" sldId="4159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917009343" sldId="416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559481135" sldId="4161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214660062" sldId="416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830394501" sldId="416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480689447" sldId="416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837525275" sldId="416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941407783" sldId="416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775759497" sldId="416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720388654" sldId="4169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052744566" sldId="4173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3945830491" sldId="4192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2529831621" sldId="4193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1654384317" sldId="4194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728747834" sldId="4195"/>
        </pc:sldMkLst>
      </pc:sldChg>
      <pc:sldChg chg="del">
        <pc:chgData name="Ulisses Lima Messias" userId="8f637c0ec9cdd908" providerId="LiveId" clId="{58184F41-3ED5-40D4-B781-AE2F31C2C908}" dt="2024-04-16T19:42:08.845" v="27" actId="47"/>
        <pc:sldMkLst>
          <pc:docMk/>
          <pc:sldMk cId="226706181" sldId="4196"/>
        </pc:sldMkLst>
      </pc:sldChg>
      <pc:sldChg chg="del">
        <pc:chgData name="Ulisses Lima Messias" userId="8f637c0ec9cdd908" providerId="LiveId" clId="{58184F41-3ED5-40D4-B781-AE2F31C2C908}" dt="2024-04-16T19:41:55.333" v="24" actId="47"/>
        <pc:sldMkLst>
          <pc:docMk/>
          <pc:sldMk cId="937550774" sldId="4197"/>
        </pc:sldMkLst>
      </pc:sldChg>
      <pc:sldChg chg="del">
        <pc:chgData name="Ulisses Lima Messias" userId="8f637c0ec9cdd908" providerId="LiveId" clId="{58184F41-3ED5-40D4-B781-AE2F31C2C908}" dt="2024-04-16T19:41:55.914" v="25" actId="47"/>
        <pc:sldMkLst>
          <pc:docMk/>
          <pc:sldMk cId="95085601" sldId="4198"/>
        </pc:sldMkLst>
      </pc:sldChg>
      <pc:sldChg chg="del">
        <pc:chgData name="Ulisses Lima Messias" userId="8f637c0ec9cdd908" providerId="LiveId" clId="{58184F41-3ED5-40D4-B781-AE2F31C2C908}" dt="2024-04-16T19:41:40.398" v="13" actId="47"/>
        <pc:sldMkLst>
          <pc:docMk/>
          <pc:sldMk cId="3698693759" sldId="420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853770375" sldId="421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505193223" sldId="422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342026982" sldId="422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659564517" sldId="422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63862598" sldId="4229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753113077" sldId="4230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474001750" sldId="4231"/>
        </pc:sldMkLst>
      </pc:sldChg>
      <pc:sldChg chg="del">
        <pc:chgData name="Ulisses Lima Messias" userId="8f637c0ec9cdd908" providerId="LiveId" clId="{58184F41-3ED5-40D4-B781-AE2F31C2C908}" dt="2024-04-16T19:40:34.700" v="1" actId="47"/>
        <pc:sldMkLst>
          <pc:docMk/>
          <pc:sldMk cId="2441917854" sldId="4232"/>
        </pc:sldMkLst>
      </pc:sldChg>
      <pc:sldChg chg="del">
        <pc:chgData name="Ulisses Lima Messias" userId="8f637c0ec9cdd908" providerId="LiveId" clId="{58184F41-3ED5-40D4-B781-AE2F31C2C908}" dt="2024-04-16T20:00:08.642" v="40" actId="47"/>
        <pc:sldMkLst>
          <pc:docMk/>
          <pc:sldMk cId="3597408646" sldId="4233"/>
        </pc:sldMkLst>
      </pc:sldChg>
      <pc:sldChg chg="del">
        <pc:chgData name="Ulisses Lima Messias" userId="8f637c0ec9cdd908" providerId="LiveId" clId="{58184F41-3ED5-40D4-B781-AE2F31C2C908}" dt="2024-04-16T19:41:29.520" v="5" actId="47"/>
        <pc:sldMkLst>
          <pc:docMk/>
          <pc:sldMk cId="3181018990" sldId="4234"/>
        </pc:sldMkLst>
      </pc:sldChg>
      <pc:sldChg chg="del">
        <pc:chgData name="Ulisses Lima Messias" userId="8f637c0ec9cdd908" providerId="LiveId" clId="{58184F41-3ED5-40D4-B781-AE2F31C2C908}" dt="2024-04-16T19:41:33.848" v="8" actId="47"/>
        <pc:sldMkLst>
          <pc:docMk/>
          <pc:sldMk cId="321831111" sldId="4235"/>
        </pc:sldMkLst>
      </pc:sldChg>
      <pc:sldChg chg="del">
        <pc:chgData name="Ulisses Lima Messias" userId="8f637c0ec9cdd908" providerId="LiveId" clId="{58184F41-3ED5-40D4-B781-AE2F31C2C908}" dt="2024-04-16T19:41:54.990" v="23" actId="47"/>
        <pc:sldMkLst>
          <pc:docMk/>
          <pc:sldMk cId="2444320114" sldId="423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557489014" sldId="423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94196027" sldId="4238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874080742" sldId="4239"/>
        </pc:sldMkLst>
      </pc:sldChg>
      <pc:sldChg chg="del">
        <pc:chgData name="Ulisses Lima Messias" userId="8f637c0ec9cdd908" providerId="LiveId" clId="{58184F41-3ED5-40D4-B781-AE2F31C2C908}" dt="2024-04-16T19:48:01.928" v="36" actId="47"/>
        <pc:sldMkLst>
          <pc:docMk/>
          <pc:sldMk cId="1389427316" sldId="4240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2059014002" sldId="4241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504931232" sldId="424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736915724" sldId="424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202930700" sldId="424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311432953" sldId="4245"/>
        </pc:sldMkLst>
      </pc:sldChg>
      <pc:sldChg chg="add">
        <pc:chgData name="Ulisses Lima Messias" userId="8f637c0ec9cdd908" providerId="LiveId" clId="{58184F41-3ED5-40D4-B781-AE2F31C2C908}" dt="2024-04-16T20:11:15.786" v="661"/>
        <pc:sldMkLst>
          <pc:docMk/>
          <pc:sldMk cId="4148747367" sldId="424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286135044" sldId="424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217088282" sldId="4247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155519211" sldId="4248"/>
        </pc:sldMkLst>
      </pc:sldChg>
      <pc:sldChg chg="del">
        <pc:chgData name="Ulisses Lima Messias" userId="8f637c0ec9cdd908" providerId="LiveId" clId="{58184F41-3ED5-40D4-B781-AE2F31C2C908}" dt="2024-04-16T19:43:21.492" v="31" actId="47"/>
        <pc:sldMkLst>
          <pc:docMk/>
          <pc:sldMk cId="3454469732" sldId="4249"/>
        </pc:sldMkLst>
      </pc:sldChg>
      <pc:sldChg chg="ord">
        <pc:chgData name="Ulisses Lima Messias" userId="8f637c0ec9cdd908" providerId="LiveId" clId="{58184F41-3ED5-40D4-B781-AE2F31C2C908}" dt="2024-04-16T19:43:06.723" v="30"/>
        <pc:sldMkLst>
          <pc:docMk/>
          <pc:sldMk cId="2358020721" sldId="4250"/>
        </pc:sldMkLst>
      </pc:sldChg>
      <pc:sldChg chg="del">
        <pc:chgData name="Ulisses Lima Messias" userId="8f637c0ec9cdd908" providerId="LiveId" clId="{58184F41-3ED5-40D4-B781-AE2F31C2C908}" dt="2024-04-16T20:04:49.235" v="46" actId="47"/>
        <pc:sldMkLst>
          <pc:docMk/>
          <pc:sldMk cId="588932142" sldId="4255"/>
        </pc:sldMkLst>
      </pc:sldChg>
      <pc:sldChg chg="del">
        <pc:chgData name="Ulisses Lima Messias" userId="8f637c0ec9cdd908" providerId="LiveId" clId="{58184F41-3ED5-40D4-B781-AE2F31C2C908}" dt="2024-04-16T19:48:41.227" v="38" actId="47"/>
        <pc:sldMkLst>
          <pc:docMk/>
          <pc:sldMk cId="893641598" sldId="4262"/>
        </pc:sldMkLst>
      </pc:sldChg>
      <pc:sldChg chg="del">
        <pc:chgData name="Ulisses Lima Messias" userId="8f637c0ec9cdd908" providerId="LiveId" clId="{58184F41-3ED5-40D4-B781-AE2F31C2C908}" dt="2024-04-16T20:04:49.235" v="46" actId="47"/>
        <pc:sldMkLst>
          <pc:docMk/>
          <pc:sldMk cId="3124092793" sldId="426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928079342" sldId="4266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444332339" sldId="4267"/>
        </pc:sldMkLst>
      </pc:sldChg>
      <pc:sldChg chg="del">
        <pc:chgData name="Ulisses Lima Messias" userId="8f637c0ec9cdd908" providerId="LiveId" clId="{58184F41-3ED5-40D4-B781-AE2F31C2C908}" dt="2024-04-16T20:01:26.920" v="41" actId="2696"/>
        <pc:sldMkLst>
          <pc:docMk/>
          <pc:sldMk cId="477023599" sldId="4271"/>
        </pc:sldMkLst>
      </pc:sldChg>
      <pc:sldChg chg="add">
        <pc:chgData name="Ulisses Lima Messias" userId="8f637c0ec9cdd908" providerId="LiveId" clId="{58184F41-3ED5-40D4-B781-AE2F31C2C908}" dt="2024-04-16T20:01:34.505" v="42"/>
        <pc:sldMkLst>
          <pc:docMk/>
          <pc:sldMk cId="3809668258" sldId="4271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3269123971" sldId="4272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572214620" sldId="4273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1933618431" sldId="4274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782556736" sldId="4275"/>
        </pc:sldMkLst>
      </pc:sldChg>
      <pc:sldChg chg="del">
        <pc:chgData name="Ulisses Lima Messias" userId="8f637c0ec9cdd908" providerId="LiveId" clId="{58184F41-3ED5-40D4-B781-AE2F31C2C908}" dt="2024-04-16T19:40:30.899" v="0" actId="47"/>
        <pc:sldMkLst>
          <pc:docMk/>
          <pc:sldMk cId="4049098521" sldId="4276"/>
        </pc:sldMkLst>
      </pc:sldChg>
      <pc:sldChg chg="del">
        <pc:chgData name="Ulisses Lima Messias" userId="8f637c0ec9cdd908" providerId="LiveId" clId="{58184F41-3ED5-40D4-B781-AE2F31C2C908}" dt="2024-04-16T20:01:26.920" v="41" actId="2696"/>
        <pc:sldMkLst>
          <pc:docMk/>
          <pc:sldMk cId="2496037327" sldId="4277"/>
        </pc:sldMkLst>
      </pc:sldChg>
      <pc:sldChg chg="add">
        <pc:chgData name="Ulisses Lima Messias" userId="8f637c0ec9cdd908" providerId="LiveId" clId="{58184F41-3ED5-40D4-B781-AE2F31C2C908}" dt="2024-04-16T20:01:34.505" v="42"/>
        <pc:sldMkLst>
          <pc:docMk/>
          <pc:sldMk cId="3703664017" sldId="4277"/>
        </pc:sldMkLst>
      </pc:sldChg>
      <pc:sldChg chg="add">
        <pc:chgData name="Ulisses Lima Messias" userId="8f637c0ec9cdd908" providerId="LiveId" clId="{58184F41-3ED5-40D4-B781-AE2F31C2C908}" dt="2024-04-16T20:01:34.505" v="42"/>
        <pc:sldMkLst>
          <pc:docMk/>
          <pc:sldMk cId="417557319" sldId="4278"/>
        </pc:sldMkLst>
      </pc:sldChg>
      <pc:sldChg chg="del">
        <pc:chgData name="Ulisses Lima Messias" userId="8f637c0ec9cdd908" providerId="LiveId" clId="{58184F41-3ED5-40D4-B781-AE2F31C2C908}" dt="2024-04-16T20:01:26.920" v="41" actId="2696"/>
        <pc:sldMkLst>
          <pc:docMk/>
          <pc:sldMk cId="3680472960" sldId="4278"/>
        </pc:sldMkLst>
      </pc:sldChg>
      <pc:sldChg chg="add">
        <pc:chgData name="Ulisses Lima Messias" userId="8f637c0ec9cdd908" providerId="LiveId" clId="{58184F41-3ED5-40D4-B781-AE2F31C2C908}" dt="2024-04-16T20:01:34.505" v="42"/>
        <pc:sldMkLst>
          <pc:docMk/>
          <pc:sldMk cId="2883694187" sldId="4280"/>
        </pc:sldMkLst>
      </pc:sldChg>
      <pc:sldChg chg="del">
        <pc:chgData name="Ulisses Lima Messias" userId="8f637c0ec9cdd908" providerId="LiveId" clId="{58184F41-3ED5-40D4-B781-AE2F31C2C908}" dt="2024-04-16T20:01:26.920" v="41" actId="2696"/>
        <pc:sldMkLst>
          <pc:docMk/>
          <pc:sldMk cId="3060527361" sldId="4280"/>
        </pc:sldMkLst>
      </pc:sldChg>
      <pc:sldChg chg="del">
        <pc:chgData name="Ulisses Lima Messias" userId="8f637c0ec9cdd908" providerId="LiveId" clId="{58184F41-3ED5-40D4-B781-AE2F31C2C908}" dt="2024-04-16T20:05:09.470" v="49" actId="47"/>
        <pc:sldMkLst>
          <pc:docMk/>
          <pc:sldMk cId="514445958" sldId="4281"/>
        </pc:sldMkLst>
      </pc:sldChg>
      <pc:sldChg chg="del">
        <pc:chgData name="Ulisses Lima Messias" userId="8f637c0ec9cdd908" providerId="LiveId" clId="{58184F41-3ED5-40D4-B781-AE2F31C2C908}" dt="2024-04-16T20:04:17.107" v="44" actId="2696"/>
        <pc:sldMkLst>
          <pc:docMk/>
          <pc:sldMk cId="253784905" sldId="4282"/>
        </pc:sldMkLst>
      </pc:sldChg>
      <pc:sldChg chg="add">
        <pc:chgData name="Ulisses Lima Messias" userId="8f637c0ec9cdd908" providerId="LiveId" clId="{58184F41-3ED5-40D4-B781-AE2F31C2C908}" dt="2024-04-16T20:04:23.562" v="45"/>
        <pc:sldMkLst>
          <pc:docMk/>
          <pc:sldMk cId="3479282576" sldId="4282"/>
        </pc:sldMkLst>
      </pc:sldChg>
      <pc:sldChg chg="add">
        <pc:chgData name="Ulisses Lima Messias" userId="8f637c0ec9cdd908" providerId="LiveId" clId="{58184F41-3ED5-40D4-B781-AE2F31C2C908}" dt="2024-04-16T20:04:23.562" v="45"/>
        <pc:sldMkLst>
          <pc:docMk/>
          <pc:sldMk cId="1350493068" sldId="4283"/>
        </pc:sldMkLst>
      </pc:sldChg>
      <pc:sldChg chg="del">
        <pc:chgData name="Ulisses Lima Messias" userId="8f637c0ec9cdd908" providerId="LiveId" clId="{58184F41-3ED5-40D4-B781-AE2F31C2C908}" dt="2024-04-16T20:04:17.107" v="44" actId="2696"/>
        <pc:sldMkLst>
          <pc:docMk/>
          <pc:sldMk cId="3759836829" sldId="4283"/>
        </pc:sldMkLst>
      </pc:sldChg>
      <pc:sldChg chg="del">
        <pc:chgData name="Ulisses Lima Messias" userId="8f637c0ec9cdd908" providerId="LiveId" clId="{58184F41-3ED5-40D4-B781-AE2F31C2C908}" dt="2024-04-16T20:04:17.107" v="44" actId="2696"/>
        <pc:sldMkLst>
          <pc:docMk/>
          <pc:sldMk cId="344423526" sldId="4284"/>
        </pc:sldMkLst>
      </pc:sldChg>
      <pc:sldChg chg="add">
        <pc:chgData name="Ulisses Lima Messias" userId="8f637c0ec9cdd908" providerId="LiveId" clId="{58184F41-3ED5-40D4-B781-AE2F31C2C908}" dt="2024-04-16T20:04:23.562" v="45"/>
        <pc:sldMkLst>
          <pc:docMk/>
          <pc:sldMk cId="630505289" sldId="4284"/>
        </pc:sldMkLst>
      </pc:sldChg>
      <pc:sldChg chg="del">
        <pc:chgData name="Ulisses Lima Messias" userId="8f637c0ec9cdd908" providerId="LiveId" clId="{58184F41-3ED5-40D4-B781-AE2F31C2C908}" dt="2024-04-16T20:04:49.235" v="46" actId="47"/>
        <pc:sldMkLst>
          <pc:docMk/>
          <pc:sldMk cId="731444251" sldId="4285"/>
        </pc:sldMkLst>
      </pc:sldChg>
      <pc:sldChg chg="del">
        <pc:chgData name="Ulisses Lima Messias" userId="8f637c0ec9cdd908" providerId="LiveId" clId="{58184F41-3ED5-40D4-B781-AE2F31C2C908}" dt="2024-04-16T20:04:49.235" v="46" actId="47"/>
        <pc:sldMkLst>
          <pc:docMk/>
          <pc:sldMk cId="2374681341" sldId="4286"/>
        </pc:sldMkLst>
      </pc:sldChg>
      <pc:sldChg chg="del">
        <pc:chgData name="Ulisses Lima Messias" userId="8f637c0ec9cdd908" providerId="LiveId" clId="{58184F41-3ED5-40D4-B781-AE2F31C2C908}" dt="2024-04-16T19:41:52.243" v="21" actId="47"/>
        <pc:sldMkLst>
          <pc:docMk/>
          <pc:sldMk cId="1967556791" sldId="4287"/>
        </pc:sldMkLst>
      </pc:sldChg>
      <pc:sldChg chg="del">
        <pc:chgData name="Ulisses Lima Messias" userId="8f637c0ec9cdd908" providerId="LiveId" clId="{58184F41-3ED5-40D4-B781-AE2F31C2C908}" dt="2024-04-16T20:01:26.920" v="41" actId="2696"/>
        <pc:sldMkLst>
          <pc:docMk/>
          <pc:sldMk cId="1281995325" sldId="4288"/>
        </pc:sldMkLst>
      </pc:sldChg>
      <pc:sldChg chg="add">
        <pc:chgData name="Ulisses Lima Messias" userId="8f637c0ec9cdd908" providerId="LiveId" clId="{58184F41-3ED5-40D4-B781-AE2F31C2C908}" dt="2024-04-16T20:01:34.505" v="42"/>
        <pc:sldMkLst>
          <pc:docMk/>
          <pc:sldMk cId="3314063500" sldId="4288"/>
        </pc:sldMkLst>
      </pc:sldChg>
      <pc:sldChg chg="add">
        <pc:chgData name="Ulisses Lima Messias" userId="8f637c0ec9cdd908" providerId="LiveId" clId="{58184F41-3ED5-40D4-B781-AE2F31C2C908}" dt="2024-04-16T20:01:34.505" v="42"/>
        <pc:sldMkLst>
          <pc:docMk/>
          <pc:sldMk cId="468150661" sldId="4289"/>
        </pc:sldMkLst>
      </pc:sldChg>
      <pc:sldChg chg="del">
        <pc:chgData name="Ulisses Lima Messias" userId="8f637c0ec9cdd908" providerId="LiveId" clId="{58184F41-3ED5-40D4-B781-AE2F31C2C908}" dt="2024-04-16T20:01:26.920" v="41" actId="2696"/>
        <pc:sldMkLst>
          <pc:docMk/>
          <pc:sldMk cId="1503979187" sldId="4289"/>
        </pc:sldMkLst>
      </pc:sldChg>
      <pc:sldChg chg="add">
        <pc:chgData name="Ulisses Lima Messias" userId="8f637c0ec9cdd908" providerId="LiveId" clId="{58184F41-3ED5-40D4-B781-AE2F31C2C908}" dt="2024-04-16T20:03:04.062" v="43"/>
        <pc:sldMkLst>
          <pc:docMk/>
          <pc:sldMk cId="1074845683" sldId="4291"/>
        </pc:sldMkLst>
      </pc:sldChg>
      <pc:sldChg chg="modSp add mod">
        <pc:chgData name="Ulisses Lima Messias" userId="8f637c0ec9cdd908" providerId="LiveId" clId="{58184F41-3ED5-40D4-B781-AE2F31C2C908}" dt="2024-04-16T20:15:27.410" v="708" actId="20577"/>
        <pc:sldMkLst>
          <pc:docMk/>
          <pc:sldMk cId="1708805307" sldId="4292"/>
        </pc:sldMkLst>
        <pc:spChg chg="mod">
          <ac:chgData name="Ulisses Lima Messias" userId="8f637c0ec9cdd908" providerId="LiveId" clId="{58184F41-3ED5-40D4-B781-AE2F31C2C908}" dt="2024-04-16T20:15:27.410" v="708" actId="20577"/>
          <ac:spMkLst>
            <pc:docMk/>
            <pc:sldMk cId="1708805307" sldId="4292"/>
            <ac:spMk id="8" creationId="{FF856705-8E8F-48CF-883F-48D8A30D49F3}"/>
          </ac:spMkLst>
        </pc:spChg>
      </pc:sldChg>
      <pc:sldMasterChg chg="del delSldLayout">
        <pc:chgData name="Ulisses Lima Messias" userId="8f637c0ec9cdd908" providerId="LiveId" clId="{58184F41-3ED5-40D4-B781-AE2F31C2C908}" dt="2024-04-16T20:00:08.642" v="40" actId="47"/>
        <pc:sldMasterMkLst>
          <pc:docMk/>
          <pc:sldMasterMk cId="811853025" sldId="2147483660"/>
        </pc:sldMasterMkLst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2255067541" sldId="2147483661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3864453508" sldId="2147483662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2213764056" sldId="2147483663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2304592831" sldId="2147483664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430149426" sldId="2147483665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75543171" sldId="2147483666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690184806" sldId="2147483667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892222862" sldId="2147483668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988776946" sldId="2147483669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982059759" sldId="2147483670"/>
          </pc:sldLayoutMkLst>
        </pc:sldLayoutChg>
        <pc:sldLayoutChg chg="del">
          <pc:chgData name="Ulisses Lima Messias" userId="8f637c0ec9cdd908" providerId="LiveId" clId="{58184F41-3ED5-40D4-B781-AE2F31C2C908}" dt="2024-04-16T20:00:08.642" v="40" actId="47"/>
          <pc:sldLayoutMkLst>
            <pc:docMk/>
            <pc:sldMasterMk cId="811853025" sldId="2147483660"/>
            <pc:sldLayoutMk cId="1078473257" sldId="2147483671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2:08.845" v="27" actId="47"/>
        <pc:sldMasterMkLst>
          <pc:docMk/>
          <pc:sldMasterMk cId="2678887202" sldId="2147483672"/>
        </pc:sldMasterMkLst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2953651227" sldId="2147483673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3336628222" sldId="2147483674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2326025517" sldId="2147483675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120366126" sldId="2147483676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2570483029" sldId="2147483677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514417679" sldId="2147483678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11242248" sldId="2147483679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3226601070" sldId="2147483680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950027181" sldId="2147483681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1507163123" sldId="2147483682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2678887202" sldId="2147483672"/>
            <pc:sldLayoutMk cId="1738908637" sldId="2147483683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8:01.928" v="36" actId="47"/>
        <pc:sldMasterMkLst>
          <pc:docMk/>
          <pc:sldMasterMk cId="1918385276" sldId="2147483684"/>
        </pc:sldMasterMkLst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866118379" sldId="2147483685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1977682702" sldId="2147483686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198621902" sldId="2147483687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10163972" sldId="2147483688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4287895659" sldId="2147483689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1467093660" sldId="2147483690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2935441931" sldId="2147483691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2926488800" sldId="2147483692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1983515818" sldId="2147483693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347723728" sldId="2147483694"/>
          </pc:sldLayoutMkLst>
        </pc:sldLayoutChg>
        <pc:sldLayoutChg chg="del">
          <pc:chgData name="Ulisses Lima Messias" userId="8f637c0ec9cdd908" providerId="LiveId" clId="{58184F41-3ED5-40D4-B781-AE2F31C2C908}" dt="2024-04-16T19:48:01.928" v="36" actId="47"/>
          <pc:sldLayoutMkLst>
            <pc:docMk/>
            <pc:sldMasterMk cId="1918385276" sldId="2147483684"/>
            <pc:sldLayoutMk cId="3966806994" sldId="2147483695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2:08.845" v="27" actId="47"/>
        <pc:sldMasterMkLst>
          <pc:docMk/>
          <pc:sldMasterMk cId="3781973744" sldId="2147483836"/>
        </pc:sldMasterMkLst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2630618577" sldId="2147483837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4131133814" sldId="2147483838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4063176596" sldId="2147483839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1981984238" sldId="2147483840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957429119" sldId="2147483841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175426317" sldId="2147483842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2484466333" sldId="2147483843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4008696246" sldId="2147483844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2496415698" sldId="2147483845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560867290" sldId="2147483846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3781973744" sldId="2147483836"/>
            <pc:sldLayoutMk cId="3609620604" sldId="2147483847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3226982738" sldId="2147483860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3448492319" sldId="2147483861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3208780397" sldId="2147483862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709021422" sldId="2147483863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1962258115" sldId="2147483864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3808778554" sldId="2147483865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3182148876" sldId="2147483866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1659072968" sldId="2147483867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2386582208" sldId="2147483868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1435579725" sldId="2147483869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2785166075" sldId="2147483870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226982738" sldId="2147483860"/>
            <pc:sldLayoutMk cId="3845447673" sldId="2147483871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1525184589" sldId="2147483926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525184589" sldId="2147483926"/>
            <pc:sldLayoutMk cId="2451319534" sldId="2147483927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525184589" sldId="2147483926"/>
            <pc:sldLayoutMk cId="965689774" sldId="2147483928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525184589" sldId="2147483926"/>
            <pc:sldLayoutMk cId="3441510388" sldId="2147483929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1949375542" sldId="2147483936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3526859890" sldId="2147483937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3501412828" sldId="2147483938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2117135035" sldId="2147483939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2946987035" sldId="2147483940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738241271" sldId="2147483941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2611515632" sldId="2147483942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3960095940" sldId="2147483943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4003866265" sldId="2147483944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1597581451" sldId="2147483945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3175377468" sldId="2147483946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949375542" sldId="2147483936"/>
            <pc:sldLayoutMk cId="1016627325" sldId="2147483947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1682322179" sldId="2147483948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1682322179" sldId="2147483948"/>
            <pc:sldLayoutMk cId="4122076568" sldId="2147483949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2094170512" sldId="2147483950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2094170512" sldId="2147483950"/>
            <pc:sldLayoutMk cId="3180522635" sldId="2147483951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2094170512" sldId="2147483950"/>
            <pc:sldLayoutMk cId="2004197760" sldId="2147483952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2383670221" sldId="2147483958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2383670221" sldId="2147483958"/>
            <pc:sldLayoutMk cId="99376974" sldId="2147483959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2383670221" sldId="2147483958"/>
            <pc:sldLayoutMk cId="2976456793" sldId="2147483960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1:55.914" v="25" actId="47"/>
        <pc:sldMasterMkLst>
          <pc:docMk/>
          <pc:sldMasterMk cId="3391369806" sldId="2147483961"/>
        </pc:sldMasterMkLst>
        <pc:sldLayoutChg chg="del">
          <pc:chgData name="Ulisses Lima Messias" userId="8f637c0ec9cdd908" providerId="LiveId" clId="{58184F41-3ED5-40D4-B781-AE2F31C2C908}" dt="2024-04-16T19:41:55.914" v="25" actId="47"/>
          <pc:sldLayoutMkLst>
            <pc:docMk/>
            <pc:sldMasterMk cId="3391369806" sldId="2147483961"/>
            <pc:sldLayoutMk cId="3644694008" sldId="2147483962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1:55.333" v="24" actId="47"/>
        <pc:sldMasterMkLst>
          <pc:docMk/>
          <pc:sldMasterMk cId="316145980" sldId="2147483963"/>
        </pc:sldMasterMkLst>
        <pc:sldLayoutChg chg="del">
          <pc:chgData name="Ulisses Lima Messias" userId="8f637c0ec9cdd908" providerId="LiveId" clId="{58184F41-3ED5-40D4-B781-AE2F31C2C908}" dt="2024-04-16T19:41:55.333" v="24" actId="47"/>
          <pc:sldLayoutMkLst>
            <pc:docMk/>
            <pc:sldMasterMk cId="316145980" sldId="2147483963"/>
            <pc:sldLayoutMk cId="188598567" sldId="2147483964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2:08.845" v="27" actId="47"/>
        <pc:sldMasterMkLst>
          <pc:docMk/>
          <pc:sldMasterMk cId="4001623143" sldId="2147483982"/>
        </pc:sldMasterMkLst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4001623143" sldId="2147483982"/>
            <pc:sldLayoutMk cId="3667647078" sldId="2147483983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2:08.845" v="27" actId="47"/>
        <pc:sldMasterMkLst>
          <pc:docMk/>
          <pc:sldMasterMk cId="618758044" sldId="2147483984"/>
        </pc:sldMasterMkLst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618758044" sldId="2147483984"/>
            <pc:sldLayoutMk cId="1946599652" sldId="2147483985"/>
          </pc:sldLayoutMkLst>
        </pc:sldLayoutChg>
        <pc:sldLayoutChg chg="del">
          <pc:chgData name="Ulisses Lima Messias" userId="8f637c0ec9cdd908" providerId="LiveId" clId="{58184F41-3ED5-40D4-B781-AE2F31C2C908}" dt="2024-04-16T19:42:08.845" v="27" actId="47"/>
          <pc:sldLayoutMkLst>
            <pc:docMk/>
            <pc:sldMasterMk cId="618758044" sldId="2147483984"/>
            <pc:sldLayoutMk cId="7602269" sldId="2147483986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3400471195" sldId="2147483987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3216302024" sldId="2147483988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507754273" sldId="2147483989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783976557" sldId="2147483990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1604196914" sldId="2147483991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3293546177" sldId="2147483992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721384905" sldId="2147483993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2037129921" sldId="2147483994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2135952003" sldId="2147483995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488224169" sldId="2147483996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1448654564" sldId="2147483997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1912895126" sldId="2147483998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1556594231" sldId="2147483999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4008040662" sldId="2147484000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400471195" sldId="2147483987"/>
            <pc:sldLayoutMk cId="146855255" sldId="2147484001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2572285455" sldId="2147484002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2572285455" sldId="2147484002"/>
            <pc:sldLayoutMk cId="461321020" sldId="2147484003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2572285455" sldId="2147484002"/>
            <pc:sldLayoutMk cId="3547740399" sldId="2147484004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4150403009" sldId="2147484005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4150403009" sldId="2147484005"/>
            <pc:sldLayoutMk cId="1501156955" sldId="2147484006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0:30.899" v="0" actId="47"/>
        <pc:sldMasterMkLst>
          <pc:docMk/>
          <pc:sldMasterMk cId="384556123" sldId="2147484007"/>
        </pc:sldMasterMkLst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84556123" sldId="2147484007"/>
            <pc:sldLayoutMk cId="819951972" sldId="2147484008"/>
          </pc:sldLayoutMkLst>
        </pc:sldLayoutChg>
        <pc:sldLayoutChg chg="del">
          <pc:chgData name="Ulisses Lima Messias" userId="8f637c0ec9cdd908" providerId="LiveId" clId="{58184F41-3ED5-40D4-B781-AE2F31C2C908}" dt="2024-04-16T19:40:30.899" v="0" actId="47"/>
          <pc:sldLayoutMkLst>
            <pc:docMk/>
            <pc:sldMasterMk cId="384556123" sldId="2147484007"/>
            <pc:sldLayoutMk cId="2405767003" sldId="2147484009"/>
          </pc:sldLayoutMkLst>
        </pc:sldLayoutChg>
      </pc:sldMasterChg>
      <pc:sldMasterChg chg="del delSldLayout">
        <pc:chgData name="Ulisses Lima Messias" userId="8f637c0ec9cdd908" providerId="LiveId" clId="{58184F41-3ED5-40D4-B781-AE2F31C2C908}" dt="2024-04-16T19:41:47.991" v="18" actId="47"/>
        <pc:sldMasterMkLst>
          <pc:docMk/>
          <pc:sldMasterMk cId="3817109575" sldId="2147484010"/>
        </pc:sldMasterMkLst>
        <pc:sldLayoutChg chg="del">
          <pc:chgData name="Ulisses Lima Messias" userId="8f637c0ec9cdd908" providerId="LiveId" clId="{58184F41-3ED5-40D4-B781-AE2F31C2C908}" dt="2024-04-16T19:41:47.991" v="18" actId="47"/>
          <pc:sldLayoutMkLst>
            <pc:docMk/>
            <pc:sldMasterMk cId="3817109575" sldId="2147484010"/>
            <pc:sldLayoutMk cId="4116529377" sldId="2147484011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latin typeface="Montserrat" pitchFamily="2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Montserrat" pitchFamily="2" charset="0"/>
              <a:cs typeface="Arial" panose="020B0604020202020204" pitchFamily="34" charset="0"/>
            </a:rPr>
            <a:t>Executivo</a:t>
          </a:r>
          <a:endParaRPr lang="en-US" sz="1600" dirty="0">
            <a:latin typeface="Montserrat" pitchFamily="2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xfrm>
          <a:off x="297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xfrm>
          <a:off x="209571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xfrm>
          <a:off x="418845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xfrm>
          <a:off x="628119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4.Pré-S&amp;OP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xfrm>
          <a:off x="8373937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 custLinFactNeighborX="-702" custLinFactNeighborY="-9886"/>
      <dgm:spPr>
        <a:xfrm>
          <a:off x="702113" y="0"/>
          <a:ext cx="8645089" cy="3842084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 custLinFactNeighborX="-997" custLinFactNeighborY="0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xfrm>
          <a:off x="297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xfrm>
          <a:off x="2095719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4.Pré-S&amp;OP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 custLinFactNeighborX="-702" custLinFactNeighborY="-9886"/>
      <dgm:spPr>
        <a:xfrm>
          <a:off x="702113" y="0"/>
          <a:ext cx="8645089" cy="3842084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 custLinFactNeighborX="-997" custLinFactNeighborY="0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</a:t>
          </a: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Pré-S&amp;OP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 custLinFactNeighborX="-702" custLinFactNeighborY="-9886"/>
      <dgm:spPr>
        <a:xfrm>
          <a:off x="702113" y="0"/>
          <a:ext cx="8645089" cy="3842084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 custLinFactNeighborX="-997" custLinFactNeighborY="0">
        <dgm:presLayoutVars>
          <dgm:bulletEnabled val="1"/>
        </dgm:presLayoutVars>
      </dgm:prSet>
      <dgm:spPr>
        <a:xfrm>
          <a:off x="0" y="2545592"/>
          <a:ext cx="3773785" cy="339412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4409018" y="2545592"/>
          <a:ext cx="3773785" cy="339412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xfrm>
          <a:off x="2095719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4.Pré-S&amp;OP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 custLinFactNeighborX="-702" custLinFactNeighborY="-9886"/>
      <dgm:spPr>
        <a:xfrm>
          <a:off x="702113" y="0"/>
          <a:ext cx="8645089" cy="3842084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 custLinFactNeighborX="-997" custLinFactNeighborY="0">
        <dgm:presLayoutVars>
          <dgm:bulletEnabled val="1"/>
        </dgm:presLayoutVars>
      </dgm:prSet>
      <dgm:spPr>
        <a:xfrm>
          <a:off x="0" y="2545592"/>
          <a:ext cx="3773785" cy="339412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8811767" y="2545592"/>
          <a:ext cx="3773785" cy="339412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46A9E293-121A-46B2-A7A8-F7B5BD95591E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</a:t>
          </a: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xfrm>
          <a:off x="2095719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4.Pré-S&amp;OP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 custLinFactNeighborX="-702" custLinFactNeighborY="-9886"/>
      <dgm:spPr>
        <a:xfrm>
          <a:off x="702113" y="0"/>
          <a:ext cx="8645089" cy="3842084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gm:spPr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 custLinFactNeighborX="-997" custLinFactNeighborY="0">
        <dgm:presLayoutVars>
          <dgm:bulletEnabled val="1"/>
        </dgm:presLayoutVars>
      </dgm:prSet>
      <dgm:spPr>
        <a:xfrm>
          <a:off x="0" y="2545592"/>
          <a:ext cx="3773785" cy="339412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 custLinFactNeighborX="-10185" custLinFactNeighborY="44">
        <dgm:presLayoutVars>
          <dgm:bulletEnabled val="1"/>
        </dgm:presLayoutVars>
      </dgm:prSet>
      <dgm:spPr>
        <a:xfrm>
          <a:off x="8747707" y="2547086"/>
          <a:ext cx="3773785" cy="339412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13214517" y="2545592"/>
          <a:ext cx="3773785" cy="339412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Montserrat" pitchFamily="2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Montserrat" pitchFamily="2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Montserrat" pitchFamily="2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38560" y="0"/>
          <a:ext cx="9093861" cy="4242655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0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82844" y="1355640"/>
        <a:ext cx="1721204" cy="1531374"/>
      </dsp:txXfrm>
    </dsp:sp>
    <dsp:sp modelId="{0B9FC453-5F39-46A0-8F99-7722ADF637F2}">
      <dsp:nvSpPr>
        <dsp:cNvPr id="0" name=""/>
        <dsp:cNvSpPr/>
      </dsp:nvSpPr>
      <dsp:spPr>
        <a:xfrm>
          <a:off x="2204509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Comercial</a:t>
          </a:r>
        </a:p>
      </dsp:txBody>
      <dsp:txXfrm>
        <a:off x="2287353" y="1355640"/>
        <a:ext cx="1721204" cy="1531374"/>
      </dsp:txXfrm>
    </dsp:sp>
    <dsp:sp modelId="{4FBCE832-EF82-4764-ABB0-3B6C6A50FFD1}">
      <dsp:nvSpPr>
        <dsp:cNvPr id="0" name=""/>
        <dsp:cNvSpPr/>
      </dsp:nvSpPr>
      <dsp:spPr>
        <a:xfrm>
          <a:off x="4405884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</a:p>
      </dsp:txBody>
      <dsp:txXfrm>
        <a:off x="4488728" y="1355640"/>
        <a:ext cx="1721204" cy="1531374"/>
      </dsp:txXfrm>
    </dsp:sp>
    <dsp:sp modelId="{B6A4833B-F04A-4D24-86AB-22553C602E8A}">
      <dsp:nvSpPr>
        <dsp:cNvPr id="0" name=""/>
        <dsp:cNvSpPr/>
      </dsp:nvSpPr>
      <dsp:spPr>
        <a:xfrm>
          <a:off x="6607259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4.Pré-S&amp;OP</a:t>
          </a:r>
        </a:p>
      </dsp:txBody>
      <dsp:txXfrm>
        <a:off x="6690103" y="1355640"/>
        <a:ext cx="1721204" cy="1531374"/>
      </dsp:txXfrm>
    </dsp:sp>
    <dsp:sp modelId="{47154EAD-BAC2-4B0B-9C30-5A4AAA812173}">
      <dsp:nvSpPr>
        <dsp:cNvPr id="0" name=""/>
        <dsp:cNvSpPr/>
      </dsp:nvSpPr>
      <dsp:spPr>
        <a:xfrm>
          <a:off x="8808633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sp:txBody>
      <dsp:txXfrm>
        <a:off x="8891477" y="1355640"/>
        <a:ext cx="1721204" cy="15313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38560" y="0"/>
          <a:ext cx="9093861" cy="4242655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0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82844" y="1355640"/>
        <a:ext cx="1721204" cy="1531374"/>
      </dsp:txXfrm>
    </dsp:sp>
    <dsp:sp modelId="{0B9FC453-5F39-46A0-8F99-7722ADF637F2}">
      <dsp:nvSpPr>
        <dsp:cNvPr id="0" name=""/>
        <dsp:cNvSpPr/>
      </dsp:nvSpPr>
      <dsp:spPr>
        <a:xfrm>
          <a:off x="2204509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Comercial</a:t>
          </a:r>
        </a:p>
      </dsp:txBody>
      <dsp:txXfrm>
        <a:off x="2287353" y="1355640"/>
        <a:ext cx="1721204" cy="1531374"/>
      </dsp:txXfrm>
    </dsp:sp>
    <dsp:sp modelId="{4FBCE832-EF82-4764-ABB0-3B6C6A50FFD1}">
      <dsp:nvSpPr>
        <dsp:cNvPr id="0" name=""/>
        <dsp:cNvSpPr/>
      </dsp:nvSpPr>
      <dsp:spPr>
        <a:xfrm>
          <a:off x="4405884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Operacional</a:t>
          </a:r>
        </a:p>
      </dsp:txBody>
      <dsp:txXfrm>
        <a:off x="4488728" y="1355640"/>
        <a:ext cx="1721204" cy="1531374"/>
      </dsp:txXfrm>
    </dsp:sp>
    <dsp:sp modelId="{B6A4833B-F04A-4D24-86AB-22553C602E8A}">
      <dsp:nvSpPr>
        <dsp:cNvPr id="0" name=""/>
        <dsp:cNvSpPr/>
      </dsp:nvSpPr>
      <dsp:spPr>
        <a:xfrm>
          <a:off x="6607259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4.Pré-S&amp;OP</a:t>
          </a:r>
        </a:p>
      </dsp:txBody>
      <dsp:txXfrm>
        <a:off x="6690103" y="1355640"/>
        <a:ext cx="1721204" cy="1531374"/>
      </dsp:txXfrm>
    </dsp:sp>
    <dsp:sp modelId="{47154EAD-BAC2-4B0B-9C30-5A4AAA812173}">
      <dsp:nvSpPr>
        <dsp:cNvPr id="0" name=""/>
        <dsp:cNvSpPr/>
      </dsp:nvSpPr>
      <dsp:spPr>
        <a:xfrm>
          <a:off x="8808633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891477" y="1355640"/>
        <a:ext cx="1721204" cy="153137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38560" y="0"/>
          <a:ext cx="9093861" cy="4242655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0" y="1272796"/>
          <a:ext cx="1886892" cy="1697062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82844" y="1355640"/>
        <a:ext cx="1721204" cy="1531374"/>
      </dsp:txXfrm>
    </dsp:sp>
    <dsp:sp modelId="{0B9FC453-5F39-46A0-8F99-7722ADF637F2}">
      <dsp:nvSpPr>
        <dsp:cNvPr id="0" name=""/>
        <dsp:cNvSpPr/>
      </dsp:nvSpPr>
      <dsp:spPr>
        <a:xfrm>
          <a:off x="2204509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Comercial</a:t>
          </a:r>
        </a:p>
      </dsp:txBody>
      <dsp:txXfrm>
        <a:off x="2287353" y="1355640"/>
        <a:ext cx="1721204" cy="1531374"/>
      </dsp:txXfrm>
    </dsp:sp>
    <dsp:sp modelId="{4FBCE832-EF82-4764-ABB0-3B6C6A50FFD1}">
      <dsp:nvSpPr>
        <dsp:cNvPr id="0" name=""/>
        <dsp:cNvSpPr/>
      </dsp:nvSpPr>
      <dsp:spPr>
        <a:xfrm>
          <a:off x="4405884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</a:p>
      </dsp:txBody>
      <dsp:txXfrm>
        <a:off x="4488728" y="1355640"/>
        <a:ext cx="1721204" cy="1531374"/>
      </dsp:txXfrm>
    </dsp:sp>
    <dsp:sp modelId="{B6A4833B-F04A-4D24-86AB-22553C602E8A}">
      <dsp:nvSpPr>
        <dsp:cNvPr id="0" name=""/>
        <dsp:cNvSpPr/>
      </dsp:nvSpPr>
      <dsp:spPr>
        <a:xfrm>
          <a:off x="6607259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</a:t>
          </a: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Pré-S&amp;OP</a:t>
          </a:r>
        </a:p>
      </dsp:txBody>
      <dsp:txXfrm>
        <a:off x="6690103" y="1355640"/>
        <a:ext cx="1721204" cy="1531374"/>
      </dsp:txXfrm>
    </dsp:sp>
    <dsp:sp modelId="{47154EAD-BAC2-4B0B-9C30-5A4AAA812173}">
      <dsp:nvSpPr>
        <dsp:cNvPr id="0" name=""/>
        <dsp:cNvSpPr/>
      </dsp:nvSpPr>
      <dsp:spPr>
        <a:xfrm>
          <a:off x="8808633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sp:txBody>
      <dsp:txXfrm>
        <a:off x="8891477" y="1355640"/>
        <a:ext cx="1721204" cy="15313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38560" y="0"/>
          <a:ext cx="9093861" cy="4242655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0" y="1272796"/>
          <a:ext cx="1886892" cy="1697062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82844" y="1355640"/>
        <a:ext cx="1721204" cy="1531374"/>
      </dsp:txXfrm>
    </dsp:sp>
    <dsp:sp modelId="{0B9FC453-5F39-46A0-8F99-7722ADF637F2}">
      <dsp:nvSpPr>
        <dsp:cNvPr id="0" name=""/>
        <dsp:cNvSpPr/>
      </dsp:nvSpPr>
      <dsp:spPr>
        <a:xfrm>
          <a:off x="2204509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Comercial</a:t>
          </a:r>
        </a:p>
      </dsp:txBody>
      <dsp:txXfrm>
        <a:off x="2287353" y="1355640"/>
        <a:ext cx="1721204" cy="1531374"/>
      </dsp:txXfrm>
    </dsp:sp>
    <dsp:sp modelId="{4FBCE832-EF82-4764-ABB0-3B6C6A50FFD1}">
      <dsp:nvSpPr>
        <dsp:cNvPr id="0" name=""/>
        <dsp:cNvSpPr/>
      </dsp:nvSpPr>
      <dsp:spPr>
        <a:xfrm>
          <a:off x="4405884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</a:p>
      </dsp:txBody>
      <dsp:txXfrm>
        <a:off x="4488728" y="1355640"/>
        <a:ext cx="1721204" cy="1531374"/>
      </dsp:txXfrm>
    </dsp:sp>
    <dsp:sp modelId="{B6A4833B-F04A-4D24-86AB-22553C602E8A}">
      <dsp:nvSpPr>
        <dsp:cNvPr id="0" name=""/>
        <dsp:cNvSpPr/>
      </dsp:nvSpPr>
      <dsp:spPr>
        <a:xfrm>
          <a:off x="6607259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4.Pré-S&amp;OP</a:t>
          </a:r>
        </a:p>
      </dsp:txBody>
      <dsp:txXfrm>
        <a:off x="6690103" y="1355640"/>
        <a:ext cx="1721204" cy="1531374"/>
      </dsp:txXfrm>
    </dsp:sp>
    <dsp:sp modelId="{47154EAD-BAC2-4B0B-9C30-5A4AAA812173}">
      <dsp:nvSpPr>
        <dsp:cNvPr id="0" name=""/>
        <dsp:cNvSpPr/>
      </dsp:nvSpPr>
      <dsp:spPr>
        <a:xfrm>
          <a:off x="8808633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sp:txBody>
      <dsp:txXfrm>
        <a:off x="8891477" y="1355640"/>
        <a:ext cx="1721204" cy="15313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38560" y="0"/>
          <a:ext cx="9093861" cy="4242655"/>
        </a:xfrm>
        <a:prstGeom prst="rightArrow">
          <a:avLst/>
        </a:prstGeom>
        <a:solidFill>
          <a:srgbClr val="4949E7">
            <a:lumMod val="40000"/>
            <a:lumOff val="60000"/>
          </a:srgbClr>
        </a:solidFill>
        <a:ln w="9525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0" y="1272796"/>
          <a:ext cx="1886892" cy="1697062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</a:t>
          </a: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.Coleta de Dados</a:t>
          </a:r>
        </a:p>
      </dsp:txBody>
      <dsp:txXfrm>
        <a:off x="82844" y="1355640"/>
        <a:ext cx="1721204" cy="1531374"/>
      </dsp:txXfrm>
    </dsp:sp>
    <dsp:sp modelId="{0B9FC453-5F39-46A0-8F99-7722ADF637F2}">
      <dsp:nvSpPr>
        <dsp:cNvPr id="0" name=""/>
        <dsp:cNvSpPr/>
      </dsp:nvSpPr>
      <dsp:spPr>
        <a:xfrm>
          <a:off x="2204509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2.Consenso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Comercial</a:t>
          </a:r>
        </a:p>
      </dsp:txBody>
      <dsp:txXfrm>
        <a:off x="2287353" y="1355640"/>
        <a:ext cx="1721204" cy="1531374"/>
      </dsp:txXfrm>
    </dsp:sp>
    <dsp:sp modelId="{4FBCE832-EF82-4764-ABB0-3B6C6A50FFD1}">
      <dsp:nvSpPr>
        <dsp:cNvPr id="0" name=""/>
        <dsp:cNvSpPr/>
      </dsp:nvSpPr>
      <dsp:spPr>
        <a:xfrm>
          <a:off x="4373854" y="1273543"/>
          <a:ext cx="1886892" cy="1697062"/>
        </a:xfrm>
        <a:prstGeom prst="roundRect">
          <a:avLst/>
        </a:prstGeom>
        <a:solidFill>
          <a:srgbClr val="FFFFFF">
            <a:lumMod val="95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3.Consenso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Operacional</a:t>
          </a:r>
        </a:p>
      </dsp:txBody>
      <dsp:txXfrm>
        <a:off x="4456698" y="1356387"/>
        <a:ext cx="1721204" cy="1531374"/>
      </dsp:txXfrm>
    </dsp:sp>
    <dsp:sp modelId="{B6A4833B-F04A-4D24-86AB-22553C602E8A}">
      <dsp:nvSpPr>
        <dsp:cNvPr id="0" name=""/>
        <dsp:cNvSpPr/>
      </dsp:nvSpPr>
      <dsp:spPr>
        <a:xfrm>
          <a:off x="6607259" y="1272796"/>
          <a:ext cx="1886892" cy="1697062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4.Pré-S&amp;OP</a:t>
          </a:r>
        </a:p>
      </dsp:txBody>
      <dsp:txXfrm>
        <a:off x="6690103" y="1355640"/>
        <a:ext cx="1721204" cy="1531374"/>
      </dsp:txXfrm>
    </dsp:sp>
    <dsp:sp modelId="{47154EAD-BAC2-4B0B-9C30-5A4AAA812173}">
      <dsp:nvSpPr>
        <dsp:cNvPr id="0" name=""/>
        <dsp:cNvSpPr/>
      </dsp:nvSpPr>
      <dsp:spPr>
        <a:xfrm>
          <a:off x="8808633" y="1272796"/>
          <a:ext cx="1886892" cy="1697062"/>
        </a:xfrm>
        <a:prstGeom prst="roundRect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5.S&amp;OP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prstClr val="white"/>
              </a:solidFill>
              <a:latin typeface="Montserrat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itchFamily="2" charset="0"/>
            <a:ea typeface="+mn-ea"/>
            <a:cs typeface="Arial" panose="020B0604020202020204" pitchFamily="34" charset="0"/>
          </a:endParaRPr>
        </a:p>
      </dsp:txBody>
      <dsp:txXfrm>
        <a:off x="8891477" y="1355640"/>
        <a:ext cx="1721204" cy="15313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19/04/2024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CC71E3-5275-964A-B564-B2468B642C1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333BE-FBDC-1742-A475-69ED7EF9F349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24577" name="Text Box 1">
            <a:extLst>
              <a:ext uri="{FF2B5EF4-FFF2-40B4-BE49-F238E27FC236}">
                <a16:creationId xmlns:a16="http://schemas.microsoft.com/office/drawing/2014/main" id="{7AA1BE76-B40F-4041-B2B5-09CDBC041D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Text Box 2">
            <a:extLst>
              <a:ext uri="{FF2B5EF4-FFF2-40B4-BE49-F238E27FC236}">
                <a16:creationId xmlns:a16="http://schemas.microsoft.com/office/drawing/2014/main" id="{A6CBBA11-AAF4-294A-818F-B6FC53E65B2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4188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19/04/2024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447662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945037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629620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256423-84F4-D54F-9B07-92353B91ECC6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b="0" i="0">
                <a:latin typeface="Lato Light" panose="020F0502020204030203" pitchFamily="34" charset="0"/>
              </a:defRPr>
            </a:lvl1pPr>
          </a:lstStyle>
          <a:p>
            <a:fld id="{6431039E-261F-7749-90A7-0F9BB9B47EA3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1731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slideLayout" Target="../slideLayouts/slideLayout83.xml"/><Relationship Id="rId1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17" Type="http://schemas.openxmlformats.org/officeDocument/2006/relationships/slideLayout" Target="../slideLayouts/slideLayout87.xml"/><Relationship Id="rId2" Type="http://schemas.openxmlformats.org/officeDocument/2006/relationships/slideLayout" Target="../slideLayouts/slideLayout72.xml"/><Relationship Id="rId16" Type="http://schemas.openxmlformats.org/officeDocument/2006/relationships/slideLayout" Target="../slideLayouts/slideLayout86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80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slideLayout" Target="../slideLayouts/slideLayout8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90.xml"/><Relationship Id="rId16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slideLayout" Target="../slideLayouts/slideLayout10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0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  <p:sldLayoutId id="2147484018" r:id="rId59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19/04/2024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154250" y="381000"/>
            <a:ext cx="277139" cy="2770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Lato Light" panose="020F0502020204030203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83816" y="442590"/>
            <a:ext cx="218008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73686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C8D2E2-4B31-B141-B3D3-F020457D75C5}"/>
              </a:ext>
            </a:extLst>
          </p:cNvPr>
          <p:cNvSpPr/>
          <p:nvPr userDrawn="1"/>
        </p:nvSpPr>
        <p:spPr>
          <a:xfrm>
            <a:off x="11067106" y="381000"/>
            <a:ext cx="364283" cy="364189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18603" y="470762"/>
            <a:ext cx="261290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2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52377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0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C576854-4623-5211-11DE-F49236614A8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3F3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1D9545D-3F5D-77EB-DD6B-DA9E354AA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12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F856705-8E8F-48CF-883F-48D8A30D49F3}"/>
              </a:ext>
            </a:extLst>
          </p:cNvPr>
          <p:cNvSpPr/>
          <p:nvPr/>
        </p:nvSpPr>
        <p:spPr>
          <a:xfrm>
            <a:off x="0" y="266699"/>
            <a:ext cx="12192000" cy="1075083"/>
          </a:xfrm>
          <a:prstGeom prst="rect">
            <a:avLst/>
          </a:prstGeom>
          <a:solidFill>
            <a:srgbClr val="0E19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solidFill>
                  <a:prstClr val="white"/>
                </a:solidFill>
                <a:latin typeface="Montserrat" panose="02000505000000020004" pitchFamily="2" charset="0"/>
              </a:rPr>
              <a:t>INTEGRAÇÃO FINANCEIRA NO S&amp;OP</a:t>
            </a: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2000505000000020004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+mn-cs"/>
              </a:rPr>
              <a:t>AULA 01</a:t>
            </a:r>
          </a:p>
        </p:txBody>
      </p:sp>
    </p:spTree>
    <p:extLst>
      <p:ext uri="{BB962C8B-B14F-4D97-AF65-F5344CB8AC3E}">
        <p14:creationId xmlns:p14="http://schemas.microsoft.com/office/powerpoint/2010/main" val="2800650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>
            <a:extLst>
              <a:ext uri="{FF2B5EF4-FFF2-40B4-BE49-F238E27FC236}">
                <a16:creationId xmlns:a16="http://schemas.microsoft.com/office/drawing/2014/main" id="{F1804E67-A505-9C40-84B3-DCA15F25032D}"/>
              </a:ext>
            </a:extLst>
          </p:cNvPr>
          <p:cNvSpPr txBox="1"/>
          <p:nvPr/>
        </p:nvSpPr>
        <p:spPr>
          <a:xfrm>
            <a:off x="2987053" y="352365"/>
            <a:ext cx="602280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08204C"/>
                </a:solidFill>
                <a:latin typeface="Montserrat" pitchFamily="2" charset="0"/>
                <a:cs typeface="Poppins" pitchFamily="2" charset="77"/>
              </a:rPr>
              <a:t>INTEGRAÇÃO CORPORATIVA</a:t>
            </a:r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D6A7B3E4-046F-5C4F-B171-180FCE5413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068" y="2371075"/>
            <a:ext cx="4408293" cy="3196407"/>
          </a:xfrm>
          <a:custGeom>
            <a:avLst/>
            <a:gdLst>
              <a:gd name="connsiteX0" fmla="*/ 3100377 w 8074541"/>
              <a:gd name="connsiteY0" fmla="*/ 2311772 h 5854765"/>
              <a:gd name="connsiteX1" fmla="*/ 2163159 w 8074541"/>
              <a:gd name="connsiteY1" fmla="*/ 3934691 h 5854765"/>
              <a:gd name="connsiteX2" fmla="*/ 3100377 w 8074541"/>
              <a:gd name="connsiteY2" fmla="*/ 5557610 h 5854765"/>
              <a:gd name="connsiteX3" fmla="*/ 3101217 w 8074541"/>
              <a:gd name="connsiteY3" fmla="*/ 5557610 h 5854765"/>
              <a:gd name="connsiteX4" fmla="*/ 3101498 w 8074541"/>
              <a:gd name="connsiteY4" fmla="*/ 5558096 h 5854765"/>
              <a:gd name="connsiteX5" fmla="*/ 4975921 w 8074541"/>
              <a:gd name="connsiteY5" fmla="*/ 5558096 h 5854765"/>
              <a:gd name="connsiteX6" fmla="*/ 5913460 w 8074541"/>
              <a:gd name="connsiteY6" fmla="*/ 3935372 h 5854765"/>
              <a:gd name="connsiteX7" fmla="*/ 4975921 w 8074541"/>
              <a:gd name="connsiteY7" fmla="*/ 2312647 h 5854765"/>
              <a:gd name="connsiteX8" fmla="*/ 4974665 w 8074541"/>
              <a:gd name="connsiteY8" fmla="*/ 2312647 h 5854765"/>
              <a:gd name="connsiteX9" fmla="*/ 4974160 w 8074541"/>
              <a:gd name="connsiteY9" fmla="*/ 2311772 h 5854765"/>
              <a:gd name="connsiteX10" fmla="*/ 1642893 w 8074541"/>
              <a:gd name="connsiteY10" fmla="*/ 2541 h 5854765"/>
              <a:gd name="connsiteX11" fmla="*/ 1794803 w 8074541"/>
              <a:gd name="connsiteY11" fmla="*/ 66462 h 5854765"/>
              <a:gd name="connsiteX12" fmla="*/ 2899871 w 8074541"/>
              <a:gd name="connsiteY12" fmla="*/ 1723995 h 5854765"/>
              <a:gd name="connsiteX13" fmla="*/ 3444568 w 8074541"/>
              <a:gd name="connsiteY13" fmla="*/ 2014618 h 5854765"/>
              <a:gd name="connsiteX14" fmla="*/ 4630622 w 8074541"/>
              <a:gd name="connsiteY14" fmla="*/ 2014618 h 5854765"/>
              <a:gd name="connsiteX15" fmla="*/ 5174666 w 8074541"/>
              <a:gd name="connsiteY15" fmla="*/ 1723995 h 5854765"/>
              <a:gd name="connsiteX16" fmla="*/ 6279734 w 8074541"/>
              <a:gd name="connsiteY16" fmla="*/ 66462 h 5854765"/>
              <a:gd name="connsiteX17" fmla="*/ 6486118 w 8074541"/>
              <a:gd name="connsiteY17" fmla="*/ 24664 h 5854765"/>
              <a:gd name="connsiteX18" fmla="*/ 6527264 w 8074541"/>
              <a:gd name="connsiteY18" fmla="*/ 231039 h 5854765"/>
              <a:gd name="connsiteX19" fmla="*/ 5460730 w 8074541"/>
              <a:gd name="connsiteY19" fmla="*/ 1830448 h 5854765"/>
              <a:gd name="connsiteX20" fmla="*/ 5437870 w 8074541"/>
              <a:gd name="connsiteY20" fmla="*/ 2520760 h 5854765"/>
              <a:gd name="connsiteX21" fmla="*/ 5979954 w 8074541"/>
              <a:gd name="connsiteY21" fmla="*/ 3459245 h 5854765"/>
              <a:gd name="connsiteX22" fmla="*/ 6546857 w 8074541"/>
              <a:gd name="connsiteY22" fmla="*/ 3786441 h 5854765"/>
              <a:gd name="connsiteX23" fmla="*/ 7917089 w 8074541"/>
              <a:gd name="connsiteY23" fmla="*/ 3786441 h 5854765"/>
              <a:gd name="connsiteX24" fmla="*/ 8073836 w 8074541"/>
              <a:gd name="connsiteY24" fmla="*/ 3920324 h 5854765"/>
              <a:gd name="connsiteX25" fmla="*/ 7926233 w 8074541"/>
              <a:gd name="connsiteY25" fmla="*/ 4083595 h 5854765"/>
              <a:gd name="connsiteX26" fmla="*/ 6546857 w 8074541"/>
              <a:gd name="connsiteY26" fmla="*/ 4083595 h 5854765"/>
              <a:gd name="connsiteX27" fmla="*/ 5979954 w 8074541"/>
              <a:gd name="connsiteY27" fmla="*/ 4410791 h 5854765"/>
              <a:gd name="connsiteX28" fmla="*/ 5189034 w 8074541"/>
              <a:gd name="connsiteY28" fmla="*/ 5780313 h 5854765"/>
              <a:gd name="connsiteX29" fmla="*/ 5060370 w 8074541"/>
              <a:gd name="connsiteY29" fmla="*/ 5854765 h 5854765"/>
              <a:gd name="connsiteX30" fmla="*/ 3014819 w 8074541"/>
              <a:gd name="connsiteY30" fmla="*/ 5854765 h 5854765"/>
              <a:gd name="connsiteX31" fmla="*/ 2885503 w 8074541"/>
              <a:gd name="connsiteY31" fmla="*/ 5780313 h 5854765"/>
              <a:gd name="connsiteX32" fmla="*/ 2094582 w 8074541"/>
              <a:gd name="connsiteY32" fmla="*/ 4410791 h 5854765"/>
              <a:gd name="connsiteX33" fmla="*/ 1527680 w 8074541"/>
              <a:gd name="connsiteY33" fmla="*/ 4083595 h 5854765"/>
              <a:gd name="connsiteX34" fmla="*/ 148304 w 8074541"/>
              <a:gd name="connsiteY34" fmla="*/ 4083595 h 5854765"/>
              <a:gd name="connsiteX35" fmla="*/ 701 w 8074541"/>
              <a:gd name="connsiteY35" fmla="*/ 3920324 h 5854765"/>
              <a:gd name="connsiteX36" fmla="*/ 156795 w 8074541"/>
              <a:gd name="connsiteY36" fmla="*/ 3786441 h 5854765"/>
              <a:gd name="connsiteX37" fmla="*/ 1527680 w 8074541"/>
              <a:gd name="connsiteY37" fmla="*/ 3786441 h 5854765"/>
              <a:gd name="connsiteX38" fmla="*/ 2094582 w 8074541"/>
              <a:gd name="connsiteY38" fmla="*/ 3459245 h 5854765"/>
              <a:gd name="connsiteX39" fmla="*/ 2636666 w 8074541"/>
              <a:gd name="connsiteY39" fmla="*/ 2520760 h 5854765"/>
              <a:gd name="connsiteX40" fmla="*/ 2614461 w 8074541"/>
              <a:gd name="connsiteY40" fmla="*/ 1830448 h 5854765"/>
              <a:gd name="connsiteX41" fmla="*/ 1547273 w 8074541"/>
              <a:gd name="connsiteY41" fmla="*/ 231039 h 5854765"/>
              <a:gd name="connsiteX42" fmla="*/ 1588419 w 8074541"/>
              <a:gd name="connsiteY42" fmla="*/ 24664 h 5854765"/>
              <a:gd name="connsiteX43" fmla="*/ 1642893 w 8074541"/>
              <a:gd name="connsiteY43" fmla="*/ 2541 h 5854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8074541" h="5854765">
                <a:moveTo>
                  <a:pt x="3100377" y="2311772"/>
                </a:moveTo>
                <a:lnTo>
                  <a:pt x="2163159" y="3934691"/>
                </a:lnTo>
                <a:lnTo>
                  <a:pt x="3100377" y="5557610"/>
                </a:lnTo>
                <a:lnTo>
                  <a:pt x="3101217" y="5557610"/>
                </a:lnTo>
                <a:lnTo>
                  <a:pt x="3101498" y="5558096"/>
                </a:lnTo>
                <a:lnTo>
                  <a:pt x="4975921" y="5558096"/>
                </a:lnTo>
                <a:lnTo>
                  <a:pt x="5913460" y="3935372"/>
                </a:lnTo>
                <a:lnTo>
                  <a:pt x="4975921" y="2312647"/>
                </a:lnTo>
                <a:lnTo>
                  <a:pt x="4974665" y="2312647"/>
                </a:lnTo>
                <a:lnTo>
                  <a:pt x="4974160" y="2311772"/>
                </a:lnTo>
                <a:close/>
                <a:moveTo>
                  <a:pt x="1642893" y="2541"/>
                </a:moveTo>
                <a:cubicBezTo>
                  <a:pt x="1699775" y="-8112"/>
                  <a:pt x="1760515" y="15031"/>
                  <a:pt x="1794803" y="66462"/>
                </a:cubicBezTo>
                <a:lnTo>
                  <a:pt x="2899871" y="1723995"/>
                </a:lnTo>
                <a:cubicBezTo>
                  <a:pt x="3021350" y="1905553"/>
                  <a:pt x="3225775" y="2014618"/>
                  <a:pt x="3444568" y="2014618"/>
                </a:cubicBezTo>
                <a:lnTo>
                  <a:pt x="4630622" y="2014618"/>
                </a:lnTo>
                <a:cubicBezTo>
                  <a:pt x="4848762" y="2014618"/>
                  <a:pt x="5053186" y="1905553"/>
                  <a:pt x="5174666" y="1723995"/>
                </a:cubicBezTo>
                <a:lnTo>
                  <a:pt x="6279734" y="66462"/>
                </a:lnTo>
                <a:cubicBezTo>
                  <a:pt x="6325452" y="-2112"/>
                  <a:pt x="6417540" y="-20399"/>
                  <a:pt x="6486118" y="24664"/>
                </a:cubicBezTo>
                <a:cubicBezTo>
                  <a:pt x="6554694" y="70380"/>
                  <a:pt x="6572982" y="163118"/>
                  <a:pt x="6527264" y="231039"/>
                </a:cubicBezTo>
                <a:lnTo>
                  <a:pt x="5460730" y="1830448"/>
                </a:lnTo>
                <a:cubicBezTo>
                  <a:pt x="5322269" y="2037476"/>
                  <a:pt x="5313779" y="2305241"/>
                  <a:pt x="5437870" y="2520760"/>
                </a:cubicBezTo>
                <a:lnTo>
                  <a:pt x="5979954" y="3459245"/>
                </a:lnTo>
                <a:cubicBezTo>
                  <a:pt x="6097515" y="3661701"/>
                  <a:pt x="6313042" y="3786441"/>
                  <a:pt x="6546857" y="3786441"/>
                </a:cubicBezTo>
                <a:lnTo>
                  <a:pt x="7917089" y="3786441"/>
                </a:lnTo>
                <a:cubicBezTo>
                  <a:pt x="7995463" y="3786441"/>
                  <a:pt x="8065999" y="3842606"/>
                  <a:pt x="8073836" y="3920324"/>
                </a:cubicBezTo>
                <a:cubicBezTo>
                  <a:pt x="8082327" y="4008490"/>
                  <a:pt x="8013097" y="4083595"/>
                  <a:pt x="7926233" y="4083595"/>
                </a:cubicBezTo>
                <a:lnTo>
                  <a:pt x="6546857" y="4083595"/>
                </a:lnTo>
                <a:cubicBezTo>
                  <a:pt x="6313042" y="4083595"/>
                  <a:pt x="6097515" y="4208334"/>
                  <a:pt x="5979954" y="4410791"/>
                </a:cubicBezTo>
                <a:lnTo>
                  <a:pt x="5189034" y="5780313"/>
                </a:lnTo>
                <a:cubicBezTo>
                  <a:pt x="5162256" y="5826682"/>
                  <a:pt x="5113273" y="5854765"/>
                  <a:pt x="5060370" y="5854765"/>
                </a:cubicBezTo>
                <a:lnTo>
                  <a:pt x="3014819" y="5854765"/>
                </a:lnTo>
                <a:cubicBezTo>
                  <a:pt x="2961264" y="5854765"/>
                  <a:pt x="2912280" y="5826682"/>
                  <a:pt x="2885503" y="5780313"/>
                </a:cubicBezTo>
                <a:lnTo>
                  <a:pt x="2094582" y="4410791"/>
                </a:lnTo>
                <a:cubicBezTo>
                  <a:pt x="1977675" y="4208334"/>
                  <a:pt x="1761494" y="4083595"/>
                  <a:pt x="1527680" y="4083595"/>
                </a:cubicBezTo>
                <a:lnTo>
                  <a:pt x="148304" y="4083595"/>
                </a:lnTo>
                <a:cubicBezTo>
                  <a:pt x="62093" y="4083595"/>
                  <a:pt x="-7790" y="4008490"/>
                  <a:pt x="701" y="3920324"/>
                </a:cubicBezTo>
                <a:cubicBezTo>
                  <a:pt x="9191" y="3842606"/>
                  <a:pt x="79727" y="3786441"/>
                  <a:pt x="156795" y="3786441"/>
                </a:cubicBezTo>
                <a:lnTo>
                  <a:pt x="1527680" y="3786441"/>
                </a:lnTo>
                <a:cubicBezTo>
                  <a:pt x="1761494" y="3786441"/>
                  <a:pt x="1977675" y="3661701"/>
                  <a:pt x="2094582" y="3459245"/>
                </a:cubicBezTo>
                <a:lnTo>
                  <a:pt x="2636666" y="2520760"/>
                </a:lnTo>
                <a:cubicBezTo>
                  <a:pt x="2760758" y="2305241"/>
                  <a:pt x="2752921" y="2038129"/>
                  <a:pt x="2614461" y="1830448"/>
                </a:cubicBezTo>
                <a:lnTo>
                  <a:pt x="1547273" y="231039"/>
                </a:lnTo>
                <a:cubicBezTo>
                  <a:pt x="1501555" y="163118"/>
                  <a:pt x="1520496" y="70380"/>
                  <a:pt x="1588419" y="24664"/>
                </a:cubicBezTo>
                <a:cubicBezTo>
                  <a:pt x="1605400" y="13399"/>
                  <a:pt x="1623932" y="6092"/>
                  <a:pt x="1642893" y="254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3315" name="Freeform 3">
            <a:extLst>
              <a:ext uri="{FF2B5EF4-FFF2-40B4-BE49-F238E27FC236}">
                <a16:creationId xmlns:a16="http://schemas.microsoft.com/office/drawing/2014/main" id="{C5FFAEFF-4696-D341-A08D-975F255332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684" y="2078462"/>
            <a:ext cx="180838" cy="180837"/>
          </a:xfrm>
          <a:custGeom>
            <a:avLst/>
            <a:gdLst>
              <a:gd name="T0" fmla="*/ 506 w 507"/>
              <a:gd name="T1" fmla="*/ 254 h 508"/>
              <a:gd name="T2" fmla="*/ 506 w 507"/>
              <a:gd name="T3" fmla="*/ 254 h 508"/>
              <a:gd name="T4" fmla="*/ 253 w 507"/>
              <a:gd name="T5" fmla="*/ 0 h 508"/>
              <a:gd name="T6" fmla="*/ 253 w 507"/>
              <a:gd name="T7" fmla="*/ 0 h 508"/>
              <a:gd name="T8" fmla="*/ 0 w 507"/>
              <a:gd name="T9" fmla="*/ 254 h 508"/>
              <a:gd name="T10" fmla="*/ 0 w 507"/>
              <a:gd name="T11" fmla="*/ 254 h 508"/>
              <a:gd name="T12" fmla="*/ 253 w 507"/>
              <a:gd name="T13" fmla="*/ 507 h 508"/>
              <a:gd name="T14" fmla="*/ 253 w 507"/>
              <a:gd name="T15" fmla="*/ 507 h 508"/>
              <a:gd name="T16" fmla="*/ 506 w 507"/>
              <a:gd name="T17" fmla="*/ 254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7" h="508">
                <a:moveTo>
                  <a:pt x="506" y="254"/>
                </a:moveTo>
                <a:lnTo>
                  <a:pt x="506" y="254"/>
                </a:lnTo>
                <a:cubicBezTo>
                  <a:pt x="506" y="114"/>
                  <a:pt x="393" y="0"/>
                  <a:pt x="253" y="0"/>
                </a:cubicBezTo>
                <a:lnTo>
                  <a:pt x="253" y="0"/>
                </a:lnTo>
                <a:cubicBezTo>
                  <a:pt x="113" y="0"/>
                  <a:pt x="0" y="114"/>
                  <a:pt x="0" y="254"/>
                </a:cubicBezTo>
                <a:lnTo>
                  <a:pt x="0" y="254"/>
                </a:lnTo>
                <a:cubicBezTo>
                  <a:pt x="0" y="393"/>
                  <a:pt x="113" y="507"/>
                  <a:pt x="253" y="507"/>
                </a:cubicBezTo>
                <a:lnTo>
                  <a:pt x="253" y="507"/>
                </a:lnTo>
                <a:cubicBezTo>
                  <a:pt x="393" y="507"/>
                  <a:pt x="506" y="393"/>
                  <a:pt x="506" y="254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3316" name="Freeform 4">
            <a:extLst>
              <a:ext uri="{FF2B5EF4-FFF2-40B4-BE49-F238E27FC236}">
                <a16:creationId xmlns:a16="http://schemas.microsoft.com/office/drawing/2014/main" id="{8A129283-2009-EC4B-801E-3DB051DE32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1147" y="4429349"/>
            <a:ext cx="180837" cy="180838"/>
          </a:xfrm>
          <a:custGeom>
            <a:avLst/>
            <a:gdLst>
              <a:gd name="T0" fmla="*/ 506 w 507"/>
              <a:gd name="T1" fmla="*/ 253 h 507"/>
              <a:gd name="T2" fmla="*/ 506 w 507"/>
              <a:gd name="T3" fmla="*/ 253 h 507"/>
              <a:gd name="T4" fmla="*/ 253 w 507"/>
              <a:gd name="T5" fmla="*/ 0 h 507"/>
              <a:gd name="T6" fmla="*/ 253 w 507"/>
              <a:gd name="T7" fmla="*/ 0 h 507"/>
              <a:gd name="T8" fmla="*/ 0 w 507"/>
              <a:gd name="T9" fmla="*/ 253 h 507"/>
              <a:gd name="T10" fmla="*/ 0 w 507"/>
              <a:gd name="T11" fmla="*/ 253 h 507"/>
              <a:gd name="T12" fmla="*/ 253 w 507"/>
              <a:gd name="T13" fmla="*/ 506 h 507"/>
              <a:gd name="T14" fmla="*/ 253 w 507"/>
              <a:gd name="T15" fmla="*/ 506 h 507"/>
              <a:gd name="T16" fmla="*/ 506 w 507"/>
              <a:gd name="T17" fmla="*/ 253 h 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7" h="507">
                <a:moveTo>
                  <a:pt x="506" y="253"/>
                </a:moveTo>
                <a:lnTo>
                  <a:pt x="506" y="253"/>
                </a:lnTo>
                <a:cubicBezTo>
                  <a:pt x="506" y="113"/>
                  <a:pt x="393" y="0"/>
                  <a:pt x="253" y="0"/>
                </a:cubicBezTo>
                <a:lnTo>
                  <a:pt x="253" y="0"/>
                </a:lnTo>
                <a:cubicBezTo>
                  <a:pt x="114" y="0"/>
                  <a:pt x="0" y="113"/>
                  <a:pt x="0" y="253"/>
                </a:cubicBezTo>
                <a:lnTo>
                  <a:pt x="0" y="253"/>
                </a:lnTo>
                <a:cubicBezTo>
                  <a:pt x="0" y="393"/>
                  <a:pt x="114" y="506"/>
                  <a:pt x="253" y="506"/>
                </a:cubicBezTo>
                <a:lnTo>
                  <a:pt x="253" y="506"/>
                </a:lnTo>
                <a:cubicBezTo>
                  <a:pt x="393" y="506"/>
                  <a:pt x="506" y="393"/>
                  <a:pt x="506" y="253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3317" name="Freeform 5">
            <a:extLst>
              <a:ext uri="{FF2B5EF4-FFF2-40B4-BE49-F238E27FC236}">
                <a16:creationId xmlns:a16="http://schemas.microsoft.com/office/drawing/2014/main" id="{0ED924DD-35E6-FB47-A328-8D17F5DAC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6905" y="4429349"/>
            <a:ext cx="180838" cy="180838"/>
          </a:xfrm>
          <a:custGeom>
            <a:avLst/>
            <a:gdLst>
              <a:gd name="T0" fmla="*/ 506 w 507"/>
              <a:gd name="T1" fmla="*/ 253 h 507"/>
              <a:gd name="T2" fmla="*/ 506 w 507"/>
              <a:gd name="T3" fmla="*/ 253 h 507"/>
              <a:gd name="T4" fmla="*/ 253 w 507"/>
              <a:gd name="T5" fmla="*/ 0 h 507"/>
              <a:gd name="T6" fmla="*/ 253 w 507"/>
              <a:gd name="T7" fmla="*/ 0 h 507"/>
              <a:gd name="T8" fmla="*/ 0 w 507"/>
              <a:gd name="T9" fmla="*/ 253 h 507"/>
              <a:gd name="T10" fmla="*/ 0 w 507"/>
              <a:gd name="T11" fmla="*/ 253 h 507"/>
              <a:gd name="T12" fmla="*/ 253 w 507"/>
              <a:gd name="T13" fmla="*/ 506 h 507"/>
              <a:gd name="T14" fmla="*/ 253 w 507"/>
              <a:gd name="T15" fmla="*/ 506 h 507"/>
              <a:gd name="T16" fmla="*/ 506 w 507"/>
              <a:gd name="T17" fmla="*/ 253 h 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7" h="507">
                <a:moveTo>
                  <a:pt x="506" y="253"/>
                </a:moveTo>
                <a:lnTo>
                  <a:pt x="506" y="253"/>
                </a:lnTo>
                <a:cubicBezTo>
                  <a:pt x="506" y="113"/>
                  <a:pt x="393" y="0"/>
                  <a:pt x="253" y="0"/>
                </a:cubicBezTo>
                <a:lnTo>
                  <a:pt x="253" y="0"/>
                </a:lnTo>
                <a:cubicBezTo>
                  <a:pt x="113" y="0"/>
                  <a:pt x="0" y="113"/>
                  <a:pt x="0" y="253"/>
                </a:cubicBezTo>
                <a:lnTo>
                  <a:pt x="0" y="253"/>
                </a:lnTo>
                <a:cubicBezTo>
                  <a:pt x="0" y="393"/>
                  <a:pt x="113" y="506"/>
                  <a:pt x="253" y="506"/>
                </a:cubicBezTo>
                <a:lnTo>
                  <a:pt x="253" y="506"/>
                </a:lnTo>
                <a:cubicBezTo>
                  <a:pt x="393" y="506"/>
                  <a:pt x="506" y="393"/>
                  <a:pt x="506" y="253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3318" name="Freeform 6">
            <a:extLst>
              <a:ext uri="{FF2B5EF4-FFF2-40B4-BE49-F238E27FC236}">
                <a16:creationId xmlns:a16="http://schemas.microsoft.com/office/drawing/2014/main" id="{44EA45F9-41DD-ED45-B806-DA0DA9627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955" y="2078462"/>
            <a:ext cx="180838" cy="180837"/>
          </a:xfrm>
          <a:custGeom>
            <a:avLst/>
            <a:gdLst>
              <a:gd name="T0" fmla="*/ 506 w 507"/>
              <a:gd name="T1" fmla="*/ 254 h 508"/>
              <a:gd name="T2" fmla="*/ 506 w 507"/>
              <a:gd name="T3" fmla="*/ 254 h 508"/>
              <a:gd name="T4" fmla="*/ 253 w 507"/>
              <a:gd name="T5" fmla="*/ 0 h 508"/>
              <a:gd name="T6" fmla="*/ 253 w 507"/>
              <a:gd name="T7" fmla="*/ 0 h 508"/>
              <a:gd name="T8" fmla="*/ 0 w 507"/>
              <a:gd name="T9" fmla="*/ 254 h 508"/>
              <a:gd name="T10" fmla="*/ 0 w 507"/>
              <a:gd name="T11" fmla="*/ 254 h 508"/>
              <a:gd name="T12" fmla="*/ 253 w 507"/>
              <a:gd name="T13" fmla="*/ 507 h 508"/>
              <a:gd name="T14" fmla="*/ 253 w 507"/>
              <a:gd name="T15" fmla="*/ 507 h 508"/>
              <a:gd name="T16" fmla="*/ 506 w 507"/>
              <a:gd name="T17" fmla="*/ 254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7" h="508">
                <a:moveTo>
                  <a:pt x="506" y="254"/>
                </a:moveTo>
                <a:lnTo>
                  <a:pt x="506" y="254"/>
                </a:lnTo>
                <a:cubicBezTo>
                  <a:pt x="506" y="114"/>
                  <a:pt x="393" y="0"/>
                  <a:pt x="253" y="0"/>
                </a:cubicBezTo>
                <a:lnTo>
                  <a:pt x="253" y="0"/>
                </a:lnTo>
                <a:cubicBezTo>
                  <a:pt x="113" y="0"/>
                  <a:pt x="0" y="114"/>
                  <a:pt x="0" y="254"/>
                </a:cubicBezTo>
                <a:lnTo>
                  <a:pt x="0" y="254"/>
                </a:lnTo>
                <a:cubicBezTo>
                  <a:pt x="0" y="393"/>
                  <a:pt x="113" y="507"/>
                  <a:pt x="253" y="507"/>
                </a:cubicBezTo>
                <a:lnTo>
                  <a:pt x="253" y="507"/>
                </a:lnTo>
                <a:cubicBezTo>
                  <a:pt x="393" y="507"/>
                  <a:pt x="506" y="393"/>
                  <a:pt x="506" y="254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4875BAE-832F-AA42-ACF5-876DB29C6885}"/>
              </a:ext>
            </a:extLst>
          </p:cNvPr>
          <p:cNvSpPr txBox="1"/>
          <p:nvPr/>
        </p:nvSpPr>
        <p:spPr>
          <a:xfrm>
            <a:off x="8622542" y="4722244"/>
            <a:ext cx="2013693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INTEGRAÇÃO DA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 EXECUÇÃO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85D4E86-13C1-DC46-9BF8-49559BE5B53C}"/>
              </a:ext>
            </a:extLst>
          </p:cNvPr>
          <p:cNvSpPr txBox="1"/>
          <p:nvPr/>
        </p:nvSpPr>
        <p:spPr>
          <a:xfrm>
            <a:off x="8543520" y="2846248"/>
            <a:ext cx="2885726" cy="83099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INTEGRAÇÃO PROCESSO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PLANEJAMENTO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VENDAS E OPERAÇÕES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0B7D3E7-9FC6-2340-B979-823FCB29B5C4}"/>
              </a:ext>
            </a:extLst>
          </p:cNvPr>
          <p:cNvSpPr txBox="1"/>
          <p:nvPr/>
        </p:nvSpPr>
        <p:spPr>
          <a:xfrm>
            <a:off x="1772795" y="4909000"/>
            <a:ext cx="1686680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INTEGRAÇÃO 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FINANCEIRA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BA9B043-B66A-8A40-98EA-10DD37A35940}"/>
              </a:ext>
            </a:extLst>
          </p:cNvPr>
          <p:cNvSpPr txBox="1"/>
          <p:nvPr/>
        </p:nvSpPr>
        <p:spPr>
          <a:xfrm>
            <a:off x="1623331" y="2823166"/>
            <a:ext cx="1826141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INTEGRAÇÃO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 TECNOLÓGICA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9AFDE81-A366-F64A-AAE1-9AC40821E34E}"/>
              </a:ext>
            </a:extLst>
          </p:cNvPr>
          <p:cNvSpPr txBox="1"/>
          <p:nvPr/>
        </p:nvSpPr>
        <p:spPr>
          <a:xfrm>
            <a:off x="4496692" y="1300052"/>
            <a:ext cx="306526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INTEGRAÇÃO DE PESSOAS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B27A8574-617B-1B38-8AD8-972E90D8EA11}"/>
              </a:ext>
            </a:extLst>
          </p:cNvPr>
          <p:cNvSpPr/>
          <p:nvPr/>
        </p:nvSpPr>
        <p:spPr>
          <a:xfrm>
            <a:off x="10861648" y="210275"/>
            <a:ext cx="806824" cy="69608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F172837-D00D-BF9F-AA2A-AD2E7D4CF958}"/>
              </a:ext>
            </a:extLst>
          </p:cNvPr>
          <p:cNvSpPr txBox="1"/>
          <p:nvPr/>
        </p:nvSpPr>
        <p:spPr>
          <a:xfrm>
            <a:off x="5160465" y="4091301"/>
            <a:ext cx="17572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b="1" dirty="0">
                <a:solidFill>
                  <a:srgbClr val="DADADA">
                    <a:lumMod val="10000"/>
                  </a:srgbClr>
                </a:solidFill>
                <a:latin typeface="Montserrat" pitchFamily="2" charset="0"/>
              </a:rPr>
              <a:t>INTEGRATED</a:t>
            </a:r>
          </a:p>
          <a:p>
            <a:pPr algn="ctr" defTabSz="914217"/>
            <a:r>
              <a:rPr lang="pt-BR" b="1" dirty="0">
                <a:solidFill>
                  <a:srgbClr val="DADADA">
                    <a:lumMod val="10000"/>
                  </a:srgbClr>
                </a:solidFill>
                <a:latin typeface="Montserrat" pitchFamily="2" charset="0"/>
              </a:rPr>
              <a:t>BUSINESS</a:t>
            </a:r>
          </a:p>
          <a:p>
            <a:pPr algn="ctr" defTabSz="914217"/>
            <a:r>
              <a:rPr lang="pt-BR" b="1" dirty="0">
                <a:solidFill>
                  <a:srgbClr val="DADADA">
                    <a:lumMod val="10000"/>
                  </a:srgbClr>
                </a:solidFill>
                <a:latin typeface="Montserrat" pitchFamily="2" charset="0"/>
              </a:rPr>
              <a:t>PLANNING</a:t>
            </a:r>
          </a:p>
        </p:txBody>
      </p:sp>
      <p:sp>
        <p:nvSpPr>
          <p:cNvPr id="6" name="Oval 15">
            <a:extLst>
              <a:ext uri="{FF2B5EF4-FFF2-40B4-BE49-F238E27FC236}">
                <a16:creationId xmlns:a16="http://schemas.microsoft.com/office/drawing/2014/main" id="{7975DC9A-969A-8356-C406-1C100742A668}"/>
              </a:ext>
            </a:extLst>
          </p:cNvPr>
          <p:cNvSpPr/>
          <p:nvPr/>
        </p:nvSpPr>
        <p:spPr>
          <a:xfrm>
            <a:off x="7237615" y="3064381"/>
            <a:ext cx="1076276" cy="107627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" name="Freeform 43">
            <a:extLst>
              <a:ext uri="{FF2B5EF4-FFF2-40B4-BE49-F238E27FC236}">
                <a16:creationId xmlns:a16="http://schemas.microsoft.com/office/drawing/2014/main" id="{B954BE8E-8EA2-C8F8-17CB-A6A1CE4F6E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7253" y="3319929"/>
            <a:ext cx="557001" cy="565181"/>
          </a:xfrm>
          <a:custGeom>
            <a:avLst/>
            <a:gdLst>
              <a:gd name="connsiteX0" fmla="*/ 74612 w 864827"/>
              <a:gd name="connsiteY0" fmla="*/ 601663 h 877527"/>
              <a:gd name="connsiteX1" fmla="*/ 112119 w 864827"/>
              <a:gd name="connsiteY1" fmla="*/ 601663 h 877527"/>
              <a:gd name="connsiteX2" fmla="*/ 112119 w 864827"/>
              <a:gd name="connsiteY2" fmla="*/ 771354 h 877527"/>
              <a:gd name="connsiteX3" fmla="*/ 357187 w 864827"/>
              <a:gd name="connsiteY3" fmla="*/ 771354 h 877527"/>
              <a:gd name="connsiteX4" fmla="*/ 357187 w 864827"/>
              <a:gd name="connsiteY4" fmla="*/ 696913 h 877527"/>
              <a:gd name="connsiteX5" fmla="*/ 445730 w 864827"/>
              <a:gd name="connsiteY5" fmla="*/ 787220 h 877527"/>
              <a:gd name="connsiteX6" fmla="*/ 357187 w 864827"/>
              <a:gd name="connsiteY6" fmla="*/ 877527 h 877527"/>
              <a:gd name="connsiteX7" fmla="*/ 357187 w 864827"/>
              <a:gd name="connsiteY7" fmla="*/ 809264 h 877527"/>
              <a:gd name="connsiteX8" fmla="*/ 93365 w 864827"/>
              <a:gd name="connsiteY8" fmla="*/ 809264 h 877527"/>
              <a:gd name="connsiteX9" fmla="*/ 74612 w 864827"/>
              <a:gd name="connsiteY9" fmla="*/ 809264 h 877527"/>
              <a:gd name="connsiteX10" fmla="*/ 74612 w 864827"/>
              <a:gd name="connsiteY10" fmla="*/ 790129 h 877527"/>
              <a:gd name="connsiteX11" fmla="*/ 523852 w 864827"/>
              <a:gd name="connsiteY11" fmla="*/ 573184 h 877527"/>
              <a:gd name="connsiteX12" fmla="*/ 810876 w 864827"/>
              <a:gd name="connsiteY12" fmla="*/ 573184 h 877527"/>
              <a:gd name="connsiteX13" fmla="*/ 849002 w 864827"/>
              <a:gd name="connsiteY13" fmla="*/ 589016 h 877527"/>
              <a:gd name="connsiteX14" fmla="*/ 864827 w 864827"/>
              <a:gd name="connsiteY14" fmla="*/ 627157 h 877527"/>
              <a:gd name="connsiteX15" fmla="*/ 864827 w 864827"/>
              <a:gd name="connsiteY15" fmla="*/ 855283 h 877527"/>
              <a:gd name="connsiteX16" fmla="*/ 864827 w 864827"/>
              <a:gd name="connsiteY16" fmla="*/ 874353 h 877527"/>
              <a:gd name="connsiteX17" fmla="*/ 846124 w 864827"/>
              <a:gd name="connsiteY17" fmla="*/ 874353 h 877527"/>
              <a:gd name="connsiteX18" fmla="*/ 488603 w 864827"/>
              <a:gd name="connsiteY18" fmla="*/ 874353 h 877527"/>
              <a:gd name="connsiteX19" fmla="*/ 469900 w 864827"/>
              <a:gd name="connsiteY19" fmla="*/ 874353 h 877527"/>
              <a:gd name="connsiteX20" fmla="*/ 469900 w 864827"/>
              <a:gd name="connsiteY20" fmla="*/ 855283 h 877527"/>
              <a:gd name="connsiteX21" fmla="*/ 469900 w 864827"/>
              <a:gd name="connsiteY21" fmla="*/ 627157 h 877527"/>
              <a:gd name="connsiteX22" fmla="*/ 485726 w 864827"/>
              <a:gd name="connsiteY22" fmla="*/ 589016 h 877527"/>
              <a:gd name="connsiteX23" fmla="*/ 523852 w 864827"/>
              <a:gd name="connsiteY23" fmla="*/ 573184 h 877527"/>
              <a:gd name="connsiteX24" fmla="*/ 667364 w 864827"/>
              <a:gd name="connsiteY24" fmla="*/ 315913 h 877527"/>
              <a:gd name="connsiteX25" fmla="*/ 753687 w 864827"/>
              <a:gd name="connsiteY25" fmla="*/ 351895 h 877527"/>
              <a:gd name="connsiteX26" fmla="*/ 789655 w 864827"/>
              <a:gd name="connsiteY26" fmla="*/ 438251 h 877527"/>
              <a:gd name="connsiteX27" fmla="*/ 753687 w 864827"/>
              <a:gd name="connsiteY27" fmla="*/ 524608 h 877527"/>
              <a:gd name="connsiteX28" fmla="*/ 667364 w 864827"/>
              <a:gd name="connsiteY28" fmla="*/ 560590 h 877527"/>
              <a:gd name="connsiteX29" fmla="*/ 581041 w 864827"/>
              <a:gd name="connsiteY29" fmla="*/ 524608 h 877527"/>
              <a:gd name="connsiteX30" fmla="*/ 545073 w 864827"/>
              <a:gd name="connsiteY30" fmla="*/ 438251 h 877527"/>
              <a:gd name="connsiteX31" fmla="*/ 581041 w 864827"/>
              <a:gd name="connsiteY31" fmla="*/ 351895 h 877527"/>
              <a:gd name="connsiteX32" fmla="*/ 667364 w 864827"/>
              <a:gd name="connsiteY32" fmla="*/ 315913 h 877527"/>
              <a:gd name="connsiteX33" fmla="*/ 53952 w 864827"/>
              <a:gd name="connsiteY33" fmla="*/ 274734 h 877527"/>
              <a:gd name="connsiteX34" fmla="*/ 340975 w 864827"/>
              <a:gd name="connsiteY34" fmla="*/ 274734 h 877527"/>
              <a:gd name="connsiteX35" fmla="*/ 378742 w 864827"/>
              <a:gd name="connsiteY35" fmla="*/ 290566 h 877527"/>
              <a:gd name="connsiteX36" fmla="*/ 394927 w 864827"/>
              <a:gd name="connsiteY36" fmla="*/ 329067 h 877527"/>
              <a:gd name="connsiteX37" fmla="*/ 394927 w 864827"/>
              <a:gd name="connsiteY37" fmla="*/ 557192 h 877527"/>
              <a:gd name="connsiteX38" fmla="*/ 394927 w 864827"/>
              <a:gd name="connsiteY38" fmla="*/ 575903 h 877527"/>
              <a:gd name="connsiteX39" fmla="*/ 376224 w 864827"/>
              <a:gd name="connsiteY39" fmla="*/ 575903 h 877527"/>
              <a:gd name="connsiteX40" fmla="*/ 18703 w 864827"/>
              <a:gd name="connsiteY40" fmla="*/ 575903 h 877527"/>
              <a:gd name="connsiteX41" fmla="*/ 0 w 864827"/>
              <a:gd name="connsiteY41" fmla="*/ 575903 h 877527"/>
              <a:gd name="connsiteX42" fmla="*/ 0 w 864827"/>
              <a:gd name="connsiteY42" fmla="*/ 557192 h 877527"/>
              <a:gd name="connsiteX43" fmla="*/ 0 w 864827"/>
              <a:gd name="connsiteY43" fmla="*/ 329067 h 877527"/>
              <a:gd name="connsiteX44" fmla="*/ 15826 w 864827"/>
              <a:gd name="connsiteY44" fmla="*/ 290566 h 877527"/>
              <a:gd name="connsiteX45" fmla="*/ 53952 w 864827"/>
              <a:gd name="connsiteY45" fmla="*/ 274734 h 877527"/>
              <a:gd name="connsiteX46" fmla="*/ 197464 w 864827"/>
              <a:gd name="connsiteY46" fmla="*/ 17463 h 877527"/>
              <a:gd name="connsiteX47" fmla="*/ 283786 w 864827"/>
              <a:gd name="connsiteY47" fmla="*/ 53445 h 877527"/>
              <a:gd name="connsiteX48" fmla="*/ 319395 w 864827"/>
              <a:gd name="connsiteY48" fmla="*/ 140161 h 877527"/>
              <a:gd name="connsiteX49" fmla="*/ 283786 w 864827"/>
              <a:gd name="connsiteY49" fmla="*/ 226518 h 877527"/>
              <a:gd name="connsiteX50" fmla="*/ 197464 w 864827"/>
              <a:gd name="connsiteY50" fmla="*/ 262140 h 877527"/>
              <a:gd name="connsiteX51" fmla="*/ 110781 w 864827"/>
              <a:gd name="connsiteY51" fmla="*/ 226518 h 877527"/>
              <a:gd name="connsiteX52" fmla="*/ 75173 w 864827"/>
              <a:gd name="connsiteY52" fmla="*/ 140161 h 877527"/>
              <a:gd name="connsiteX53" fmla="*/ 110781 w 864827"/>
              <a:gd name="connsiteY53" fmla="*/ 53445 h 877527"/>
              <a:gd name="connsiteX54" fmla="*/ 197464 w 864827"/>
              <a:gd name="connsiteY54" fmla="*/ 17463 h 877527"/>
              <a:gd name="connsiteX55" fmla="*/ 433025 w 864827"/>
              <a:gd name="connsiteY55" fmla="*/ 0 h 877527"/>
              <a:gd name="connsiteX56" fmla="*/ 433025 w 864827"/>
              <a:gd name="connsiteY56" fmla="*/ 66675 h 877527"/>
              <a:gd name="connsiteX57" fmla="*/ 695330 w 864827"/>
              <a:gd name="connsiteY57" fmla="*/ 66675 h 877527"/>
              <a:gd name="connsiteX58" fmla="*/ 714016 w 864827"/>
              <a:gd name="connsiteY58" fmla="*/ 66675 h 877527"/>
              <a:gd name="connsiteX59" fmla="*/ 714016 w 864827"/>
              <a:gd name="connsiteY59" fmla="*/ 85449 h 877527"/>
              <a:gd name="connsiteX60" fmla="*/ 714016 w 864827"/>
              <a:gd name="connsiteY60" fmla="*/ 274277 h 877527"/>
              <a:gd name="connsiteX61" fmla="*/ 676645 w 864827"/>
              <a:gd name="connsiteY61" fmla="*/ 274277 h 877527"/>
              <a:gd name="connsiteX62" fmla="*/ 676645 w 864827"/>
              <a:gd name="connsiteY62" fmla="*/ 104585 h 877527"/>
              <a:gd name="connsiteX63" fmla="*/ 433025 w 864827"/>
              <a:gd name="connsiteY63" fmla="*/ 104585 h 877527"/>
              <a:gd name="connsiteX64" fmla="*/ 433025 w 864827"/>
              <a:gd name="connsiteY64" fmla="*/ 180614 h 877527"/>
              <a:gd name="connsiteX65" fmla="*/ 342900 w 864827"/>
              <a:gd name="connsiteY65" fmla="*/ 90307 h 87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864827" h="877527">
                <a:moveTo>
                  <a:pt x="74612" y="601663"/>
                </a:moveTo>
                <a:lnTo>
                  <a:pt x="112119" y="601663"/>
                </a:lnTo>
                <a:lnTo>
                  <a:pt x="112119" y="771354"/>
                </a:lnTo>
                <a:lnTo>
                  <a:pt x="357187" y="771354"/>
                </a:lnTo>
                <a:lnTo>
                  <a:pt x="357187" y="696913"/>
                </a:lnTo>
                <a:lnTo>
                  <a:pt x="445730" y="787220"/>
                </a:lnTo>
                <a:lnTo>
                  <a:pt x="357187" y="877527"/>
                </a:lnTo>
                <a:lnTo>
                  <a:pt x="357187" y="809264"/>
                </a:lnTo>
                <a:lnTo>
                  <a:pt x="93365" y="809264"/>
                </a:lnTo>
                <a:lnTo>
                  <a:pt x="74612" y="809264"/>
                </a:lnTo>
                <a:lnTo>
                  <a:pt x="74612" y="790129"/>
                </a:lnTo>
                <a:close/>
                <a:moveTo>
                  <a:pt x="523852" y="573184"/>
                </a:moveTo>
                <a:lnTo>
                  <a:pt x="810876" y="573184"/>
                </a:lnTo>
                <a:cubicBezTo>
                  <a:pt x="825622" y="573184"/>
                  <a:pt x="838931" y="579301"/>
                  <a:pt x="849002" y="589016"/>
                </a:cubicBezTo>
                <a:cubicBezTo>
                  <a:pt x="858713" y="599091"/>
                  <a:pt x="864827" y="612404"/>
                  <a:pt x="864827" y="627157"/>
                </a:cubicBezTo>
                <a:lnTo>
                  <a:pt x="864827" y="855283"/>
                </a:lnTo>
                <a:lnTo>
                  <a:pt x="864827" y="874353"/>
                </a:lnTo>
                <a:lnTo>
                  <a:pt x="846124" y="874353"/>
                </a:lnTo>
                <a:lnTo>
                  <a:pt x="488603" y="874353"/>
                </a:lnTo>
                <a:lnTo>
                  <a:pt x="469900" y="874353"/>
                </a:lnTo>
                <a:lnTo>
                  <a:pt x="469900" y="855283"/>
                </a:lnTo>
                <a:lnTo>
                  <a:pt x="469900" y="627157"/>
                </a:lnTo>
                <a:cubicBezTo>
                  <a:pt x="469900" y="612404"/>
                  <a:pt x="476015" y="599091"/>
                  <a:pt x="485726" y="589016"/>
                </a:cubicBezTo>
                <a:cubicBezTo>
                  <a:pt x="495437" y="579301"/>
                  <a:pt x="509105" y="573184"/>
                  <a:pt x="523852" y="573184"/>
                </a:cubicBezTo>
                <a:close/>
                <a:moveTo>
                  <a:pt x="667364" y="315913"/>
                </a:moveTo>
                <a:cubicBezTo>
                  <a:pt x="701174" y="315913"/>
                  <a:pt x="731746" y="329586"/>
                  <a:pt x="753687" y="351895"/>
                </a:cubicBezTo>
                <a:cubicBezTo>
                  <a:pt x="775987" y="373844"/>
                  <a:pt x="789655" y="404428"/>
                  <a:pt x="789655" y="438251"/>
                </a:cubicBezTo>
                <a:cubicBezTo>
                  <a:pt x="789655" y="472075"/>
                  <a:pt x="775987" y="502659"/>
                  <a:pt x="753687" y="524608"/>
                </a:cubicBezTo>
                <a:cubicBezTo>
                  <a:pt x="731746" y="546917"/>
                  <a:pt x="701174" y="560590"/>
                  <a:pt x="667364" y="560590"/>
                </a:cubicBezTo>
                <a:cubicBezTo>
                  <a:pt x="633554" y="560590"/>
                  <a:pt x="602981" y="546917"/>
                  <a:pt x="581041" y="524608"/>
                </a:cubicBezTo>
                <a:cubicBezTo>
                  <a:pt x="558741" y="502659"/>
                  <a:pt x="545073" y="472075"/>
                  <a:pt x="545073" y="438251"/>
                </a:cubicBezTo>
                <a:cubicBezTo>
                  <a:pt x="545073" y="404428"/>
                  <a:pt x="558741" y="373844"/>
                  <a:pt x="581041" y="351895"/>
                </a:cubicBezTo>
                <a:cubicBezTo>
                  <a:pt x="602981" y="329586"/>
                  <a:pt x="633554" y="315913"/>
                  <a:pt x="667364" y="315913"/>
                </a:cubicBezTo>
                <a:close/>
                <a:moveTo>
                  <a:pt x="53952" y="274734"/>
                </a:moveTo>
                <a:lnTo>
                  <a:pt x="340975" y="274734"/>
                </a:lnTo>
                <a:cubicBezTo>
                  <a:pt x="355722" y="274734"/>
                  <a:pt x="369031" y="280851"/>
                  <a:pt x="378742" y="290566"/>
                </a:cubicBezTo>
                <a:cubicBezTo>
                  <a:pt x="388813" y="300281"/>
                  <a:pt x="394927" y="314314"/>
                  <a:pt x="394927" y="329067"/>
                </a:cubicBezTo>
                <a:lnTo>
                  <a:pt x="394927" y="557192"/>
                </a:lnTo>
                <a:lnTo>
                  <a:pt x="394927" y="575903"/>
                </a:lnTo>
                <a:lnTo>
                  <a:pt x="376224" y="575903"/>
                </a:lnTo>
                <a:lnTo>
                  <a:pt x="18703" y="575903"/>
                </a:lnTo>
                <a:lnTo>
                  <a:pt x="0" y="575903"/>
                </a:lnTo>
                <a:lnTo>
                  <a:pt x="0" y="557192"/>
                </a:lnTo>
                <a:lnTo>
                  <a:pt x="0" y="329067"/>
                </a:lnTo>
                <a:cubicBezTo>
                  <a:pt x="0" y="314314"/>
                  <a:pt x="5755" y="300281"/>
                  <a:pt x="15826" y="290566"/>
                </a:cubicBezTo>
                <a:cubicBezTo>
                  <a:pt x="25537" y="280851"/>
                  <a:pt x="38845" y="274734"/>
                  <a:pt x="53952" y="274734"/>
                </a:cubicBezTo>
                <a:close/>
                <a:moveTo>
                  <a:pt x="197464" y="17463"/>
                </a:moveTo>
                <a:cubicBezTo>
                  <a:pt x="230914" y="17463"/>
                  <a:pt x="261486" y="31496"/>
                  <a:pt x="283786" y="53445"/>
                </a:cubicBezTo>
                <a:cubicBezTo>
                  <a:pt x="306087" y="75394"/>
                  <a:pt x="319395" y="106338"/>
                  <a:pt x="319395" y="140161"/>
                </a:cubicBezTo>
                <a:cubicBezTo>
                  <a:pt x="319395" y="173625"/>
                  <a:pt x="306087" y="204209"/>
                  <a:pt x="283786" y="226518"/>
                </a:cubicBezTo>
                <a:cubicBezTo>
                  <a:pt x="261486" y="248827"/>
                  <a:pt x="230914" y="262140"/>
                  <a:pt x="197464" y="262140"/>
                </a:cubicBezTo>
                <a:cubicBezTo>
                  <a:pt x="163654" y="262140"/>
                  <a:pt x="133081" y="248827"/>
                  <a:pt x="110781" y="226518"/>
                </a:cubicBezTo>
                <a:cubicBezTo>
                  <a:pt x="88841" y="204209"/>
                  <a:pt x="75173" y="173625"/>
                  <a:pt x="75173" y="140161"/>
                </a:cubicBezTo>
                <a:cubicBezTo>
                  <a:pt x="75173" y="106338"/>
                  <a:pt x="88841" y="75394"/>
                  <a:pt x="110781" y="53445"/>
                </a:cubicBezTo>
                <a:cubicBezTo>
                  <a:pt x="133081" y="31496"/>
                  <a:pt x="163654" y="17463"/>
                  <a:pt x="197464" y="17463"/>
                </a:cubicBezTo>
                <a:close/>
                <a:moveTo>
                  <a:pt x="433025" y="0"/>
                </a:moveTo>
                <a:lnTo>
                  <a:pt x="433025" y="66675"/>
                </a:lnTo>
                <a:lnTo>
                  <a:pt x="695330" y="66675"/>
                </a:lnTo>
                <a:lnTo>
                  <a:pt x="714016" y="66675"/>
                </a:lnTo>
                <a:lnTo>
                  <a:pt x="714016" y="85449"/>
                </a:lnTo>
                <a:lnTo>
                  <a:pt x="714016" y="274277"/>
                </a:lnTo>
                <a:lnTo>
                  <a:pt x="676645" y="274277"/>
                </a:lnTo>
                <a:lnTo>
                  <a:pt x="676645" y="104585"/>
                </a:lnTo>
                <a:lnTo>
                  <a:pt x="433025" y="104585"/>
                </a:lnTo>
                <a:lnTo>
                  <a:pt x="433025" y="180614"/>
                </a:lnTo>
                <a:lnTo>
                  <a:pt x="342900" y="903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8" name="Oval 28">
            <a:extLst>
              <a:ext uri="{FF2B5EF4-FFF2-40B4-BE49-F238E27FC236}">
                <a16:creationId xmlns:a16="http://schemas.microsoft.com/office/drawing/2014/main" id="{6682797B-8808-930D-1863-7B924DEF5A42}"/>
              </a:ext>
            </a:extLst>
          </p:cNvPr>
          <p:cNvSpPr/>
          <p:nvPr/>
        </p:nvSpPr>
        <p:spPr>
          <a:xfrm flipH="1">
            <a:off x="3722380" y="2992442"/>
            <a:ext cx="1162612" cy="11811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Freeform 39">
            <a:extLst>
              <a:ext uri="{FF2B5EF4-FFF2-40B4-BE49-F238E27FC236}">
                <a16:creationId xmlns:a16="http://schemas.microsoft.com/office/drawing/2014/main" id="{37C4920A-F1B4-8EA0-A08E-FBB1FCDF79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087" y="3312424"/>
            <a:ext cx="565387" cy="536077"/>
          </a:xfrm>
          <a:custGeom>
            <a:avLst/>
            <a:gdLst>
              <a:gd name="connsiteX0" fmla="*/ 261607 w 877528"/>
              <a:gd name="connsiteY0" fmla="*/ 781050 h 818784"/>
              <a:gd name="connsiteX1" fmla="*/ 858809 w 877528"/>
              <a:gd name="connsiteY1" fmla="*/ 781050 h 818784"/>
              <a:gd name="connsiteX2" fmla="*/ 877528 w 877528"/>
              <a:gd name="connsiteY2" fmla="*/ 799734 h 818784"/>
              <a:gd name="connsiteX3" fmla="*/ 858809 w 877528"/>
              <a:gd name="connsiteY3" fmla="*/ 818784 h 818784"/>
              <a:gd name="connsiteX4" fmla="*/ 261607 w 877528"/>
              <a:gd name="connsiteY4" fmla="*/ 818784 h 818784"/>
              <a:gd name="connsiteX5" fmla="*/ 242888 w 877528"/>
              <a:gd name="connsiteY5" fmla="*/ 799734 h 818784"/>
              <a:gd name="connsiteX6" fmla="*/ 261607 w 877528"/>
              <a:gd name="connsiteY6" fmla="*/ 781050 h 818784"/>
              <a:gd name="connsiteX7" fmla="*/ 314639 w 877528"/>
              <a:gd name="connsiteY7" fmla="*/ 371475 h 818784"/>
              <a:gd name="connsiteX8" fmla="*/ 807364 w 877528"/>
              <a:gd name="connsiteY8" fmla="*/ 371475 h 818784"/>
              <a:gd name="connsiteX9" fmla="*/ 841966 w 877528"/>
              <a:gd name="connsiteY9" fmla="*/ 387304 h 818784"/>
              <a:gd name="connsiteX10" fmla="*/ 855303 w 877528"/>
              <a:gd name="connsiteY10" fmla="*/ 422558 h 818784"/>
              <a:gd name="connsiteX11" fmla="*/ 855303 w 877528"/>
              <a:gd name="connsiteY11" fmla="*/ 711785 h 818784"/>
              <a:gd name="connsiteX12" fmla="*/ 841966 w 877528"/>
              <a:gd name="connsiteY12" fmla="*/ 747399 h 818784"/>
              <a:gd name="connsiteX13" fmla="*/ 807364 w 877528"/>
              <a:gd name="connsiteY13" fmla="*/ 763227 h 818784"/>
              <a:gd name="connsiteX14" fmla="*/ 314639 w 877528"/>
              <a:gd name="connsiteY14" fmla="*/ 763227 h 818784"/>
              <a:gd name="connsiteX15" fmla="*/ 280036 w 877528"/>
              <a:gd name="connsiteY15" fmla="*/ 747399 h 818784"/>
              <a:gd name="connsiteX16" fmla="*/ 266700 w 877528"/>
              <a:gd name="connsiteY16" fmla="*/ 711785 h 818784"/>
              <a:gd name="connsiteX17" fmla="*/ 266700 w 877528"/>
              <a:gd name="connsiteY17" fmla="*/ 422558 h 818784"/>
              <a:gd name="connsiteX18" fmla="*/ 280036 w 877528"/>
              <a:gd name="connsiteY18" fmla="*/ 387304 h 818784"/>
              <a:gd name="connsiteX19" fmla="*/ 314639 w 877528"/>
              <a:gd name="connsiteY19" fmla="*/ 371475 h 818784"/>
              <a:gd name="connsiteX20" fmla="*/ 95948 w 877528"/>
              <a:gd name="connsiteY20" fmla="*/ 349250 h 818784"/>
              <a:gd name="connsiteX21" fmla="*/ 167915 w 877528"/>
              <a:gd name="connsiteY21" fmla="*/ 442555 h 818784"/>
              <a:gd name="connsiteX22" fmla="*/ 108732 w 877528"/>
              <a:gd name="connsiteY22" fmla="*/ 435352 h 818784"/>
              <a:gd name="connsiteX23" fmla="*/ 100000 w 877528"/>
              <a:gd name="connsiteY23" fmla="*/ 473853 h 818784"/>
              <a:gd name="connsiteX24" fmla="*/ 112739 w 877528"/>
              <a:gd name="connsiteY24" fmla="*/ 562632 h 818784"/>
              <a:gd name="connsiteX25" fmla="*/ 229826 w 877528"/>
              <a:gd name="connsiteY25" fmla="*/ 716982 h 818784"/>
              <a:gd name="connsiteX26" fmla="*/ 205975 w 877528"/>
              <a:gd name="connsiteY26" fmla="*/ 745765 h 818784"/>
              <a:gd name="connsiteX27" fmla="*/ 77684 w 877528"/>
              <a:gd name="connsiteY27" fmla="*/ 574865 h 818784"/>
              <a:gd name="connsiteX28" fmla="*/ 62687 w 877528"/>
              <a:gd name="connsiteY28" fmla="*/ 471830 h 818784"/>
              <a:gd name="connsiteX29" fmla="*/ 68565 w 877528"/>
              <a:gd name="connsiteY29" fmla="*/ 430464 h 818784"/>
              <a:gd name="connsiteX30" fmla="*/ 6350 w 877528"/>
              <a:gd name="connsiteY30" fmla="*/ 422893 h 818784"/>
              <a:gd name="connsiteX31" fmla="*/ 435190 w 877528"/>
              <a:gd name="connsiteY31" fmla="*/ 34925 h 818784"/>
              <a:gd name="connsiteX32" fmla="*/ 640249 w 877528"/>
              <a:gd name="connsiteY32" fmla="*/ 94966 h 818784"/>
              <a:gd name="connsiteX33" fmla="*/ 736135 w 877528"/>
              <a:gd name="connsiteY33" fmla="*/ 209584 h 818784"/>
              <a:gd name="connsiteX34" fmla="*/ 736984 w 877528"/>
              <a:gd name="connsiteY34" fmla="*/ 212005 h 818784"/>
              <a:gd name="connsiteX35" fmla="*/ 783867 w 877528"/>
              <a:gd name="connsiteY35" fmla="*/ 184150 h 818784"/>
              <a:gd name="connsiteX36" fmla="*/ 753778 w 877528"/>
              <a:gd name="connsiteY36" fmla="*/ 293326 h 818784"/>
              <a:gd name="connsiteX37" fmla="*/ 736226 w 877528"/>
              <a:gd name="connsiteY37" fmla="*/ 288988 h 818784"/>
              <a:gd name="connsiteX38" fmla="*/ 644525 w 877528"/>
              <a:gd name="connsiteY38" fmla="*/ 266936 h 818784"/>
              <a:gd name="connsiteX39" fmla="*/ 702235 w 877528"/>
              <a:gd name="connsiteY39" fmla="*/ 232649 h 818784"/>
              <a:gd name="connsiteX40" fmla="*/ 682866 w 877528"/>
              <a:gd name="connsiteY40" fmla="*/ 189433 h 818784"/>
              <a:gd name="connsiteX41" fmla="*/ 619347 w 877528"/>
              <a:gd name="connsiteY41" fmla="*/ 125886 h 818784"/>
              <a:gd name="connsiteX42" fmla="*/ 433388 w 877528"/>
              <a:gd name="connsiteY42" fmla="*/ 71956 h 818784"/>
              <a:gd name="connsiteX43" fmla="*/ 215778 w 877528"/>
              <a:gd name="connsiteY43" fmla="*/ 0 h 818784"/>
              <a:gd name="connsiteX44" fmla="*/ 293948 w 877528"/>
              <a:gd name="connsiteY44" fmla="*/ 30575 h 818784"/>
              <a:gd name="connsiteX45" fmla="*/ 328170 w 877528"/>
              <a:gd name="connsiteY45" fmla="*/ 86690 h 818784"/>
              <a:gd name="connsiteX46" fmla="*/ 346902 w 877528"/>
              <a:gd name="connsiteY46" fmla="*/ 85251 h 818784"/>
              <a:gd name="connsiteX47" fmla="*/ 412104 w 877528"/>
              <a:gd name="connsiteY47" fmla="*/ 105755 h 818784"/>
              <a:gd name="connsiteX48" fmla="*/ 453530 w 877528"/>
              <a:gd name="connsiteY48" fmla="*/ 160431 h 818784"/>
              <a:gd name="connsiteX49" fmla="*/ 460015 w 877528"/>
              <a:gd name="connsiteY49" fmla="*/ 198201 h 818784"/>
              <a:gd name="connsiteX50" fmla="*/ 426873 w 877528"/>
              <a:gd name="connsiteY50" fmla="*/ 277697 h 818784"/>
              <a:gd name="connsiteX51" fmla="*/ 347262 w 877528"/>
              <a:gd name="connsiteY51" fmla="*/ 310791 h 818784"/>
              <a:gd name="connsiteX52" fmla="*/ 112752 w 877528"/>
              <a:gd name="connsiteY52" fmla="*/ 310791 h 818784"/>
              <a:gd name="connsiteX53" fmla="*/ 33141 w 877528"/>
              <a:gd name="connsiteY53" fmla="*/ 277697 h 818784"/>
              <a:gd name="connsiteX54" fmla="*/ 0 w 877528"/>
              <a:gd name="connsiteY54" fmla="*/ 198201 h 818784"/>
              <a:gd name="connsiteX55" fmla="*/ 360 w 877528"/>
              <a:gd name="connsiteY55" fmla="*/ 192805 h 818784"/>
              <a:gd name="connsiteX56" fmla="*/ 34942 w 877528"/>
              <a:gd name="connsiteY56" fmla="*/ 116546 h 818784"/>
              <a:gd name="connsiteX57" fmla="*/ 103746 w 877528"/>
              <a:gd name="connsiteY57" fmla="*/ 85611 h 818784"/>
              <a:gd name="connsiteX58" fmla="*/ 139769 w 877528"/>
              <a:gd name="connsiteY58" fmla="*/ 28417 h 818784"/>
              <a:gd name="connsiteX59" fmla="*/ 215778 w 877528"/>
              <a:gd name="connsiteY59" fmla="*/ 0 h 818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877528" h="818784">
                <a:moveTo>
                  <a:pt x="261607" y="781050"/>
                </a:moveTo>
                <a:lnTo>
                  <a:pt x="858809" y="781050"/>
                </a:lnTo>
                <a:cubicBezTo>
                  <a:pt x="868889" y="781050"/>
                  <a:pt x="877528" y="789476"/>
                  <a:pt x="877528" y="799734"/>
                </a:cubicBezTo>
                <a:cubicBezTo>
                  <a:pt x="877528" y="810358"/>
                  <a:pt x="868889" y="818784"/>
                  <a:pt x="858809" y="818784"/>
                </a:cubicBezTo>
                <a:lnTo>
                  <a:pt x="261607" y="818784"/>
                </a:lnTo>
                <a:cubicBezTo>
                  <a:pt x="251167" y="818784"/>
                  <a:pt x="242888" y="810358"/>
                  <a:pt x="242888" y="799734"/>
                </a:cubicBezTo>
                <a:cubicBezTo>
                  <a:pt x="242888" y="789476"/>
                  <a:pt x="251167" y="781050"/>
                  <a:pt x="261607" y="781050"/>
                </a:cubicBezTo>
                <a:close/>
                <a:moveTo>
                  <a:pt x="314639" y="371475"/>
                </a:moveTo>
                <a:lnTo>
                  <a:pt x="807364" y="371475"/>
                </a:lnTo>
                <a:cubicBezTo>
                  <a:pt x="821060" y="371475"/>
                  <a:pt x="833316" y="377231"/>
                  <a:pt x="841966" y="387304"/>
                </a:cubicBezTo>
                <a:cubicBezTo>
                  <a:pt x="850256" y="396297"/>
                  <a:pt x="855303" y="408888"/>
                  <a:pt x="855303" y="422558"/>
                </a:cubicBezTo>
                <a:lnTo>
                  <a:pt x="855303" y="711785"/>
                </a:lnTo>
                <a:cubicBezTo>
                  <a:pt x="855303" y="725455"/>
                  <a:pt x="850256" y="738046"/>
                  <a:pt x="841966" y="747399"/>
                </a:cubicBezTo>
                <a:cubicBezTo>
                  <a:pt x="833316" y="757112"/>
                  <a:pt x="821060" y="763227"/>
                  <a:pt x="807364" y="763227"/>
                </a:cubicBezTo>
                <a:lnTo>
                  <a:pt x="314639" y="763227"/>
                </a:lnTo>
                <a:cubicBezTo>
                  <a:pt x="300942" y="763227"/>
                  <a:pt x="288687" y="757112"/>
                  <a:pt x="280036" y="747399"/>
                </a:cubicBezTo>
                <a:cubicBezTo>
                  <a:pt x="271746" y="738046"/>
                  <a:pt x="266700" y="725455"/>
                  <a:pt x="266700" y="711785"/>
                </a:cubicBezTo>
                <a:lnTo>
                  <a:pt x="266700" y="422558"/>
                </a:lnTo>
                <a:cubicBezTo>
                  <a:pt x="266700" y="408888"/>
                  <a:pt x="271746" y="396297"/>
                  <a:pt x="280036" y="387304"/>
                </a:cubicBezTo>
                <a:cubicBezTo>
                  <a:pt x="288687" y="377231"/>
                  <a:pt x="300942" y="371475"/>
                  <a:pt x="314639" y="371475"/>
                </a:cubicBezTo>
                <a:close/>
                <a:moveTo>
                  <a:pt x="95948" y="349250"/>
                </a:moveTo>
                <a:lnTo>
                  <a:pt x="167915" y="442555"/>
                </a:lnTo>
                <a:lnTo>
                  <a:pt x="108732" y="435352"/>
                </a:lnTo>
                <a:lnTo>
                  <a:pt x="100000" y="473853"/>
                </a:lnTo>
                <a:cubicBezTo>
                  <a:pt x="98464" y="501557"/>
                  <a:pt x="101897" y="531510"/>
                  <a:pt x="112739" y="562632"/>
                </a:cubicBezTo>
                <a:cubicBezTo>
                  <a:pt x="130085" y="612283"/>
                  <a:pt x="165500" y="664812"/>
                  <a:pt x="229826" y="716982"/>
                </a:cubicBezTo>
                <a:lnTo>
                  <a:pt x="205975" y="745765"/>
                </a:lnTo>
                <a:cubicBezTo>
                  <a:pt x="136228" y="688559"/>
                  <a:pt x="96838" y="630272"/>
                  <a:pt x="77684" y="574865"/>
                </a:cubicBezTo>
                <a:cubicBezTo>
                  <a:pt x="65036" y="538706"/>
                  <a:pt x="60971" y="503986"/>
                  <a:pt x="62687" y="471830"/>
                </a:cubicBezTo>
                <a:lnTo>
                  <a:pt x="68565" y="430464"/>
                </a:lnTo>
                <a:lnTo>
                  <a:pt x="6350" y="422893"/>
                </a:lnTo>
                <a:close/>
                <a:moveTo>
                  <a:pt x="435190" y="34925"/>
                </a:moveTo>
                <a:cubicBezTo>
                  <a:pt x="524926" y="38880"/>
                  <a:pt x="591597" y="61889"/>
                  <a:pt x="640249" y="94966"/>
                </a:cubicBezTo>
                <a:cubicBezTo>
                  <a:pt x="687821" y="127054"/>
                  <a:pt x="717958" y="168243"/>
                  <a:pt x="736135" y="209584"/>
                </a:cubicBezTo>
                <a:lnTo>
                  <a:pt x="736984" y="212005"/>
                </a:lnTo>
                <a:lnTo>
                  <a:pt x="783867" y="184150"/>
                </a:lnTo>
                <a:lnTo>
                  <a:pt x="753778" y="293326"/>
                </a:lnTo>
                <a:lnTo>
                  <a:pt x="736226" y="288988"/>
                </a:lnTo>
                <a:lnTo>
                  <a:pt x="644525" y="266936"/>
                </a:lnTo>
                <a:lnTo>
                  <a:pt x="702235" y="232649"/>
                </a:lnTo>
                <a:lnTo>
                  <a:pt x="682866" y="189433"/>
                </a:lnTo>
                <a:cubicBezTo>
                  <a:pt x="667459" y="166333"/>
                  <a:pt x="646737" y="144402"/>
                  <a:pt x="619347" y="125886"/>
                </a:cubicBezTo>
                <a:cubicBezTo>
                  <a:pt x="576101" y="96404"/>
                  <a:pt x="515556" y="75552"/>
                  <a:pt x="433388" y="71956"/>
                </a:cubicBezTo>
                <a:close/>
                <a:moveTo>
                  <a:pt x="215778" y="0"/>
                </a:moveTo>
                <a:cubicBezTo>
                  <a:pt x="245677" y="0"/>
                  <a:pt x="273415" y="11511"/>
                  <a:pt x="293948" y="30575"/>
                </a:cubicBezTo>
                <a:cubicBezTo>
                  <a:pt x="310519" y="45323"/>
                  <a:pt x="322406" y="64748"/>
                  <a:pt x="328170" y="86690"/>
                </a:cubicBezTo>
                <a:cubicBezTo>
                  <a:pt x="334654" y="85971"/>
                  <a:pt x="340778" y="85251"/>
                  <a:pt x="346902" y="85251"/>
                </a:cubicBezTo>
                <a:cubicBezTo>
                  <a:pt x="370677" y="85251"/>
                  <a:pt x="393372" y="92805"/>
                  <a:pt x="412104" y="105755"/>
                </a:cubicBezTo>
                <a:cubicBezTo>
                  <a:pt x="430836" y="119064"/>
                  <a:pt x="445605" y="137769"/>
                  <a:pt x="453530" y="160431"/>
                </a:cubicBezTo>
                <a:cubicBezTo>
                  <a:pt x="457493" y="171942"/>
                  <a:pt x="460015" y="184532"/>
                  <a:pt x="460015" y="198201"/>
                </a:cubicBezTo>
                <a:cubicBezTo>
                  <a:pt x="460015" y="229136"/>
                  <a:pt x="447406" y="257194"/>
                  <a:pt x="426873" y="277697"/>
                </a:cubicBezTo>
                <a:cubicBezTo>
                  <a:pt x="406340" y="297841"/>
                  <a:pt x="378242" y="310791"/>
                  <a:pt x="347262" y="310791"/>
                </a:cubicBezTo>
                <a:lnTo>
                  <a:pt x="112752" y="310791"/>
                </a:lnTo>
                <a:cubicBezTo>
                  <a:pt x="81772" y="310791"/>
                  <a:pt x="53674" y="297841"/>
                  <a:pt x="33141" y="277697"/>
                </a:cubicBezTo>
                <a:cubicBezTo>
                  <a:pt x="12608" y="257194"/>
                  <a:pt x="0" y="229136"/>
                  <a:pt x="0" y="198201"/>
                </a:cubicBezTo>
                <a:cubicBezTo>
                  <a:pt x="0" y="197122"/>
                  <a:pt x="0" y="195323"/>
                  <a:pt x="360" y="192805"/>
                </a:cubicBezTo>
                <a:cubicBezTo>
                  <a:pt x="1441" y="162949"/>
                  <a:pt x="14769" y="135971"/>
                  <a:pt x="34942" y="116546"/>
                </a:cubicBezTo>
                <a:cubicBezTo>
                  <a:pt x="52954" y="99280"/>
                  <a:pt x="77089" y="87769"/>
                  <a:pt x="103746" y="85611"/>
                </a:cubicBezTo>
                <a:cubicBezTo>
                  <a:pt x="109870" y="62949"/>
                  <a:pt x="122838" y="43165"/>
                  <a:pt x="139769" y="28417"/>
                </a:cubicBezTo>
                <a:cubicBezTo>
                  <a:pt x="160302" y="10431"/>
                  <a:pt x="186960" y="0"/>
                  <a:pt x="2157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2" name="Oval 3">
            <a:extLst>
              <a:ext uri="{FF2B5EF4-FFF2-40B4-BE49-F238E27FC236}">
                <a16:creationId xmlns:a16="http://schemas.microsoft.com/office/drawing/2014/main" id="{0818139F-2441-488F-327F-74F2C3EE28CB}"/>
              </a:ext>
            </a:extLst>
          </p:cNvPr>
          <p:cNvSpPr/>
          <p:nvPr/>
        </p:nvSpPr>
        <p:spPr>
          <a:xfrm>
            <a:off x="7106987" y="4845953"/>
            <a:ext cx="1129290" cy="1097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89A73E7C-FACE-1452-C204-D14BECCC8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251" y="5136625"/>
            <a:ext cx="517529" cy="586892"/>
          </a:xfrm>
          <a:custGeom>
            <a:avLst/>
            <a:gdLst>
              <a:gd name="connsiteX0" fmla="*/ 423863 w 774340"/>
              <a:gd name="connsiteY0" fmla="*/ 587375 h 878123"/>
              <a:gd name="connsiteX1" fmla="*/ 465923 w 774340"/>
              <a:gd name="connsiteY1" fmla="*/ 587375 h 878123"/>
              <a:gd name="connsiteX2" fmla="*/ 617267 w 774340"/>
              <a:gd name="connsiteY2" fmla="*/ 850395 h 878123"/>
              <a:gd name="connsiteX3" fmla="*/ 610437 w 774340"/>
              <a:gd name="connsiteY3" fmla="*/ 875651 h 878123"/>
              <a:gd name="connsiteX4" fmla="*/ 585633 w 774340"/>
              <a:gd name="connsiteY4" fmla="*/ 868796 h 878123"/>
              <a:gd name="connsiteX5" fmla="*/ 307190 w 774340"/>
              <a:gd name="connsiteY5" fmla="*/ 587375 h 878123"/>
              <a:gd name="connsiteX6" fmla="*/ 348891 w 774340"/>
              <a:gd name="connsiteY6" fmla="*/ 587375 h 878123"/>
              <a:gd name="connsiteX7" fmla="*/ 187121 w 774340"/>
              <a:gd name="connsiteY7" fmla="*/ 868796 h 878123"/>
              <a:gd name="connsiteX8" fmla="*/ 162317 w 774340"/>
              <a:gd name="connsiteY8" fmla="*/ 875651 h 878123"/>
              <a:gd name="connsiteX9" fmla="*/ 155846 w 774340"/>
              <a:gd name="connsiteY9" fmla="*/ 850395 h 878123"/>
              <a:gd name="connsiteX10" fmla="*/ 533506 w 774340"/>
              <a:gd name="connsiteY10" fmla="*/ 127168 h 878123"/>
              <a:gd name="connsiteX11" fmla="*/ 591825 w 774340"/>
              <a:gd name="connsiteY11" fmla="*/ 185528 h 878123"/>
              <a:gd name="connsiteX12" fmla="*/ 410390 w 774340"/>
              <a:gd name="connsiteY12" fmla="*/ 366733 h 878123"/>
              <a:gd name="connsiteX13" fmla="*/ 310312 w 774340"/>
              <a:gd name="connsiteY13" fmla="*/ 193454 h 878123"/>
              <a:gd name="connsiteX14" fmla="*/ 296632 w 774340"/>
              <a:gd name="connsiteY14" fmla="*/ 170398 h 878123"/>
              <a:gd name="connsiteX15" fmla="*/ 277913 w 774340"/>
              <a:gd name="connsiteY15" fmla="*/ 189131 h 878123"/>
              <a:gd name="connsiteX16" fmla="*/ 95758 w 774340"/>
              <a:gd name="connsiteY16" fmla="*/ 371416 h 878123"/>
              <a:gd name="connsiteX17" fmla="*/ 124917 w 774340"/>
              <a:gd name="connsiteY17" fmla="*/ 400236 h 878123"/>
              <a:gd name="connsiteX18" fmla="*/ 288353 w 774340"/>
              <a:gd name="connsiteY18" fmla="*/ 237044 h 878123"/>
              <a:gd name="connsiteX19" fmla="*/ 388430 w 774340"/>
              <a:gd name="connsiteY19" fmla="*/ 410323 h 878123"/>
              <a:gd name="connsiteX20" fmla="*/ 401390 w 774340"/>
              <a:gd name="connsiteY20" fmla="*/ 433019 h 878123"/>
              <a:gd name="connsiteX21" fmla="*/ 420469 w 774340"/>
              <a:gd name="connsiteY21" fmla="*/ 414646 h 878123"/>
              <a:gd name="connsiteX22" fmla="*/ 620624 w 774340"/>
              <a:gd name="connsiteY22" fmla="*/ 214348 h 878123"/>
              <a:gd name="connsiteX23" fmla="*/ 680383 w 774340"/>
              <a:gd name="connsiteY23" fmla="*/ 274149 h 878123"/>
              <a:gd name="connsiteX24" fmla="*/ 680383 w 774340"/>
              <a:gd name="connsiteY24" fmla="*/ 148062 h 878123"/>
              <a:gd name="connsiteX25" fmla="*/ 680383 w 774340"/>
              <a:gd name="connsiteY25" fmla="*/ 127168 h 878123"/>
              <a:gd name="connsiteX26" fmla="*/ 659143 w 774340"/>
              <a:gd name="connsiteY26" fmla="*/ 127168 h 878123"/>
              <a:gd name="connsiteX27" fmla="*/ 33479 w 774340"/>
              <a:gd name="connsiteY27" fmla="*/ 0 h 878123"/>
              <a:gd name="connsiteX28" fmla="*/ 741221 w 774340"/>
              <a:gd name="connsiteY28" fmla="*/ 0 h 878123"/>
              <a:gd name="connsiteX29" fmla="*/ 764980 w 774340"/>
              <a:gd name="connsiteY29" fmla="*/ 10447 h 878123"/>
              <a:gd name="connsiteX30" fmla="*/ 774340 w 774340"/>
              <a:gd name="connsiteY30" fmla="*/ 34224 h 878123"/>
              <a:gd name="connsiteX31" fmla="*/ 774340 w 774340"/>
              <a:gd name="connsiteY31" fmla="*/ 535329 h 878123"/>
              <a:gd name="connsiteX32" fmla="*/ 764980 w 774340"/>
              <a:gd name="connsiteY32" fmla="*/ 558745 h 878123"/>
              <a:gd name="connsiteX33" fmla="*/ 741221 w 774340"/>
              <a:gd name="connsiteY33" fmla="*/ 569553 h 878123"/>
              <a:gd name="connsiteX34" fmla="*/ 33479 w 774340"/>
              <a:gd name="connsiteY34" fmla="*/ 569553 h 878123"/>
              <a:gd name="connsiteX35" fmla="*/ 9360 w 774340"/>
              <a:gd name="connsiteY35" fmla="*/ 558745 h 878123"/>
              <a:gd name="connsiteX36" fmla="*/ 9720 w 774340"/>
              <a:gd name="connsiteY36" fmla="*/ 558745 h 878123"/>
              <a:gd name="connsiteX37" fmla="*/ 0 w 774340"/>
              <a:gd name="connsiteY37" fmla="*/ 535329 h 878123"/>
              <a:gd name="connsiteX38" fmla="*/ 0 w 774340"/>
              <a:gd name="connsiteY38" fmla="*/ 34224 h 878123"/>
              <a:gd name="connsiteX39" fmla="*/ 9720 w 774340"/>
              <a:gd name="connsiteY39" fmla="*/ 10447 h 878123"/>
              <a:gd name="connsiteX40" fmla="*/ 9360 w 774340"/>
              <a:gd name="connsiteY40" fmla="*/ 10447 h 878123"/>
              <a:gd name="connsiteX41" fmla="*/ 33479 w 774340"/>
              <a:gd name="connsiteY41" fmla="*/ 0 h 87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74340" h="878123">
                <a:moveTo>
                  <a:pt x="423863" y="587375"/>
                </a:moveTo>
                <a:lnTo>
                  <a:pt x="465923" y="587375"/>
                </a:lnTo>
                <a:lnTo>
                  <a:pt x="617267" y="850395"/>
                </a:lnTo>
                <a:cubicBezTo>
                  <a:pt x="621941" y="859415"/>
                  <a:pt x="619065" y="870600"/>
                  <a:pt x="610437" y="875651"/>
                </a:cubicBezTo>
                <a:cubicBezTo>
                  <a:pt x="601809" y="880702"/>
                  <a:pt x="590665" y="877455"/>
                  <a:pt x="585633" y="868796"/>
                </a:cubicBezTo>
                <a:close/>
                <a:moveTo>
                  <a:pt x="307190" y="587375"/>
                </a:moveTo>
                <a:lnTo>
                  <a:pt x="348891" y="587375"/>
                </a:lnTo>
                <a:lnTo>
                  <a:pt x="187121" y="868796"/>
                </a:lnTo>
                <a:cubicBezTo>
                  <a:pt x="182089" y="877816"/>
                  <a:pt x="170944" y="880702"/>
                  <a:pt x="162317" y="875651"/>
                </a:cubicBezTo>
                <a:cubicBezTo>
                  <a:pt x="153689" y="870600"/>
                  <a:pt x="150813" y="859415"/>
                  <a:pt x="155846" y="850395"/>
                </a:cubicBezTo>
                <a:close/>
                <a:moveTo>
                  <a:pt x="533506" y="127168"/>
                </a:moveTo>
                <a:lnTo>
                  <a:pt x="591825" y="185528"/>
                </a:lnTo>
                <a:lnTo>
                  <a:pt x="410390" y="366733"/>
                </a:lnTo>
                <a:lnTo>
                  <a:pt x="310312" y="193454"/>
                </a:lnTo>
                <a:lnTo>
                  <a:pt x="296632" y="170398"/>
                </a:lnTo>
                <a:lnTo>
                  <a:pt x="277913" y="189131"/>
                </a:lnTo>
                <a:lnTo>
                  <a:pt x="95758" y="371416"/>
                </a:lnTo>
                <a:lnTo>
                  <a:pt x="124917" y="400236"/>
                </a:lnTo>
                <a:lnTo>
                  <a:pt x="288353" y="237044"/>
                </a:lnTo>
                <a:lnTo>
                  <a:pt x="388430" y="410323"/>
                </a:lnTo>
                <a:lnTo>
                  <a:pt x="401390" y="433019"/>
                </a:lnTo>
                <a:lnTo>
                  <a:pt x="420469" y="414646"/>
                </a:lnTo>
                <a:lnTo>
                  <a:pt x="620624" y="214348"/>
                </a:lnTo>
                <a:lnTo>
                  <a:pt x="680383" y="274149"/>
                </a:lnTo>
                <a:lnTo>
                  <a:pt x="680383" y="148062"/>
                </a:lnTo>
                <a:lnTo>
                  <a:pt x="680383" y="127168"/>
                </a:lnTo>
                <a:lnTo>
                  <a:pt x="659143" y="127168"/>
                </a:lnTo>
                <a:close/>
                <a:moveTo>
                  <a:pt x="33479" y="0"/>
                </a:moveTo>
                <a:lnTo>
                  <a:pt x="741221" y="0"/>
                </a:lnTo>
                <a:cubicBezTo>
                  <a:pt x="750221" y="0"/>
                  <a:pt x="758861" y="3963"/>
                  <a:pt x="764980" y="10447"/>
                </a:cubicBezTo>
                <a:cubicBezTo>
                  <a:pt x="770740" y="16572"/>
                  <a:pt x="774340" y="25218"/>
                  <a:pt x="774340" y="34224"/>
                </a:cubicBezTo>
                <a:lnTo>
                  <a:pt x="774340" y="535329"/>
                </a:lnTo>
                <a:cubicBezTo>
                  <a:pt x="774340" y="544336"/>
                  <a:pt x="770740" y="552621"/>
                  <a:pt x="764980" y="558745"/>
                </a:cubicBezTo>
                <a:cubicBezTo>
                  <a:pt x="758861" y="565230"/>
                  <a:pt x="750221" y="569553"/>
                  <a:pt x="741221" y="569553"/>
                </a:cubicBezTo>
                <a:lnTo>
                  <a:pt x="33479" y="569553"/>
                </a:lnTo>
                <a:cubicBezTo>
                  <a:pt x="24120" y="569553"/>
                  <a:pt x="15480" y="565230"/>
                  <a:pt x="9360" y="558745"/>
                </a:cubicBezTo>
                <a:lnTo>
                  <a:pt x="9720" y="558745"/>
                </a:lnTo>
                <a:cubicBezTo>
                  <a:pt x="3600" y="552621"/>
                  <a:pt x="0" y="544336"/>
                  <a:pt x="0" y="535329"/>
                </a:cubicBezTo>
                <a:lnTo>
                  <a:pt x="0" y="34224"/>
                </a:lnTo>
                <a:cubicBezTo>
                  <a:pt x="0" y="25218"/>
                  <a:pt x="3600" y="16572"/>
                  <a:pt x="9720" y="10447"/>
                </a:cubicBezTo>
                <a:lnTo>
                  <a:pt x="9360" y="10447"/>
                </a:lnTo>
                <a:cubicBezTo>
                  <a:pt x="15480" y="3963"/>
                  <a:pt x="24120" y="0"/>
                  <a:pt x="33479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4" name="Oval 8">
            <a:extLst>
              <a:ext uri="{FF2B5EF4-FFF2-40B4-BE49-F238E27FC236}">
                <a16:creationId xmlns:a16="http://schemas.microsoft.com/office/drawing/2014/main" id="{B562C293-3A21-40A1-AAE9-54B5A720EAC3}"/>
              </a:ext>
            </a:extLst>
          </p:cNvPr>
          <p:cNvSpPr/>
          <p:nvPr/>
        </p:nvSpPr>
        <p:spPr>
          <a:xfrm>
            <a:off x="3713523" y="4846730"/>
            <a:ext cx="1129290" cy="109705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" name="Freeform 35">
            <a:extLst>
              <a:ext uri="{FF2B5EF4-FFF2-40B4-BE49-F238E27FC236}">
                <a16:creationId xmlns:a16="http://schemas.microsoft.com/office/drawing/2014/main" id="{AF87E0A8-98B6-2A89-5206-F7F6FC991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8018" y="5050562"/>
            <a:ext cx="546562" cy="543241"/>
          </a:xfrm>
          <a:custGeom>
            <a:avLst/>
            <a:gdLst>
              <a:gd name="connsiteX0" fmla="*/ 6122 w 831490"/>
              <a:gd name="connsiteY0" fmla="*/ 782638 h 879113"/>
              <a:gd name="connsiteX1" fmla="*/ 53653 w 831490"/>
              <a:gd name="connsiteY1" fmla="*/ 809439 h 879113"/>
              <a:gd name="connsiteX2" fmla="*/ 182563 w 831490"/>
              <a:gd name="connsiteY2" fmla="*/ 828996 h 879113"/>
              <a:gd name="connsiteX3" fmla="*/ 311113 w 831490"/>
              <a:gd name="connsiteY3" fmla="*/ 809439 h 879113"/>
              <a:gd name="connsiteX4" fmla="*/ 358644 w 831490"/>
              <a:gd name="connsiteY4" fmla="*/ 782638 h 879113"/>
              <a:gd name="connsiteX5" fmla="*/ 364765 w 831490"/>
              <a:gd name="connsiteY5" fmla="*/ 803282 h 879113"/>
              <a:gd name="connsiteX6" fmla="*/ 306071 w 831490"/>
              <a:gd name="connsiteY6" fmla="*/ 859418 h 879113"/>
              <a:gd name="connsiteX7" fmla="*/ 182563 w 831490"/>
              <a:gd name="connsiteY7" fmla="*/ 877526 h 879113"/>
              <a:gd name="connsiteX8" fmla="*/ 58694 w 831490"/>
              <a:gd name="connsiteY8" fmla="*/ 859418 h 879113"/>
              <a:gd name="connsiteX9" fmla="*/ 0 w 831490"/>
              <a:gd name="connsiteY9" fmla="*/ 803282 h 879113"/>
              <a:gd name="connsiteX10" fmla="*/ 6122 w 831490"/>
              <a:gd name="connsiteY10" fmla="*/ 782638 h 879113"/>
              <a:gd name="connsiteX11" fmla="*/ 396133 w 831490"/>
              <a:gd name="connsiteY11" fmla="*/ 763588 h 879113"/>
              <a:gd name="connsiteX12" fmla="*/ 453701 w 831490"/>
              <a:gd name="connsiteY12" fmla="*/ 796543 h 879113"/>
              <a:gd name="connsiteX13" fmla="*/ 609854 w 831490"/>
              <a:gd name="connsiteY13" fmla="*/ 819721 h 879113"/>
              <a:gd name="connsiteX14" fmla="*/ 766007 w 831490"/>
              <a:gd name="connsiteY14" fmla="*/ 796543 h 879113"/>
              <a:gd name="connsiteX15" fmla="*/ 823935 w 831490"/>
              <a:gd name="connsiteY15" fmla="*/ 763588 h 879113"/>
              <a:gd name="connsiteX16" fmla="*/ 831490 w 831490"/>
              <a:gd name="connsiteY16" fmla="*/ 788576 h 879113"/>
              <a:gd name="connsiteX17" fmla="*/ 759890 w 831490"/>
              <a:gd name="connsiteY17" fmla="*/ 857022 h 879113"/>
              <a:gd name="connsiteX18" fmla="*/ 609854 w 831490"/>
              <a:gd name="connsiteY18" fmla="*/ 879113 h 879113"/>
              <a:gd name="connsiteX19" fmla="*/ 459818 w 831490"/>
              <a:gd name="connsiteY19" fmla="*/ 857022 h 879113"/>
              <a:gd name="connsiteX20" fmla="*/ 388937 w 831490"/>
              <a:gd name="connsiteY20" fmla="*/ 788576 h 879113"/>
              <a:gd name="connsiteX21" fmla="*/ 396133 w 831490"/>
              <a:gd name="connsiteY21" fmla="*/ 763588 h 879113"/>
              <a:gd name="connsiteX22" fmla="*/ 6122 w 831490"/>
              <a:gd name="connsiteY22" fmla="*/ 719138 h 879113"/>
              <a:gd name="connsiteX23" fmla="*/ 53653 w 831490"/>
              <a:gd name="connsiteY23" fmla="*/ 746300 h 879113"/>
              <a:gd name="connsiteX24" fmla="*/ 182563 w 831490"/>
              <a:gd name="connsiteY24" fmla="*/ 765495 h 879113"/>
              <a:gd name="connsiteX25" fmla="*/ 311113 w 831490"/>
              <a:gd name="connsiteY25" fmla="*/ 746300 h 879113"/>
              <a:gd name="connsiteX26" fmla="*/ 358644 w 831490"/>
              <a:gd name="connsiteY26" fmla="*/ 719138 h 879113"/>
              <a:gd name="connsiteX27" fmla="*/ 364765 w 831490"/>
              <a:gd name="connsiteY27" fmla="*/ 739781 h 879113"/>
              <a:gd name="connsiteX28" fmla="*/ 306071 w 831490"/>
              <a:gd name="connsiteY28" fmla="*/ 795918 h 879113"/>
              <a:gd name="connsiteX29" fmla="*/ 182563 w 831490"/>
              <a:gd name="connsiteY29" fmla="*/ 814026 h 879113"/>
              <a:gd name="connsiteX30" fmla="*/ 58694 w 831490"/>
              <a:gd name="connsiteY30" fmla="*/ 795918 h 879113"/>
              <a:gd name="connsiteX31" fmla="*/ 0 w 831490"/>
              <a:gd name="connsiteY31" fmla="*/ 739781 h 879113"/>
              <a:gd name="connsiteX32" fmla="*/ 6122 w 831490"/>
              <a:gd name="connsiteY32" fmla="*/ 719138 h 879113"/>
              <a:gd name="connsiteX33" fmla="*/ 396133 w 831490"/>
              <a:gd name="connsiteY33" fmla="*/ 685800 h 879113"/>
              <a:gd name="connsiteX34" fmla="*/ 453701 w 831490"/>
              <a:gd name="connsiteY34" fmla="*/ 718393 h 879113"/>
              <a:gd name="connsiteX35" fmla="*/ 609854 w 831490"/>
              <a:gd name="connsiteY35" fmla="*/ 741933 h 879113"/>
              <a:gd name="connsiteX36" fmla="*/ 766007 w 831490"/>
              <a:gd name="connsiteY36" fmla="*/ 718393 h 879113"/>
              <a:gd name="connsiteX37" fmla="*/ 823935 w 831490"/>
              <a:gd name="connsiteY37" fmla="*/ 685800 h 879113"/>
              <a:gd name="connsiteX38" fmla="*/ 831490 w 831490"/>
              <a:gd name="connsiteY38" fmla="*/ 710788 h 879113"/>
              <a:gd name="connsiteX39" fmla="*/ 759890 w 831490"/>
              <a:gd name="connsiteY39" fmla="*/ 778872 h 879113"/>
              <a:gd name="connsiteX40" fmla="*/ 609854 w 831490"/>
              <a:gd name="connsiteY40" fmla="*/ 801326 h 879113"/>
              <a:gd name="connsiteX41" fmla="*/ 459818 w 831490"/>
              <a:gd name="connsiteY41" fmla="*/ 778872 h 879113"/>
              <a:gd name="connsiteX42" fmla="*/ 388937 w 831490"/>
              <a:gd name="connsiteY42" fmla="*/ 710788 h 879113"/>
              <a:gd name="connsiteX43" fmla="*/ 396133 w 831490"/>
              <a:gd name="connsiteY43" fmla="*/ 685800 h 879113"/>
              <a:gd name="connsiteX44" fmla="*/ 6122 w 831490"/>
              <a:gd name="connsiteY44" fmla="*/ 655638 h 879113"/>
              <a:gd name="connsiteX45" fmla="*/ 53653 w 831490"/>
              <a:gd name="connsiteY45" fmla="*/ 682698 h 879113"/>
              <a:gd name="connsiteX46" fmla="*/ 182563 w 831490"/>
              <a:gd name="connsiteY46" fmla="*/ 701820 h 879113"/>
              <a:gd name="connsiteX47" fmla="*/ 311113 w 831490"/>
              <a:gd name="connsiteY47" fmla="*/ 682698 h 879113"/>
              <a:gd name="connsiteX48" fmla="*/ 358644 w 831490"/>
              <a:gd name="connsiteY48" fmla="*/ 655638 h 879113"/>
              <a:gd name="connsiteX49" fmla="*/ 364765 w 831490"/>
              <a:gd name="connsiteY49" fmla="*/ 676203 h 879113"/>
              <a:gd name="connsiteX50" fmla="*/ 306071 w 831490"/>
              <a:gd name="connsiteY50" fmla="*/ 732127 h 879113"/>
              <a:gd name="connsiteX51" fmla="*/ 182563 w 831490"/>
              <a:gd name="connsiteY51" fmla="*/ 750527 h 879113"/>
              <a:gd name="connsiteX52" fmla="*/ 58694 w 831490"/>
              <a:gd name="connsiteY52" fmla="*/ 732127 h 879113"/>
              <a:gd name="connsiteX53" fmla="*/ 0 w 831490"/>
              <a:gd name="connsiteY53" fmla="*/ 676203 h 879113"/>
              <a:gd name="connsiteX54" fmla="*/ 6122 w 831490"/>
              <a:gd name="connsiteY54" fmla="*/ 655638 h 879113"/>
              <a:gd name="connsiteX55" fmla="*/ 396133 w 831490"/>
              <a:gd name="connsiteY55" fmla="*/ 608013 h 879113"/>
              <a:gd name="connsiteX56" fmla="*/ 453701 w 831490"/>
              <a:gd name="connsiteY56" fmla="*/ 640968 h 879113"/>
              <a:gd name="connsiteX57" fmla="*/ 609854 w 831490"/>
              <a:gd name="connsiteY57" fmla="*/ 664146 h 879113"/>
              <a:gd name="connsiteX58" fmla="*/ 766007 w 831490"/>
              <a:gd name="connsiteY58" fmla="*/ 640968 h 879113"/>
              <a:gd name="connsiteX59" fmla="*/ 823935 w 831490"/>
              <a:gd name="connsiteY59" fmla="*/ 608013 h 879113"/>
              <a:gd name="connsiteX60" fmla="*/ 831490 w 831490"/>
              <a:gd name="connsiteY60" fmla="*/ 633001 h 879113"/>
              <a:gd name="connsiteX61" fmla="*/ 759890 w 831490"/>
              <a:gd name="connsiteY61" fmla="*/ 701085 h 879113"/>
              <a:gd name="connsiteX62" fmla="*/ 609854 w 831490"/>
              <a:gd name="connsiteY62" fmla="*/ 723538 h 879113"/>
              <a:gd name="connsiteX63" fmla="*/ 459818 w 831490"/>
              <a:gd name="connsiteY63" fmla="*/ 701085 h 879113"/>
              <a:gd name="connsiteX64" fmla="*/ 388937 w 831490"/>
              <a:gd name="connsiteY64" fmla="*/ 633001 h 879113"/>
              <a:gd name="connsiteX65" fmla="*/ 396133 w 831490"/>
              <a:gd name="connsiteY65" fmla="*/ 608013 h 879113"/>
              <a:gd name="connsiteX66" fmla="*/ 6122 w 831490"/>
              <a:gd name="connsiteY66" fmla="*/ 592138 h 879113"/>
              <a:gd name="connsiteX67" fmla="*/ 53653 w 831490"/>
              <a:gd name="connsiteY67" fmla="*/ 619198 h 879113"/>
              <a:gd name="connsiteX68" fmla="*/ 182563 w 831490"/>
              <a:gd name="connsiteY68" fmla="*/ 638320 h 879113"/>
              <a:gd name="connsiteX69" fmla="*/ 311113 w 831490"/>
              <a:gd name="connsiteY69" fmla="*/ 619198 h 879113"/>
              <a:gd name="connsiteX70" fmla="*/ 358644 w 831490"/>
              <a:gd name="connsiteY70" fmla="*/ 592138 h 879113"/>
              <a:gd name="connsiteX71" fmla="*/ 364765 w 831490"/>
              <a:gd name="connsiteY71" fmla="*/ 612703 h 879113"/>
              <a:gd name="connsiteX72" fmla="*/ 306071 w 831490"/>
              <a:gd name="connsiteY72" fmla="*/ 668627 h 879113"/>
              <a:gd name="connsiteX73" fmla="*/ 182563 w 831490"/>
              <a:gd name="connsiteY73" fmla="*/ 687027 h 879113"/>
              <a:gd name="connsiteX74" fmla="*/ 58694 w 831490"/>
              <a:gd name="connsiteY74" fmla="*/ 668627 h 879113"/>
              <a:gd name="connsiteX75" fmla="*/ 0 w 831490"/>
              <a:gd name="connsiteY75" fmla="*/ 612703 h 879113"/>
              <a:gd name="connsiteX76" fmla="*/ 6122 w 831490"/>
              <a:gd name="connsiteY76" fmla="*/ 592138 h 879113"/>
              <a:gd name="connsiteX77" fmla="*/ 396133 w 831490"/>
              <a:gd name="connsiteY77" fmla="*/ 530225 h 879113"/>
              <a:gd name="connsiteX78" fmla="*/ 453701 w 831490"/>
              <a:gd name="connsiteY78" fmla="*/ 562717 h 879113"/>
              <a:gd name="connsiteX79" fmla="*/ 609854 w 831490"/>
              <a:gd name="connsiteY79" fmla="*/ 586183 h 879113"/>
              <a:gd name="connsiteX80" fmla="*/ 766007 w 831490"/>
              <a:gd name="connsiteY80" fmla="*/ 562717 h 879113"/>
              <a:gd name="connsiteX81" fmla="*/ 823935 w 831490"/>
              <a:gd name="connsiteY81" fmla="*/ 530225 h 879113"/>
              <a:gd name="connsiteX82" fmla="*/ 831490 w 831490"/>
              <a:gd name="connsiteY82" fmla="*/ 555135 h 879113"/>
              <a:gd name="connsiteX83" fmla="*/ 759890 w 831490"/>
              <a:gd name="connsiteY83" fmla="*/ 623007 h 879113"/>
              <a:gd name="connsiteX84" fmla="*/ 609854 w 831490"/>
              <a:gd name="connsiteY84" fmla="*/ 645752 h 879113"/>
              <a:gd name="connsiteX85" fmla="*/ 459818 w 831490"/>
              <a:gd name="connsiteY85" fmla="*/ 623007 h 879113"/>
              <a:gd name="connsiteX86" fmla="*/ 388937 w 831490"/>
              <a:gd name="connsiteY86" fmla="*/ 555135 h 879113"/>
              <a:gd name="connsiteX87" fmla="*/ 396133 w 831490"/>
              <a:gd name="connsiteY87" fmla="*/ 530225 h 879113"/>
              <a:gd name="connsiteX88" fmla="*/ 6122 w 831490"/>
              <a:gd name="connsiteY88" fmla="*/ 528638 h 879113"/>
              <a:gd name="connsiteX89" fmla="*/ 53653 w 831490"/>
              <a:gd name="connsiteY89" fmla="*/ 555438 h 879113"/>
              <a:gd name="connsiteX90" fmla="*/ 182563 w 831490"/>
              <a:gd name="connsiteY90" fmla="*/ 574995 h 879113"/>
              <a:gd name="connsiteX91" fmla="*/ 311113 w 831490"/>
              <a:gd name="connsiteY91" fmla="*/ 555438 h 879113"/>
              <a:gd name="connsiteX92" fmla="*/ 358644 w 831490"/>
              <a:gd name="connsiteY92" fmla="*/ 528638 h 879113"/>
              <a:gd name="connsiteX93" fmla="*/ 364765 w 831490"/>
              <a:gd name="connsiteY93" fmla="*/ 549281 h 879113"/>
              <a:gd name="connsiteX94" fmla="*/ 306071 w 831490"/>
              <a:gd name="connsiteY94" fmla="*/ 605417 h 879113"/>
              <a:gd name="connsiteX95" fmla="*/ 182563 w 831490"/>
              <a:gd name="connsiteY95" fmla="*/ 623526 h 879113"/>
              <a:gd name="connsiteX96" fmla="*/ 58694 w 831490"/>
              <a:gd name="connsiteY96" fmla="*/ 605417 h 879113"/>
              <a:gd name="connsiteX97" fmla="*/ 0 w 831490"/>
              <a:gd name="connsiteY97" fmla="*/ 549281 h 879113"/>
              <a:gd name="connsiteX98" fmla="*/ 6122 w 831490"/>
              <a:gd name="connsiteY98" fmla="*/ 528638 h 879113"/>
              <a:gd name="connsiteX99" fmla="*/ 6122 w 831490"/>
              <a:gd name="connsiteY99" fmla="*/ 465138 h 879113"/>
              <a:gd name="connsiteX100" fmla="*/ 53653 w 831490"/>
              <a:gd name="connsiteY100" fmla="*/ 492300 h 879113"/>
              <a:gd name="connsiteX101" fmla="*/ 182563 w 831490"/>
              <a:gd name="connsiteY101" fmla="*/ 511495 h 879113"/>
              <a:gd name="connsiteX102" fmla="*/ 311113 w 831490"/>
              <a:gd name="connsiteY102" fmla="*/ 492300 h 879113"/>
              <a:gd name="connsiteX103" fmla="*/ 358644 w 831490"/>
              <a:gd name="connsiteY103" fmla="*/ 465138 h 879113"/>
              <a:gd name="connsiteX104" fmla="*/ 364765 w 831490"/>
              <a:gd name="connsiteY104" fmla="*/ 485781 h 879113"/>
              <a:gd name="connsiteX105" fmla="*/ 306071 w 831490"/>
              <a:gd name="connsiteY105" fmla="*/ 541917 h 879113"/>
              <a:gd name="connsiteX106" fmla="*/ 182563 w 831490"/>
              <a:gd name="connsiteY106" fmla="*/ 560026 h 879113"/>
              <a:gd name="connsiteX107" fmla="*/ 58694 w 831490"/>
              <a:gd name="connsiteY107" fmla="*/ 541917 h 879113"/>
              <a:gd name="connsiteX108" fmla="*/ 0 w 831490"/>
              <a:gd name="connsiteY108" fmla="*/ 485781 h 879113"/>
              <a:gd name="connsiteX109" fmla="*/ 6122 w 831490"/>
              <a:gd name="connsiteY109" fmla="*/ 465138 h 879113"/>
              <a:gd name="connsiteX110" fmla="*/ 396133 w 831490"/>
              <a:gd name="connsiteY110" fmla="*/ 454025 h 879113"/>
              <a:gd name="connsiteX111" fmla="*/ 453701 w 831490"/>
              <a:gd name="connsiteY111" fmla="*/ 486256 h 879113"/>
              <a:gd name="connsiteX112" fmla="*/ 609854 w 831490"/>
              <a:gd name="connsiteY112" fmla="*/ 510158 h 879113"/>
              <a:gd name="connsiteX113" fmla="*/ 766007 w 831490"/>
              <a:gd name="connsiteY113" fmla="*/ 486256 h 879113"/>
              <a:gd name="connsiteX114" fmla="*/ 823935 w 831490"/>
              <a:gd name="connsiteY114" fmla="*/ 454025 h 879113"/>
              <a:gd name="connsiteX115" fmla="*/ 831490 w 831490"/>
              <a:gd name="connsiteY115" fmla="*/ 478651 h 879113"/>
              <a:gd name="connsiteX116" fmla="*/ 759890 w 831490"/>
              <a:gd name="connsiteY116" fmla="*/ 547097 h 879113"/>
              <a:gd name="connsiteX117" fmla="*/ 609854 w 831490"/>
              <a:gd name="connsiteY117" fmla="*/ 569551 h 879113"/>
              <a:gd name="connsiteX118" fmla="*/ 459818 w 831490"/>
              <a:gd name="connsiteY118" fmla="*/ 547097 h 879113"/>
              <a:gd name="connsiteX119" fmla="*/ 388937 w 831490"/>
              <a:gd name="connsiteY119" fmla="*/ 478651 h 879113"/>
              <a:gd name="connsiteX120" fmla="*/ 396133 w 831490"/>
              <a:gd name="connsiteY120" fmla="*/ 454025 h 879113"/>
              <a:gd name="connsiteX121" fmla="*/ 396133 w 831490"/>
              <a:gd name="connsiteY121" fmla="*/ 376238 h 879113"/>
              <a:gd name="connsiteX122" fmla="*/ 453701 w 831490"/>
              <a:gd name="connsiteY122" fmla="*/ 408486 h 879113"/>
              <a:gd name="connsiteX123" fmla="*/ 609854 w 831490"/>
              <a:gd name="connsiteY123" fmla="*/ 431775 h 879113"/>
              <a:gd name="connsiteX124" fmla="*/ 766007 w 831490"/>
              <a:gd name="connsiteY124" fmla="*/ 408486 h 879113"/>
              <a:gd name="connsiteX125" fmla="*/ 823935 w 831490"/>
              <a:gd name="connsiteY125" fmla="*/ 376238 h 879113"/>
              <a:gd name="connsiteX126" fmla="*/ 831490 w 831490"/>
              <a:gd name="connsiteY126" fmla="*/ 400961 h 879113"/>
              <a:gd name="connsiteX127" fmla="*/ 759890 w 831490"/>
              <a:gd name="connsiteY127" fmla="*/ 467965 h 879113"/>
              <a:gd name="connsiteX128" fmla="*/ 609854 w 831490"/>
              <a:gd name="connsiteY128" fmla="*/ 490180 h 879113"/>
              <a:gd name="connsiteX129" fmla="*/ 459818 w 831490"/>
              <a:gd name="connsiteY129" fmla="*/ 467965 h 879113"/>
              <a:gd name="connsiteX130" fmla="*/ 388937 w 831490"/>
              <a:gd name="connsiteY130" fmla="*/ 400961 h 879113"/>
              <a:gd name="connsiteX131" fmla="*/ 396133 w 831490"/>
              <a:gd name="connsiteY131" fmla="*/ 376238 h 879113"/>
              <a:gd name="connsiteX132" fmla="*/ 182563 w 831490"/>
              <a:gd name="connsiteY132" fmla="*/ 347663 h 879113"/>
              <a:gd name="connsiteX133" fmla="*/ 306071 w 831490"/>
              <a:gd name="connsiteY133" fmla="*/ 365938 h 879113"/>
              <a:gd name="connsiteX134" fmla="*/ 364765 w 831490"/>
              <a:gd name="connsiteY134" fmla="*/ 421481 h 879113"/>
              <a:gd name="connsiteX135" fmla="*/ 306071 w 831490"/>
              <a:gd name="connsiteY135" fmla="*/ 476666 h 879113"/>
              <a:gd name="connsiteX136" fmla="*/ 182563 w 831490"/>
              <a:gd name="connsiteY136" fmla="*/ 494942 h 879113"/>
              <a:gd name="connsiteX137" fmla="*/ 58694 w 831490"/>
              <a:gd name="connsiteY137" fmla="*/ 476666 h 879113"/>
              <a:gd name="connsiteX138" fmla="*/ 0 w 831490"/>
              <a:gd name="connsiteY138" fmla="*/ 421481 h 879113"/>
              <a:gd name="connsiteX139" fmla="*/ 58694 w 831490"/>
              <a:gd name="connsiteY139" fmla="*/ 365938 h 879113"/>
              <a:gd name="connsiteX140" fmla="*/ 182563 w 831490"/>
              <a:gd name="connsiteY140" fmla="*/ 347663 h 879113"/>
              <a:gd name="connsiteX141" fmla="*/ 609854 w 831490"/>
              <a:gd name="connsiteY141" fmla="*/ 234950 h 879113"/>
              <a:gd name="connsiteX142" fmla="*/ 759890 w 831490"/>
              <a:gd name="connsiteY142" fmla="*/ 256985 h 879113"/>
              <a:gd name="connsiteX143" fmla="*/ 831490 w 831490"/>
              <a:gd name="connsiteY143" fmla="*/ 325257 h 879113"/>
              <a:gd name="connsiteX144" fmla="*/ 759890 w 831490"/>
              <a:gd name="connsiteY144" fmla="*/ 393168 h 879113"/>
              <a:gd name="connsiteX145" fmla="*/ 609854 w 831490"/>
              <a:gd name="connsiteY145" fmla="*/ 415564 h 879113"/>
              <a:gd name="connsiteX146" fmla="*/ 459818 w 831490"/>
              <a:gd name="connsiteY146" fmla="*/ 393168 h 879113"/>
              <a:gd name="connsiteX147" fmla="*/ 388937 w 831490"/>
              <a:gd name="connsiteY147" fmla="*/ 325257 h 879113"/>
              <a:gd name="connsiteX148" fmla="*/ 459818 w 831490"/>
              <a:gd name="connsiteY148" fmla="*/ 256985 h 879113"/>
              <a:gd name="connsiteX149" fmla="*/ 609854 w 831490"/>
              <a:gd name="connsiteY149" fmla="*/ 234950 h 879113"/>
              <a:gd name="connsiteX150" fmla="*/ 337727 w 831490"/>
              <a:gd name="connsiteY150" fmla="*/ 161091 h 879113"/>
              <a:gd name="connsiteX151" fmla="*/ 349608 w 831490"/>
              <a:gd name="connsiteY151" fmla="*/ 167923 h 879113"/>
              <a:gd name="connsiteX152" fmla="*/ 353208 w 831490"/>
              <a:gd name="connsiteY152" fmla="*/ 178351 h 879113"/>
              <a:gd name="connsiteX153" fmla="*/ 348888 w 831490"/>
              <a:gd name="connsiteY153" fmla="*/ 190576 h 879113"/>
              <a:gd name="connsiteX154" fmla="*/ 337727 w 831490"/>
              <a:gd name="connsiteY154" fmla="*/ 196689 h 879113"/>
              <a:gd name="connsiteX155" fmla="*/ 324407 w 831490"/>
              <a:gd name="connsiteY155" fmla="*/ 99243 h 879113"/>
              <a:gd name="connsiteX156" fmla="*/ 324407 w 831490"/>
              <a:gd name="connsiteY156" fmla="*/ 130886 h 879113"/>
              <a:gd name="connsiteX157" fmla="*/ 315407 w 831490"/>
              <a:gd name="connsiteY157" fmla="*/ 124054 h 879113"/>
              <a:gd name="connsiteX158" fmla="*/ 312527 w 831490"/>
              <a:gd name="connsiteY158" fmla="*/ 115425 h 879113"/>
              <a:gd name="connsiteX159" fmla="*/ 315767 w 831490"/>
              <a:gd name="connsiteY159" fmla="*/ 105356 h 879113"/>
              <a:gd name="connsiteX160" fmla="*/ 324407 w 831490"/>
              <a:gd name="connsiteY160" fmla="*/ 99243 h 879113"/>
              <a:gd name="connsiteX161" fmla="*/ 324407 w 831490"/>
              <a:gd name="connsiteY161" fmla="*/ 70118 h 879113"/>
              <a:gd name="connsiteX162" fmla="*/ 324407 w 831490"/>
              <a:gd name="connsiteY162" fmla="*/ 79107 h 879113"/>
              <a:gd name="connsiteX163" fmla="*/ 299206 w 831490"/>
              <a:gd name="connsiteY163" fmla="*/ 90973 h 879113"/>
              <a:gd name="connsiteX164" fmla="*/ 289486 w 831490"/>
              <a:gd name="connsiteY164" fmla="*/ 116503 h 879113"/>
              <a:gd name="connsiteX165" fmla="*/ 298126 w 831490"/>
              <a:gd name="connsiteY165" fmla="*/ 141314 h 879113"/>
              <a:gd name="connsiteX166" fmla="*/ 324407 w 831490"/>
              <a:gd name="connsiteY166" fmla="*/ 157136 h 879113"/>
              <a:gd name="connsiteX167" fmla="*/ 324407 w 831490"/>
              <a:gd name="connsiteY167" fmla="*/ 195610 h 879113"/>
              <a:gd name="connsiteX168" fmla="*/ 315407 w 831490"/>
              <a:gd name="connsiteY168" fmla="*/ 188059 h 879113"/>
              <a:gd name="connsiteX169" fmla="*/ 310007 w 831490"/>
              <a:gd name="connsiteY169" fmla="*/ 175115 h 879113"/>
              <a:gd name="connsiteX170" fmla="*/ 285886 w 831490"/>
              <a:gd name="connsiteY170" fmla="*/ 177991 h 879113"/>
              <a:gd name="connsiteX171" fmla="*/ 298846 w 831490"/>
              <a:gd name="connsiteY171" fmla="*/ 205679 h 879113"/>
              <a:gd name="connsiteX172" fmla="*/ 324407 w 831490"/>
              <a:gd name="connsiteY172" fmla="*/ 217545 h 879113"/>
              <a:gd name="connsiteX173" fmla="*/ 324407 w 831490"/>
              <a:gd name="connsiteY173" fmla="*/ 234085 h 879113"/>
              <a:gd name="connsiteX174" fmla="*/ 337727 w 831490"/>
              <a:gd name="connsiteY174" fmla="*/ 234085 h 879113"/>
              <a:gd name="connsiteX175" fmla="*/ 337727 w 831490"/>
              <a:gd name="connsiteY175" fmla="*/ 217185 h 879113"/>
              <a:gd name="connsiteX176" fmla="*/ 365808 w 831490"/>
              <a:gd name="connsiteY176" fmla="*/ 203162 h 879113"/>
              <a:gd name="connsiteX177" fmla="*/ 375889 w 831490"/>
              <a:gd name="connsiteY177" fmla="*/ 175115 h 879113"/>
              <a:gd name="connsiteX178" fmla="*/ 367968 w 831490"/>
              <a:gd name="connsiteY178" fmla="*/ 150663 h 879113"/>
              <a:gd name="connsiteX179" fmla="*/ 337727 w 831490"/>
              <a:gd name="connsiteY179" fmla="*/ 135201 h 879113"/>
              <a:gd name="connsiteX180" fmla="*/ 337727 w 831490"/>
              <a:gd name="connsiteY180" fmla="*/ 99243 h 879113"/>
              <a:gd name="connsiteX181" fmla="*/ 348888 w 831490"/>
              <a:gd name="connsiteY181" fmla="*/ 114346 h 879113"/>
              <a:gd name="connsiteX182" fmla="*/ 371929 w 831490"/>
              <a:gd name="connsiteY182" fmla="*/ 111110 h 879113"/>
              <a:gd name="connsiteX183" fmla="*/ 361128 w 831490"/>
              <a:gd name="connsiteY183" fmla="*/ 89175 h 879113"/>
              <a:gd name="connsiteX184" fmla="*/ 337727 w 831490"/>
              <a:gd name="connsiteY184" fmla="*/ 79107 h 879113"/>
              <a:gd name="connsiteX185" fmla="*/ 337727 w 831490"/>
              <a:gd name="connsiteY185" fmla="*/ 70118 h 879113"/>
              <a:gd name="connsiteX186" fmla="*/ 331967 w 831490"/>
              <a:gd name="connsiteY186" fmla="*/ 0 h 879113"/>
              <a:gd name="connsiteX187" fmla="*/ 437091 w 831490"/>
              <a:gd name="connsiteY187" fmla="*/ 43509 h 879113"/>
              <a:gd name="connsiteX188" fmla="*/ 480652 w 831490"/>
              <a:gd name="connsiteY188" fmla="*/ 149225 h 879113"/>
              <a:gd name="connsiteX189" fmla="*/ 437091 w 831490"/>
              <a:gd name="connsiteY189" fmla="*/ 254581 h 879113"/>
              <a:gd name="connsiteX190" fmla="*/ 331967 w 831490"/>
              <a:gd name="connsiteY190" fmla="*/ 298090 h 879113"/>
              <a:gd name="connsiteX191" fmla="*/ 226484 w 831490"/>
              <a:gd name="connsiteY191" fmla="*/ 254581 h 879113"/>
              <a:gd name="connsiteX192" fmla="*/ 182562 w 831490"/>
              <a:gd name="connsiteY192" fmla="*/ 149225 h 879113"/>
              <a:gd name="connsiteX193" fmla="*/ 226484 w 831490"/>
              <a:gd name="connsiteY193" fmla="*/ 43509 h 879113"/>
              <a:gd name="connsiteX194" fmla="*/ 331967 w 831490"/>
              <a:gd name="connsiteY194" fmla="*/ 0 h 879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831490" h="879113">
                <a:moveTo>
                  <a:pt x="6122" y="782638"/>
                </a:moveTo>
                <a:cubicBezTo>
                  <a:pt x="19445" y="794952"/>
                  <a:pt x="37809" y="803644"/>
                  <a:pt x="53653" y="809439"/>
                </a:cubicBezTo>
                <a:cubicBezTo>
                  <a:pt x="93262" y="823925"/>
                  <a:pt x="140433" y="828996"/>
                  <a:pt x="182563" y="828996"/>
                </a:cubicBezTo>
                <a:cubicBezTo>
                  <a:pt x="224332" y="828996"/>
                  <a:pt x="271143" y="823925"/>
                  <a:pt x="311113" y="809439"/>
                </a:cubicBezTo>
                <a:cubicBezTo>
                  <a:pt x="326956" y="803644"/>
                  <a:pt x="344961" y="794952"/>
                  <a:pt x="358644" y="782638"/>
                </a:cubicBezTo>
                <a:cubicBezTo>
                  <a:pt x="362605" y="789157"/>
                  <a:pt x="364765" y="796038"/>
                  <a:pt x="364765" y="803282"/>
                </a:cubicBezTo>
                <a:cubicBezTo>
                  <a:pt x="364765" y="826460"/>
                  <a:pt x="342440" y="846380"/>
                  <a:pt x="306071" y="859418"/>
                </a:cubicBezTo>
                <a:cubicBezTo>
                  <a:pt x="274024" y="870645"/>
                  <a:pt x="230454" y="877526"/>
                  <a:pt x="182563" y="877526"/>
                </a:cubicBezTo>
                <a:cubicBezTo>
                  <a:pt x="134312" y="877526"/>
                  <a:pt x="90741" y="870645"/>
                  <a:pt x="58694" y="859418"/>
                </a:cubicBezTo>
                <a:cubicBezTo>
                  <a:pt x="22325" y="846380"/>
                  <a:pt x="0" y="826460"/>
                  <a:pt x="0" y="803282"/>
                </a:cubicBezTo>
                <a:cubicBezTo>
                  <a:pt x="0" y="796038"/>
                  <a:pt x="2161" y="789157"/>
                  <a:pt x="6122" y="782638"/>
                </a:cubicBezTo>
                <a:close/>
                <a:moveTo>
                  <a:pt x="396133" y="763588"/>
                </a:moveTo>
                <a:cubicBezTo>
                  <a:pt x="412684" y="778798"/>
                  <a:pt x="434272" y="789301"/>
                  <a:pt x="453701" y="796543"/>
                </a:cubicBezTo>
                <a:cubicBezTo>
                  <a:pt x="501914" y="813927"/>
                  <a:pt x="559122" y="819721"/>
                  <a:pt x="609854" y="819721"/>
                </a:cubicBezTo>
                <a:cubicBezTo>
                  <a:pt x="660946" y="819721"/>
                  <a:pt x="717794" y="813927"/>
                  <a:pt x="766007" y="796543"/>
                </a:cubicBezTo>
                <a:cubicBezTo>
                  <a:pt x="785436" y="789301"/>
                  <a:pt x="807384" y="778798"/>
                  <a:pt x="823935" y="763588"/>
                </a:cubicBezTo>
                <a:cubicBezTo>
                  <a:pt x="828972" y="771555"/>
                  <a:pt x="831490" y="779884"/>
                  <a:pt x="831490" y="788576"/>
                </a:cubicBezTo>
                <a:cubicBezTo>
                  <a:pt x="831490" y="817186"/>
                  <a:pt x="804146" y="841088"/>
                  <a:pt x="759890" y="857022"/>
                </a:cubicBezTo>
                <a:cubicBezTo>
                  <a:pt x="721392" y="870784"/>
                  <a:pt x="668142" y="879113"/>
                  <a:pt x="609854" y="879113"/>
                </a:cubicBezTo>
                <a:cubicBezTo>
                  <a:pt x="551567" y="879113"/>
                  <a:pt x="498676" y="870784"/>
                  <a:pt x="459818" y="857022"/>
                </a:cubicBezTo>
                <a:cubicBezTo>
                  <a:pt x="416282" y="841088"/>
                  <a:pt x="388937" y="817186"/>
                  <a:pt x="388937" y="788576"/>
                </a:cubicBezTo>
                <a:cubicBezTo>
                  <a:pt x="388937" y="779884"/>
                  <a:pt x="391456" y="771555"/>
                  <a:pt x="396133" y="763588"/>
                </a:cubicBezTo>
                <a:close/>
                <a:moveTo>
                  <a:pt x="6122" y="719138"/>
                </a:moveTo>
                <a:cubicBezTo>
                  <a:pt x="19445" y="731814"/>
                  <a:pt x="37809" y="740506"/>
                  <a:pt x="53653" y="746300"/>
                </a:cubicBezTo>
                <a:cubicBezTo>
                  <a:pt x="93262" y="760425"/>
                  <a:pt x="140433" y="765495"/>
                  <a:pt x="182563" y="765495"/>
                </a:cubicBezTo>
                <a:cubicBezTo>
                  <a:pt x="224332" y="765495"/>
                  <a:pt x="271143" y="760425"/>
                  <a:pt x="311113" y="746300"/>
                </a:cubicBezTo>
                <a:cubicBezTo>
                  <a:pt x="326956" y="740506"/>
                  <a:pt x="344961" y="731814"/>
                  <a:pt x="358644" y="719138"/>
                </a:cubicBezTo>
                <a:cubicBezTo>
                  <a:pt x="362605" y="725657"/>
                  <a:pt x="364765" y="732538"/>
                  <a:pt x="364765" y="739781"/>
                </a:cubicBezTo>
                <a:cubicBezTo>
                  <a:pt x="364765" y="762960"/>
                  <a:pt x="342440" y="782880"/>
                  <a:pt x="306071" y="795918"/>
                </a:cubicBezTo>
                <a:cubicBezTo>
                  <a:pt x="274024" y="807145"/>
                  <a:pt x="230454" y="814026"/>
                  <a:pt x="182563" y="814026"/>
                </a:cubicBezTo>
                <a:cubicBezTo>
                  <a:pt x="134312" y="814026"/>
                  <a:pt x="90741" y="807145"/>
                  <a:pt x="58694" y="795918"/>
                </a:cubicBezTo>
                <a:cubicBezTo>
                  <a:pt x="22325" y="782880"/>
                  <a:pt x="0" y="762960"/>
                  <a:pt x="0" y="739781"/>
                </a:cubicBezTo>
                <a:cubicBezTo>
                  <a:pt x="0" y="732538"/>
                  <a:pt x="2161" y="725657"/>
                  <a:pt x="6122" y="719138"/>
                </a:cubicBezTo>
                <a:close/>
                <a:moveTo>
                  <a:pt x="396133" y="685800"/>
                </a:moveTo>
                <a:cubicBezTo>
                  <a:pt x="412684" y="701010"/>
                  <a:pt x="434272" y="711513"/>
                  <a:pt x="453701" y="718393"/>
                </a:cubicBezTo>
                <a:cubicBezTo>
                  <a:pt x="501914" y="735414"/>
                  <a:pt x="559122" y="741933"/>
                  <a:pt x="609854" y="741933"/>
                </a:cubicBezTo>
                <a:cubicBezTo>
                  <a:pt x="660946" y="741933"/>
                  <a:pt x="717794" y="735414"/>
                  <a:pt x="766007" y="718393"/>
                </a:cubicBezTo>
                <a:cubicBezTo>
                  <a:pt x="785436" y="711513"/>
                  <a:pt x="807384" y="701010"/>
                  <a:pt x="823935" y="685800"/>
                </a:cubicBezTo>
                <a:cubicBezTo>
                  <a:pt x="828972" y="693405"/>
                  <a:pt x="831490" y="702097"/>
                  <a:pt x="831490" y="710788"/>
                </a:cubicBezTo>
                <a:cubicBezTo>
                  <a:pt x="831490" y="739036"/>
                  <a:pt x="804146" y="762938"/>
                  <a:pt x="759890" y="778872"/>
                </a:cubicBezTo>
                <a:cubicBezTo>
                  <a:pt x="721392" y="792634"/>
                  <a:pt x="668142" y="801326"/>
                  <a:pt x="609854" y="801326"/>
                </a:cubicBezTo>
                <a:cubicBezTo>
                  <a:pt x="551567" y="801326"/>
                  <a:pt x="498676" y="792634"/>
                  <a:pt x="459818" y="778872"/>
                </a:cubicBezTo>
                <a:cubicBezTo>
                  <a:pt x="416282" y="762938"/>
                  <a:pt x="388937" y="739036"/>
                  <a:pt x="388937" y="710788"/>
                </a:cubicBezTo>
                <a:cubicBezTo>
                  <a:pt x="388937" y="702097"/>
                  <a:pt x="391456" y="693405"/>
                  <a:pt x="396133" y="685800"/>
                </a:cubicBezTo>
                <a:close/>
                <a:moveTo>
                  <a:pt x="6122" y="655638"/>
                </a:moveTo>
                <a:cubicBezTo>
                  <a:pt x="19445" y="668266"/>
                  <a:pt x="37809" y="676925"/>
                  <a:pt x="53653" y="682698"/>
                </a:cubicBezTo>
                <a:cubicBezTo>
                  <a:pt x="93262" y="696769"/>
                  <a:pt x="140433" y="701820"/>
                  <a:pt x="182563" y="701820"/>
                </a:cubicBezTo>
                <a:cubicBezTo>
                  <a:pt x="224332" y="701820"/>
                  <a:pt x="271143" y="696769"/>
                  <a:pt x="311113" y="682698"/>
                </a:cubicBezTo>
                <a:cubicBezTo>
                  <a:pt x="326956" y="676925"/>
                  <a:pt x="344961" y="668266"/>
                  <a:pt x="358644" y="655638"/>
                </a:cubicBezTo>
                <a:cubicBezTo>
                  <a:pt x="362605" y="662132"/>
                  <a:pt x="364765" y="668987"/>
                  <a:pt x="364765" y="676203"/>
                </a:cubicBezTo>
                <a:cubicBezTo>
                  <a:pt x="364765" y="699655"/>
                  <a:pt x="342440" y="719138"/>
                  <a:pt x="306071" y="732127"/>
                </a:cubicBezTo>
                <a:cubicBezTo>
                  <a:pt x="274024" y="743311"/>
                  <a:pt x="230454" y="750527"/>
                  <a:pt x="182563" y="750527"/>
                </a:cubicBezTo>
                <a:cubicBezTo>
                  <a:pt x="134312" y="750527"/>
                  <a:pt x="90741" y="743311"/>
                  <a:pt x="58694" y="732127"/>
                </a:cubicBezTo>
                <a:cubicBezTo>
                  <a:pt x="22325" y="719138"/>
                  <a:pt x="0" y="699655"/>
                  <a:pt x="0" y="676203"/>
                </a:cubicBezTo>
                <a:cubicBezTo>
                  <a:pt x="0" y="668987"/>
                  <a:pt x="2161" y="662132"/>
                  <a:pt x="6122" y="655638"/>
                </a:cubicBezTo>
                <a:close/>
                <a:moveTo>
                  <a:pt x="396133" y="608013"/>
                </a:moveTo>
                <a:cubicBezTo>
                  <a:pt x="412684" y="623223"/>
                  <a:pt x="434272" y="633725"/>
                  <a:pt x="453701" y="640968"/>
                </a:cubicBezTo>
                <a:cubicBezTo>
                  <a:pt x="501914" y="657989"/>
                  <a:pt x="559122" y="664146"/>
                  <a:pt x="609854" y="664146"/>
                </a:cubicBezTo>
                <a:cubicBezTo>
                  <a:pt x="660946" y="664146"/>
                  <a:pt x="717794" y="657989"/>
                  <a:pt x="766007" y="640968"/>
                </a:cubicBezTo>
                <a:cubicBezTo>
                  <a:pt x="785436" y="633725"/>
                  <a:pt x="807384" y="623223"/>
                  <a:pt x="823935" y="608013"/>
                </a:cubicBezTo>
                <a:cubicBezTo>
                  <a:pt x="828972" y="615980"/>
                  <a:pt x="831490" y="624309"/>
                  <a:pt x="831490" y="633001"/>
                </a:cubicBezTo>
                <a:cubicBezTo>
                  <a:pt x="831490" y="661248"/>
                  <a:pt x="804146" y="685512"/>
                  <a:pt x="759890" y="701085"/>
                </a:cubicBezTo>
                <a:cubicBezTo>
                  <a:pt x="721392" y="715208"/>
                  <a:pt x="668142" y="723538"/>
                  <a:pt x="609854" y="723538"/>
                </a:cubicBezTo>
                <a:cubicBezTo>
                  <a:pt x="551567" y="723538"/>
                  <a:pt x="498676" y="715208"/>
                  <a:pt x="459818" y="701085"/>
                </a:cubicBezTo>
                <a:cubicBezTo>
                  <a:pt x="416282" y="685512"/>
                  <a:pt x="388937" y="661248"/>
                  <a:pt x="388937" y="633001"/>
                </a:cubicBezTo>
                <a:cubicBezTo>
                  <a:pt x="388937" y="624309"/>
                  <a:pt x="391456" y="615980"/>
                  <a:pt x="396133" y="608013"/>
                </a:cubicBezTo>
                <a:close/>
                <a:moveTo>
                  <a:pt x="6122" y="592138"/>
                </a:moveTo>
                <a:cubicBezTo>
                  <a:pt x="19445" y="604766"/>
                  <a:pt x="37809" y="613425"/>
                  <a:pt x="53653" y="619198"/>
                </a:cubicBezTo>
                <a:cubicBezTo>
                  <a:pt x="93262" y="633269"/>
                  <a:pt x="140433" y="638320"/>
                  <a:pt x="182563" y="638320"/>
                </a:cubicBezTo>
                <a:cubicBezTo>
                  <a:pt x="224332" y="638320"/>
                  <a:pt x="271143" y="633269"/>
                  <a:pt x="311113" y="619198"/>
                </a:cubicBezTo>
                <a:cubicBezTo>
                  <a:pt x="326956" y="613425"/>
                  <a:pt x="344961" y="604766"/>
                  <a:pt x="358644" y="592138"/>
                </a:cubicBezTo>
                <a:cubicBezTo>
                  <a:pt x="362605" y="598993"/>
                  <a:pt x="364765" y="605487"/>
                  <a:pt x="364765" y="612703"/>
                </a:cubicBezTo>
                <a:cubicBezTo>
                  <a:pt x="364765" y="636155"/>
                  <a:pt x="342440" y="655999"/>
                  <a:pt x="306071" y="668627"/>
                </a:cubicBezTo>
                <a:cubicBezTo>
                  <a:pt x="274024" y="679811"/>
                  <a:pt x="230454" y="687027"/>
                  <a:pt x="182563" y="687027"/>
                </a:cubicBezTo>
                <a:cubicBezTo>
                  <a:pt x="134312" y="687027"/>
                  <a:pt x="90741" y="679811"/>
                  <a:pt x="58694" y="668627"/>
                </a:cubicBezTo>
                <a:cubicBezTo>
                  <a:pt x="22325" y="655999"/>
                  <a:pt x="0" y="636155"/>
                  <a:pt x="0" y="612703"/>
                </a:cubicBezTo>
                <a:cubicBezTo>
                  <a:pt x="0" y="605487"/>
                  <a:pt x="2161" y="598993"/>
                  <a:pt x="6122" y="592138"/>
                </a:cubicBezTo>
                <a:close/>
                <a:moveTo>
                  <a:pt x="396133" y="530225"/>
                </a:moveTo>
                <a:cubicBezTo>
                  <a:pt x="412684" y="545388"/>
                  <a:pt x="434272" y="555857"/>
                  <a:pt x="453701" y="562717"/>
                </a:cubicBezTo>
                <a:cubicBezTo>
                  <a:pt x="501914" y="580046"/>
                  <a:pt x="559122" y="586183"/>
                  <a:pt x="609854" y="586183"/>
                </a:cubicBezTo>
                <a:cubicBezTo>
                  <a:pt x="660946" y="586183"/>
                  <a:pt x="717794" y="580046"/>
                  <a:pt x="766007" y="562717"/>
                </a:cubicBezTo>
                <a:cubicBezTo>
                  <a:pt x="785436" y="555857"/>
                  <a:pt x="807384" y="545388"/>
                  <a:pt x="823935" y="530225"/>
                </a:cubicBezTo>
                <a:cubicBezTo>
                  <a:pt x="828972" y="538167"/>
                  <a:pt x="831490" y="546471"/>
                  <a:pt x="831490" y="555135"/>
                </a:cubicBezTo>
                <a:cubicBezTo>
                  <a:pt x="831490" y="583295"/>
                  <a:pt x="804146" y="607484"/>
                  <a:pt x="759890" y="623007"/>
                </a:cubicBezTo>
                <a:cubicBezTo>
                  <a:pt x="721392" y="637087"/>
                  <a:pt x="668142" y="645752"/>
                  <a:pt x="609854" y="645752"/>
                </a:cubicBezTo>
                <a:cubicBezTo>
                  <a:pt x="551567" y="645752"/>
                  <a:pt x="498676" y="637087"/>
                  <a:pt x="459818" y="623007"/>
                </a:cubicBezTo>
                <a:cubicBezTo>
                  <a:pt x="416282" y="607484"/>
                  <a:pt x="388937" y="583295"/>
                  <a:pt x="388937" y="555135"/>
                </a:cubicBezTo>
                <a:cubicBezTo>
                  <a:pt x="388937" y="546471"/>
                  <a:pt x="391456" y="538167"/>
                  <a:pt x="396133" y="530225"/>
                </a:cubicBezTo>
                <a:close/>
                <a:moveTo>
                  <a:pt x="6122" y="528638"/>
                </a:moveTo>
                <a:cubicBezTo>
                  <a:pt x="19445" y="540952"/>
                  <a:pt x="37809" y="549644"/>
                  <a:pt x="53653" y="555438"/>
                </a:cubicBezTo>
                <a:cubicBezTo>
                  <a:pt x="93262" y="569925"/>
                  <a:pt x="140433" y="574995"/>
                  <a:pt x="182563" y="574995"/>
                </a:cubicBezTo>
                <a:cubicBezTo>
                  <a:pt x="224332" y="574995"/>
                  <a:pt x="271143" y="569925"/>
                  <a:pt x="311113" y="555438"/>
                </a:cubicBezTo>
                <a:cubicBezTo>
                  <a:pt x="326956" y="549644"/>
                  <a:pt x="344961" y="540952"/>
                  <a:pt x="358644" y="528638"/>
                </a:cubicBezTo>
                <a:cubicBezTo>
                  <a:pt x="362605" y="535157"/>
                  <a:pt x="364765" y="542038"/>
                  <a:pt x="364765" y="549281"/>
                </a:cubicBezTo>
                <a:cubicBezTo>
                  <a:pt x="364765" y="572460"/>
                  <a:pt x="342440" y="592379"/>
                  <a:pt x="306071" y="605417"/>
                </a:cubicBezTo>
                <a:cubicBezTo>
                  <a:pt x="274024" y="616645"/>
                  <a:pt x="230454" y="623526"/>
                  <a:pt x="182563" y="623526"/>
                </a:cubicBezTo>
                <a:cubicBezTo>
                  <a:pt x="134312" y="623526"/>
                  <a:pt x="90741" y="616645"/>
                  <a:pt x="58694" y="605417"/>
                </a:cubicBezTo>
                <a:cubicBezTo>
                  <a:pt x="22325" y="592379"/>
                  <a:pt x="0" y="572460"/>
                  <a:pt x="0" y="549281"/>
                </a:cubicBezTo>
                <a:cubicBezTo>
                  <a:pt x="0" y="542038"/>
                  <a:pt x="2161" y="535157"/>
                  <a:pt x="6122" y="528638"/>
                </a:cubicBezTo>
                <a:close/>
                <a:moveTo>
                  <a:pt x="6122" y="465138"/>
                </a:moveTo>
                <a:cubicBezTo>
                  <a:pt x="19445" y="477814"/>
                  <a:pt x="37809" y="486144"/>
                  <a:pt x="53653" y="492300"/>
                </a:cubicBezTo>
                <a:cubicBezTo>
                  <a:pt x="93262" y="506425"/>
                  <a:pt x="140433" y="511495"/>
                  <a:pt x="182563" y="511495"/>
                </a:cubicBezTo>
                <a:cubicBezTo>
                  <a:pt x="224332" y="511495"/>
                  <a:pt x="271143" y="506425"/>
                  <a:pt x="311113" y="492300"/>
                </a:cubicBezTo>
                <a:cubicBezTo>
                  <a:pt x="326956" y="486144"/>
                  <a:pt x="344961" y="477814"/>
                  <a:pt x="358644" y="465138"/>
                </a:cubicBezTo>
                <a:cubicBezTo>
                  <a:pt x="362605" y="471657"/>
                  <a:pt x="364765" y="478538"/>
                  <a:pt x="364765" y="485781"/>
                </a:cubicBezTo>
                <a:cubicBezTo>
                  <a:pt x="364765" y="508960"/>
                  <a:pt x="342440" y="528879"/>
                  <a:pt x="306071" y="541917"/>
                </a:cubicBezTo>
                <a:cubicBezTo>
                  <a:pt x="274024" y="553145"/>
                  <a:pt x="230454" y="560026"/>
                  <a:pt x="182563" y="560026"/>
                </a:cubicBezTo>
                <a:cubicBezTo>
                  <a:pt x="134312" y="560026"/>
                  <a:pt x="90741" y="553145"/>
                  <a:pt x="58694" y="541917"/>
                </a:cubicBezTo>
                <a:cubicBezTo>
                  <a:pt x="22325" y="528879"/>
                  <a:pt x="0" y="508960"/>
                  <a:pt x="0" y="485781"/>
                </a:cubicBezTo>
                <a:cubicBezTo>
                  <a:pt x="0" y="478538"/>
                  <a:pt x="2161" y="471657"/>
                  <a:pt x="6122" y="465138"/>
                </a:cubicBezTo>
                <a:close/>
                <a:moveTo>
                  <a:pt x="396133" y="454025"/>
                </a:moveTo>
                <a:cubicBezTo>
                  <a:pt x="412684" y="468873"/>
                  <a:pt x="434272" y="479738"/>
                  <a:pt x="453701" y="486256"/>
                </a:cubicBezTo>
                <a:cubicBezTo>
                  <a:pt x="501914" y="504002"/>
                  <a:pt x="559122" y="510158"/>
                  <a:pt x="609854" y="510158"/>
                </a:cubicBezTo>
                <a:cubicBezTo>
                  <a:pt x="660946" y="510158"/>
                  <a:pt x="717794" y="504002"/>
                  <a:pt x="766007" y="486256"/>
                </a:cubicBezTo>
                <a:cubicBezTo>
                  <a:pt x="785436" y="479738"/>
                  <a:pt x="807384" y="468873"/>
                  <a:pt x="823935" y="454025"/>
                </a:cubicBezTo>
                <a:cubicBezTo>
                  <a:pt x="828972" y="461630"/>
                  <a:pt x="831490" y="469959"/>
                  <a:pt x="831490" y="478651"/>
                </a:cubicBezTo>
                <a:cubicBezTo>
                  <a:pt x="831490" y="507261"/>
                  <a:pt x="804146" y="531163"/>
                  <a:pt x="759890" y="547097"/>
                </a:cubicBezTo>
                <a:cubicBezTo>
                  <a:pt x="721392" y="560859"/>
                  <a:pt x="668142" y="569551"/>
                  <a:pt x="609854" y="569551"/>
                </a:cubicBezTo>
                <a:cubicBezTo>
                  <a:pt x="551567" y="569551"/>
                  <a:pt x="498676" y="560859"/>
                  <a:pt x="459818" y="547097"/>
                </a:cubicBezTo>
                <a:cubicBezTo>
                  <a:pt x="416282" y="531163"/>
                  <a:pt x="388937" y="507261"/>
                  <a:pt x="388937" y="478651"/>
                </a:cubicBezTo>
                <a:cubicBezTo>
                  <a:pt x="388937" y="469959"/>
                  <a:pt x="391456" y="461630"/>
                  <a:pt x="396133" y="454025"/>
                </a:cubicBezTo>
                <a:close/>
                <a:moveTo>
                  <a:pt x="396133" y="376238"/>
                </a:moveTo>
                <a:cubicBezTo>
                  <a:pt x="412684" y="390928"/>
                  <a:pt x="434272" y="401678"/>
                  <a:pt x="453701" y="408486"/>
                </a:cubicBezTo>
                <a:cubicBezTo>
                  <a:pt x="501914" y="425684"/>
                  <a:pt x="559122" y="431775"/>
                  <a:pt x="609854" y="431775"/>
                </a:cubicBezTo>
                <a:cubicBezTo>
                  <a:pt x="660946" y="431775"/>
                  <a:pt x="717794" y="425684"/>
                  <a:pt x="766007" y="408486"/>
                </a:cubicBezTo>
                <a:cubicBezTo>
                  <a:pt x="785436" y="401678"/>
                  <a:pt x="807384" y="390928"/>
                  <a:pt x="823935" y="376238"/>
                </a:cubicBezTo>
                <a:cubicBezTo>
                  <a:pt x="828972" y="383762"/>
                  <a:pt x="831490" y="392003"/>
                  <a:pt x="831490" y="400961"/>
                </a:cubicBezTo>
                <a:cubicBezTo>
                  <a:pt x="831490" y="428909"/>
                  <a:pt x="804146" y="452199"/>
                  <a:pt x="759890" y="467965"/>
                </a:cubicBezTo>
                <a:cubicBezTo>
                  <a:pt x="721392" y="481580"/>
                  <a:pt x="668142" y="490180"/>
                  <a:pt x="609854" y="490180"/>
                </a:cubicBezTo>
                <a:cubicBezTo>
                  <a:pt x="551567" y="490180"/>
                  <a:pt x="498676" y="481580"/>
                  <a:pt x="459818" y="467965"/>
                </a:cubicBezTo>
                <a:cubicBezTo>
                  <a:pt x="416282" y="452199"/>
                  <a:pt x="388937" y="428909"/>
                  <a:pt x="388937" y="400961"/>
                </a:cubicBezTo>
                <a:cubicBezTo>
                  <a:pt x="388937" y="392003"/>
                  <a:pt x="391456" y="383762"/>
                  <a:pt x="396133" y="376238"/>
                </a:cubicBezTo>
                <a:close/>
                <a:moveTo>
                  <a:pt x="182563" y="347663"/>
                </a:moveTo>
                <a:cubicBezTo>
                  <a:pt x="230454" y="347663"/>
                  <a:pt x="274024" y="354471"/>
                  <a:pt x="306071" y="365938"/>
                </a:cubicBezTo>
                <a:cubicBezTo>
                  <a:pt x="342440" y="378839"/>
                  <a:pt x="364765" y="398189"/>
                  <a:pt x="364765" y="421481"/>
                </a:cubicBezTo>
                <a:cubicBezTo>
                  <a:pt x="364765" y="444415"/>
                  <a:pt x="342440" y="463766"/>
                  <a:pt x="306071" y="476666"/>
                </a:cubicBezTo>
                <a:cubicBezTo>
                  <a:pt x="274024" y="487775"/>
                  <a:pt x="230454" y="494942"/>
                  <a:pt x="182563" y="494942"/>
                </a:cubicBezTo>
                <a:cubicBezTo>
                  <a:pt x="134312" y="494942"/>
                  <a:pt x="90741" y="487775"/>
                  <a:pt x="58694" y="476666"/>
                </a:cubicBezTo>
                <a:cubicBezTo>
                  <a:pt x="22325" y="463766"/>
                  <a:pt x="0" y="444415"/>
                  <a:pt x="0" y="421481"/>
                </a:cubicBezTo>
                <a:cubicBezTo>
                  <a:pt x="0" y="398189"/>
                  <a:pt x="22325" y="378839"/>
                  <a:pt x="58694" y="365938"/>
                </a:cubicBezTo>
                <a:cubicBezTo>
                  <a:pt x="90741" y="354471"/>
                  <a:pt x="134312" y="347663"/>
                  <a:pt x="182563" y="347663"/>
                </a:cubicBezTo>
                <a:close/>
                <a:moveTo>
                  <a:pt x="609854" y="234950"/>
                </a:moveTo>
                <a:cubicBezTo>
                  <a:pt x="668142" y="234950"/>
                  <a:pt x="721392" y="243258"/>
                  <a:pt x="759890" y="256985"/>
                </a:cubicBezTo>
                <a:cubicBezTo>
                  <a:pt x="804146" y="272879"/>
                  <a:pt x="831490" y="296720"/>
                  <a:pt x="831490" y="325257"/>
                </a:cubicBezTo>
                <a:cubicBezTo>
                  <a:pt x="831490" y="353433"/>
                  <a:pt x="804146" y="377635"/>
                  <a:pt x="759890" y="393168"/>
                </a:cubicBezTo>
                <a:cubicBezTo>
                  <a:pt x="721392" y="406894"/>
                  <a:pt x="668142" y="415564"/>
                  <a:pt x="609854" y="415564"/>
                </a:cubicBezTo>
                <a:cubicBezTo>
                  <a:pt x="551567" y="415564"/>
                  <a:pt x="498676" y="406894"/>
                  <a:pt x="459818" y="393168"/>
                </a:cubicBezTo>
                <a:cubicBezTo>
                  <a:pt x="416282" y="377635"/>
                  <a:pt x="388937" y="353433"/>
                  <a:pt x="388937" y="325257"/>
                </a:cubicBezTo>
                <a:cubicBezTo>
                  <a:pt x="388937" y="296720"/>
                  <a:pt x="416282" y="272879"/>
                  <a:pt x="459818" y="256985"/>
                </a:cubicBezTo>
                <a:cubicBezTo>
                  <a:pt x="498676" y="243258"/>
                  <a:pt x="551567" y="234950"/>
                  <a:pt x="609854" y="234950"/>
                </a:cubicBezTo>
                <a:close/>
                <a:moveTo>
                  <a:pt x="337727" y="161091"/>
                </a:moveTo>
                <a:cubicBezTo>
                  <a:pt x="343128" y="162529"/>
                  <a:pt x="347088" y="164687"/>
                  <a:pt x="349608" y="167923"/>
                </a:cubicBezTo>
                <a:cubicBezTo>
                  <a:pt x="352128" y="170800"/>
                  <a:pt x="353208" y="174395"/>
                  <a:pt x="353208" y="178351"/>
                </a:cubicBezTo>
                <a:cubicBezTo>
                  <a:pt x="353208" y="183025"/>
                  <a:pt x="351768" y="186981"/>
                  <a:pt x="348888" y="190576"/>
                </a:cubicBezTo>
                <a:cubicBezTo>
                  <a:pt x="346008" y="193813"/>
                  <a:pt x="342408" y="195970"/>
                  <a:pt x="337727" y="196689"/>
                </a:cubicBezTo>
                <a:close/>
                <a:moveTo>
                  <a:pt x="324407" y="99243"/>
                </a:moveTo>
                <a:lnTo>
                  <a:pt x="324407" y="130886"/>
                </a:lnTo>
                <a:cubicBezTo>
                  <a:pt x="320447" y="129088"/>
                  <a:pt x="317567" y="126931"/>
                  <a:pt x="315407" y="124054"/>
                </a:cubicBezTo>
                <a:cubicBezTo>
                  <a:pt x="313607" y="121178"/>
                  <a:pt x="312527" y="118301"/>
                  <a:pt x="312527" y="115425"/>
                </a:cubicBezTo>
                <a:cubicBezTo>
                  <a:pt x="312527" y="111829"/>
                  <a:pt x="313607" y="108233"/>
                  <a:pt x="315767" y="105356"/>
                </a:cubicBezTo>
                <a:cubicBezTo>
                  <a:pt x="317927" y="102480"/>
                  <a:pt x="320807" y="100322"/>
                  <a:pt x="324407" y="99243"/>
                </a:cubicBezTo>
                <a:close/>
                <a:moveTo>
                  <a:pt x="324407" y="70118"/>
                </a:moveTo>
                <a:lnTo>
                  <a:pt x="324407" y="79107"/>
                </a:lnTo>
                <a:cubicBezTo>
                  <a:pt x="313967" y="80186"/>
                  <a:pt x="305326" y="84141"/>
                  <a:pt x="299206" y="90973"/>
                </a:cubicBezTo>
                <a:cubicBezTo>
                  <a:pt x="292726" y="97805"/>
                  <a:pt x="289486" y="106075"/>
                  <a:pt x="289486" y="116503"/>
                </a:cubicBezTo>
                <a:cubicBezTo>
                  <a:pt x="289486" y="126212"/>
                  <a:pt x="292366" y="134842"/>
                  <a:pt x="298126" y="141314"/>
                </a:cubicBezTo>
                <a:cubicBezTo>
                  <a:pt x="303526" y="148506"/>
                  <a:pt x="312527" y="153540"/>
                  <a:pt x="324407" y="157136"/>
                </a:cubicBezTo>
                <a:lnTo>
                  <a:pt x="324407" y="195610"/>
                </a:lnTo>
                <a:cubicBezTo>
                  <a:pt x="321167" y="193813"/>
                  <a:pt x="317927" y="191296"/>
                  <a:pt x="315407" y="188059"/>
                </a:cubicBezTo>
                <a:cubicBezTo>
                  <a:pt x="312887" y="184464"/>
                  <a:pt x="310727" y="180149"/>
                  <a:pt x="310007" y="175115"/>
                </a:cubicBezTo>
                <a:lnTo>
                  <a:pt x="285886" y="177991"/>
                </a:lnTo>
                <a:cubicBezTo>
                  <a:pt x="288046" y="189857"/>
                  <a:pt x="292006" y="199206"/>
                  <a:pt x="298846" y="205679"/>
                </a:cubicBezTo>
                <a:cubicBezTo>
                  <a:pt x="305326" y="212151"/>
                  <a:pt x="313967" y="216106"/>
                  <a:pt x="324407" y="217545"/>
                </a:cubicBezTo>
                <a:lnTo>
                  <a:pt x="324407" y="234085"/>
                </a:lnTo>
                <a:lnTo>
                  <a:pt x="337727" y="234085"/>
                </a:lnTo>
                <a:lnTo>
                  <a:pt x="337727" y="217185"/>
                </a:lnTo>
                <a:cubicBezTo>
                  <a:pt x="349608" y="215387"/>
                  <a:pt x="358968" y="210713"/>
                  <a:pt x="365808" y="203162"/>
                </a:cubicBezTo>
                <a:cubicBezTo>
                  <a:pt x="372289" y="195610"/>
                  <a:pt x="375889" y="186261"/>
                  <a:pt x="375889" y="175115"/>
                </a:cubicBezTo>
                <a:cubicBezTo>
                  <a:pt x="375889" y="165406"/>
                  <a:pt x="373009" y="157136"/>
                  <a:pt x="367968" y="150663"/>
                </a:cubicBezTo>
                <a:cubicBezTo>
                  <a:pt x="362568" y="144550"/>
                  <a:pt x="352488" y="139157"/>
                  <a:pt x="337727" y="135201"/>
                </a:cubicBezTo>
                <a:lnTo>
                  <a:pt x="337727" y="99243"/>
                </a:lnTo>
                <a:cubicBezTo>
                  <a:pt x="343488" y="102120"/>
                  <a:pt x="347088" y="107154"/>
                  <a:pt x="348888" y="114346"/>
                </a:cubicBezTo>
                <a:lnTo>
                  <a:pt x="371929" y="111110"/>
                </a:lnTo>
                <a:cubicBezTo>
                  <a:pt x="370129" y="102120"/>
                  <a:pt x="366528" y="94569"/>
                  <a:pt x="361128" y="89175"/>
                </a:cubicBezTo>
                <a:cubicBezTo>
                  <a:pt x="355368" y="83782"/>
                  <a:pt x="347448" y="80545"/>
                  <a:pt x="337727" y="79107"/>
                </a:cubicBezTo>
                <a:lnTo>
                  <a:pt x="337727" y="70118"/>
                </a:lnTo>
                <a:close/>
                <a:moveTo>
                  <a:pt x="331967" y="0"/>
                </a:moveTo>
                <a:cubicBezTo>
                  <a:pt x="373009" y="0"/>
                  <a:pt x="410090" y="16540"/>
                  <a:pt x="437091" y="43509"/>
                </a:cubicBezTo>
                <a:cubicBezTo>
                  <a:pt x="463732" y="70477"/>
                  <a:pt x="480652" y="107873"/>
                  <a:pt x="480652" y="149225"/>
                </a:cubicBezTo>
                <a:cubicBezTo>
                  <a:pt x="480652" y="190217"/>
                  <a:pt x="463732" y="227253"/>
                  <a:pt x="437091" y="254581"/>
                </a:cubicBezTo>
                <a:cubicBezTo>
                  <a:pt x="410090" y="281190"/>
                  <a:pt x="373009" y="298090"/>
                  <a:pt x="331967" y="298090"/>
                </a:cubicBezTo>
                <a:cubicBezTo>
                  <a:pt x="290566" y="298090"/>
                  <a:pt x="253485" y="281190"/>
                  <a:pt x="226484" y="254581"/>
                </a:cubicBezTo>
                <a:cubicBezTo>
                  <a:pt x="199123" y="227253"/>
                  <a:pt x="182562" y="190217"/>
                  <a:pt x="182562" y="149225"/>
                </a:cubicBezTo>
                <a:cubicBezTo>
                  <a:pt x="182562" y="107873"/>
                  <a:pt x="199123" y="70477"/>
                  <a:pt x="226484" y="43509"/>
                </a:cubicBezTo>
                <a:cubicBezTo>
                  <a:pt x="253485" y="16540"/>
                  <a:pt x="290566" y="0"/>
                  <a:pt x="3319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3" name="Oval 28">
            <a:extLst>
              <a:ext uri="{FF2B5EF4-FFF2-40B4-BE49-F238E27FC236}">
                <a16:creationId xmlns:a16="http://schemas.microsoft.com/office/drawing/2014/main" id="{774DDEDD-C90F-2822-FCF3-A85BCFE33B92}"/>
              </a:ext>
            </a:extLst>
          </p:cNvPr>
          <p:cNvSpPr/>
          <p:nvPr/>
        </p:nvSpPr>
        <p:spPr>
          <a:xfrm flipH="1">
            <a:off x="5426083" y="1883198"/>
            <a:ext cx="1162612" cy="1181184"/>
          </a:xfrm>
          <a:prstGeom prst="ellipse">
            <a:avLst/>
          </a:prstGeom>
          <a:solidFill>
            <a:schemeClr val="accent6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Freeform 1021">
            <a:extLst>
              <a:ext uri="{FF2B5EF4-FFF2-40B4-BE49-F238E27FC236}">
                <a16:creationId xmlns:a16="http://schemas.microsoft.com/office/drawing/2014/main" id="{075E901B-C067-1177-CF9D-0AA6A6F354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21994" y="2188146"/>
            <a:ext cx="552921" cy="552921"/>
          </a:xfrm>
          <a:custGeom>
            <a:avLst/>
            <a:gdLst>
              <a:gd name="T0" fmla="*/ 19108361 w 290150"/>
              <a:gd name="T1" fmla="*/ 33564603 h 290152"/>
              <a:gd name="T2" fmla="*/ 28010790 w 290150"/>
              <a:gd name="T3" fmla="*/ 28790608 h 290152"/>
              <a:gd name="T4" fmla="*/ 33603522 w 290150"/>
              <a:gd name="T5" fmla="*/ 33565165 h 290152"/>
              <a:gd name="T6" fmla="*/ 33950478 w 290150"/>
              <a:gd name="T7" fmla="*/ 28876532 h 290152"/>
              <a:gd name="T8" fmla="*/ 27100419 w 290150"/>
              <a:gd name="T9" fmla="*/ 34640317 h 290152"/>
              <a:gd name="T10" fmla="*/ 28010790 w 290150"/>
              <a:gd name="T11" fmla="*/ 28790608 h 290152"/>
              <a:gd name="T12" fmla="*/ 1021859 w 290150"/>
              <a:gd name="T13" fmla="*/ 33565165 h 290152"/>
              <a:gd name="T14" fmla="*/ 6513562 w 290150"/>
              <a:gd name="T15" fmla="*/ 28790608 h 290152"/>
              <a:gd name="T16" fmla="*/ 7407729 w 290150"/>
              <a:gd name="T17" fmla="*/ 34640317 h 290152"/>
              <a:gd name="T18" fmla="*/ 723990 w 290150"/>
              <a:gd name="T19" fmla="*/ 28876532 h 290152"/>
              <a:gd name="T20" fmla="*/ 22250567 w 290150"/>
              <a:gd name="T21" fmla="*/ 30423091 h 290152"/>
              <a:gd name="T22" fmla="*/ 29272760 w 290150"/>
              <a:gd name="T23" fmla="*/ 26723260 h 290152"/>
              <a:gd name="T24" fmla="*/ 3937393 w 290150"/>
              <a:gd name="T25" fmla="*/ 25478853 h 290152"/>
              <a:gd name="T26" fmla="*/ 3937393 w 290150"/>
              <a:gd name="T27" fmla="*/ 25478853 h 290152"/>
              <a:gd name="T28" fmla="*/ 28242667 w 290150"/>
              <a:gd name="T29" fmla="*/ 26723260 h 290152"/>
              <a:gd name="T30" fmla="*/ 3937393 w 290150"/>
              <a:gd name="T31" fmla="*/ 28954763 h 290152"/>
              <a:gd name="T32" fmla="*/ 15750977 w 290150"/>
              <a:gd name="T33" fmla="*/ 27281629 h 290152"/>
              <a:gd name="T34" fmla="*/ 20959335 w 290150"/>
              <a:gd name="T35" fmla="*/ 19578348 h 290152"/>
              <a:gd name="T36" fmla="*/ 22035386 w 290150"/>
              <a:gd name="T37" fmla="*/ 20611168 h 290152"/>
              <a:gd name="T38" fmla="*/ 13641923 w 290150"/>
              <a:gd name="T39" fmla="*/ 21687027 h 290152"/>
              <a:gd name="T40" fmla="*/ 2148419 w 290150"/>
              <a:gd name="T41" fmla="*/ 11940077 h 290152"/>
              <a:gd name="T42" fmla="*/ 2443292 w 290150"/>
              <a:gd name="T43" fmla="*/ 23604758 h 290152"/>
              <a:gd name="T44" fmla="*/ 0 w 290150"/>
              <a:gd name="T45" fmla="*/ 14135216 h 290152"/>
              <a:gd name="T46" fmla="*/ 33472552 w 290150"/>
              <a:gd name="T47" fmla="*/ 20872448 h 290152"/>
              <a:gd name="T48" fmla="*/ 32447376 w 290150"/>
              <a:gd name="T49" fmla="*/ 20530028 h 290152"/>
              <a:gd name="T50" fmla="*/ 24176082 w 290150"/>
              <a:gd name="T51" fmla="*/ 16221779 h 290152"/>
              <a:gd name="T52" fmla="*/ 17197137 w 290150"/>
              <a:gd name="T53" fmla="*/ 11311420 h 290152"/>
              <a:gd name="T54" fmla="*/ 8046409 w 290150"/>
              <a:gd name="T55" fmla="*/ 17297506 h 290152"/>
              <a:gd name="T56" fmla="*/ 14718073 w 290150"/>
              <a:gd name="T57" fmla="*/ 22719889 h 290152"/>
              <a:gd name="T58" fmla="*/ 15750977 w 290150"/>
              <a:gd name="T59" fmla="*/ 20611168 h 290152"/>
              <a:gd name="T60" fmla="*/ 20959335 w 290150"/>
              <a:gd name="T61" fmla="*/ 18545511 h 290152"/>
              <a:gd name="T62" fmla="*/ 19926305 w 290150"/>
              <a:gd name="T63" fmla="*/ 27281629 h 290152"/>
              <a:gd name="T64" fmla="*/ 17300627 w 290150"/>
              <a:gd name="T65" fmla="*/ 8045311 h 290152"/>
              <a:gd name="T66" fmla="*/ 23326608 w 290150"/>
              <a:gd name="T67" fmla="*/ 27927007 h 290152"/>
              <a:gd name="T68" fmla="*/ 21734094 w 290150"/>
              <a:gd name="T69" fmla="*/ 32015416 h 290152"/>
              <a:gd name="T70" fmla="*/ 12996443 w 290150"/>
              <a:gd name="T71" fmla="*/ 31455816 h 290152"/>
              <a:gd name="T72" fmla="*/ 10026357 w 290150"/>
              <a:gd name="T73" fmla="*/ 24570337 h 290152"/>
              <a:gd name="T74" fmla="*/ 28097509 w 290150"/>
              <a:gd name="T75" fmla="*/ 5072913 h 290152"/>
              <a:gd name="T76" fmla="*/ 33603522 w 290150"/>
              <a:gd name="T77" fmla="*/ 6406433 h 290152"/>
              <a:gd name="T78" fmla="*/ 34643864 w 290150"/>
              <a:gd name="T79" fmla="*/ 6406433 h 290152"/>
              <a:gd name="T80" fmla="*/ 26536638 w 290150"/>
              <a:gd name="T81" fmla="*/ 9675421 h 290152"/>
              <a:gd name="T82" fmla="*/ 1405026 w 290150"/>
              <a:gd name="T83" fmla="*/ 4384759 h 290152"/>
              <a:gd name="T84" fmla="*/ 6896651 w 290150"/>
              <a:gd name="T85" fmla="*/ 9159078 h 290152"/>
              <a:gd name="T86" fmla="*/ 7237277 w 290150"/>
              <a:gd name="T87" fmla="*/ 4427438 h 290152"/>
              <a:gd name="T88" fmla="*/ 510547 w 290150"/>
              <a:gd name="T89" fmla="*/ 10191473 h 290152"/>
              <a:gd name="T90" fmla="*/ 1405026 w 290150"/>
              <a:gd name="T91" fmla="*/ 4384759 h 290152"/>
              <a:gd name="T92" fmla="*/ 31718903 w 290150"/>
              <a:gd name="T93" fmla="*/ 2253079 h 290152"/>
              <a:gd name="T94" fmla="*/ 3937393 w 290150"/>
              <a:gd name="T95" fmla="*/ 3485819 h 290152"/>
              <a:gd name="T96" fmla="*/ 23534097 w 290150"/>
              <a:gd name="T97" fmla="*/ 1956947 h 290152"/>
              <a:gd name="T98" fmla="*/ 23102419 w 290150"/>
              <a:gd name="T99" fmla="*/ 2850784 h 290152"/>
              <a:gd name="T100" fmla="*/ 8642448 w 290150"/>
              <a:gd name="T101" fmla="*/ 3148629 h 290152"/>
              <a:gd name="T102" fmla="*/ 30517365 w 290150"/>
              <a:gd name="T103" fmla="*/ 4506129 h 290152"/>
              <a:gd name="T104" fmla="*/ 6211951 w 290150"/>
              <a:gd name="T105" fmla="*/ 2253079 h 29015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90150" h="290152">
                <a:moveTo>
                  <a:pt x="117499" y="263478"/>
                </a:moveTo>
                <a:lnTo>
                  <a:pt x="117499" y="268164"/>
                </a:lnTo>
                <a:cubicBezTo>
                  <a:pt x="117499" y="275373"/>
                  <a:pt x="123627" y="281140"/>
                  <a:pt x="130837" y="281140"/>
                </a:cubicBezTo>
                <a:lnTo>
                  <a:pt x="160037" y="281140"/>
                </a:lnTo>
                <a:cubicBezTo>
                  <a:pt x="167247" y="281140"/>
                  <a:pt x="173015" y="275373"/>
                  <a:pt x="173015" y="268164"/>
                </a:cubicBezTo>
                <a:lnTo>
                  <a:pt x="173015" y="263478"/>
                </a:lnTo>
                <a:lnTo>
                  <a:pt x="117499" y="263478"/>
                </a:lnTo>
                <a:close/>
                <a:moveTo>
                  <a:pt x="234596" y="241153"/>
                </a:moveTo>
                <a:cubicBezTo>
                  <a:pt x="236774" y="242955"/>
                  <a:pt x="236774" y="245477"/>
                  <a:pt x="235322" y="247278"/>
                </a:cubicBezTo>
                <a:cubicBezTo>
                  <a:pt x="232417" y="250521"/>
                  <a:pt x="231328" y="254124"/>
                  <a:pt x="231328" y="258447"/>
                </a:cubicBezTo>
                <a:lnTo>
                  <a:pt x="231328" y="281145"/>
                </a:lnTo>
                <a:lnTo>
                  <a:pt x="281436" y="281145"/>
                </a:lnTo>
                <a:lnTo>
                  <a:pt x="281436" y="258447"/>
                </a:lnTo>
                <a:cubicBezTo>
                  <a:pt x="281436" y="254124"/>
                  <a:pt x="279983" y="250521"/>
                  <a:pt x="277442" y="247278"/>
                </a:cubicBezTo>
                <a:cubicBezTo>
                  <a:pt x="275626" y="245477"/>
                  <a:pt x="275989" y="242955"/>
                  <a:pt x="278168" y="241153"/>
                </a:cubicBezTo>
                <a:cubicBezTo>
                  <a:pt x="279983" y="239712"/>
                  <a:pt x="282525" y="239712"/>
                  <a:pt x="284341" y="241874"/>
                </a:cubicBezTo>
                <a:cubicBezTo>
                  <a:pt x="287972" y="246558"/>
                  <a:pt x="290150" y="252322"/>
                  <a:pt x="290150" y="258447"/>
                </a:cubicBezTo>
                <a:lnTo>
                  <a:pt x="290150" y="285829"/>
                </a:lnTo>
                <a:cubicBezTo>
                  <a:pt x="290150" y="287990"/>
                  <a:pt x="288335" y="290152"/>
                  <a:pt x="285793" y="290152"/>
                </a:cubicBezTo>
                <a:lnTo>
                  <a:pt x="226971" y="290152"/>
                </a:lnTo>
                <a:cubicBezTo>
                  <a:pt x="224429" y="290152"/>
                  <a:pt x="222250" y="287990"/>
                  <a:pt x="222250" y="285829"/>
                </a:cubicBezTo>
                <a:lnTo>
                  <a:pt x="222250" y="258447"/>
                </a:lnTo>
                <a:cubicBezTo>
                  <a:pt x="222250" y="252322"/>
                  <a:pt x="224429" y="246558"/>
                  <a:pt x="228423" y="241874"/>
                </a:cubicBezTo>
                <a:cubicBezTo>
                  <a:pt x="229875" y="239712"/>
                  <a:pt x="232780" y="239712"/>
                  <a:pt x="234596" y="241153"/>
                </a:cubicBezTo>
                <a:close/>
                <a:moveTo>
                  <a:pt x="11766" y="241153"/>
                </a:moveTo>
                <a:cubicBezTo>
                  <a:pt x="13905" y="242955"/>
                  <a:pt x="14262" y="245477"/>
                  <a:pt x="12479" y="247278"/>
                </a:cubicBezTo>
                <a:cubicBezTo>
                  <a:pt x="9983" y="250521"/>
                  <a:pt x="8557" y="254124"/>
                  <a:pt x="8557" y="258447"/>
                </a:cubicBezTo>
                <a:lnTo>
                  <a:pt x="8557" y="281145"/>
                </a:lnTo>
                <a:lnTo>
                  <a:pt x="57761" y="281145"/>
                </a:lnTo>
                <a:lnTo>
                  <a:pt x="57761" y="258447"/>
                </a:lnTo>
                <a:cubicBezTo>
                  <a:pt x="57761" y="254124"/>
                  <a:pt x="56335" y="250521"/>
                  <a:pt x="53839" y="247278"/>
                </a:cubicBezTo>
                <a:cubicBezTo>
                  <a:pt x="52413" y="245477"/>
                  <a:pt x="52413" y="242955"/>
                  <a:pt x="54552" y="241153"/>
                </a:cubicBezTo>
                <a:cubicBezTo>
                  <a:pt x="56335" y="239712"/>
                  <a:pt x="59188" y="239712"/>
                  <a:pt x="60614" y="241874"/>
                </a:cubicBezTo>
                <a:cubicBezTo>
                  <a:pt x="64179" y="246558"/>
                  <a:pt x="66319" y="252322"/>
                  <a:pt x="66319" y="258447"/>
                </a:cubicBezTo>
                <a:lnTo>
                  <a:pt x="66319" y="285829"/>
                </a:lnTo>
                <a:cubicBezTo>
                  <a:pt x="66319" y="287990"/>
                  <a:pt x="64536" y="290152"/>
                  <a:pt x="62040" y="290152"/>
                </a:cubicBezTo>
                <a:lnTo>
                  <a:pt x="4278" y="290152"/>
                </a:lnTo>
                <a:cubicBezTo>
                  <a:pt x="1783" y="290152"/>
                  <a:pt x="0" y="287990"/>
                  <a:pt x="0" y="285829"/>
                </a:cubicBezTo>
                <a:lnTo>
                  <a:pt x="0" y="258447"/>
                </a:lnTo>
                <a:cubicBezTo>
                  <a:pt x="0" y="252322"/>
                  <a:pt x="2139" y="246558"/>
                  <a:pt x="6061" y="241874"/>
                </a:cubicBezTo>
                <a:cubicBezTo>
                  <a:pt x="7487" y="239712"/>
                  <a:pt x="9983" y="239712"/>
                  <a:pt x="11766" y="241153"/>
                </a:cubicBezTo>
                <a:close/>
                <a:moveTo>
                  <a:pt x="104160" y="237525"/>
                </a:moveTo>
                <a:lnTo>
                  <a:pt x="104160" y="254827"/>
                </a:lnTo>
                <a:lnTo>
                  <a:pt x="186353" y="254827"/>
                </a:lnTo>
                <a:lnTo>
                  <a:pt x="186353" y="237525"/>
                </a:lnTo>
                <a:lnTo>
                  <a:pt x="104160" y="237525"/>
                </a:lnTo>
                <a:close/>
                <a:moveTo>
                  <a:pt x="255588" y="213414"/>
                </a:moveTo>
                <a:cubicBezTo>
                  <a:pt x="249837" y="213414"/>
                  <a:pt x="245165" y="218086"/>
                  <a:pt x="245165" y="223837"/>
                </a:cubicBezTo>
                <a:cubicBezTo>
                  <a:pt x="245165" y="229229"/>
                  <a:pt x="249837" y="233901"/>
                  <a:pt x="255588" y="233901"/>
                </a:cubicBezTo>
                <a:cubicBezTo>
                  <a:pt x="260980" y="233901"/>
                  <a:pt x="265652" y="229229"/>
                  <a:pt x="265652" y="223837"/>
                </a:cubicBezTo>
                <a:cubicBezTo>
                  <a:pt x="265652" y="218086"/>
                  <a:pt x="260980" y="213414"/>
                  <a:pt x="255588" y="213414"/>
                </a:cubicBezTo>
                <a:close/>
                <a:moveTo>
                  <a:pt x="32978" y="213414"/>
                </a:moveTo>
                <a:cubicBezTo>
                  <a:pt x="27587" y="213414"/>
                  <a:pt x="22914" y="218086"/>
                  <a:pt x="22914" y="223837"/>
                </a:cubicBezTo>
                <a:cubicBezTo>
                  <a:pt x="22914" y="229229"/>
                  <a:pt x="27587" y="233901"/>
                  <a:pt x="32978" y="233901"/>
                </a:cubicBezTo>
                <a:cubicBezTo>
                  <a:pt x="38729" y="233901"/>
                  <a:pt x="43402" y="229229"/>
                  <a:pt x="43402" y="223837"/>
                </a:cubicBezTo>
                <a:cubicBezTo>
                  <a:pt x="43402" y="218086"/>
                  <a:pt x="38729" y="213414"/>
                  <a:pt x="32978" y="213414"/>
                </a:cubicBezTo>
                <a:close/>
                <a:moveTo>
                  <a:pt x="255588" y="204787"/>
                </a:moveTo>
                <a:cubicBezTo>
                  <a:pt x="266012" y="204787"/>
                  <a:pt x="274279" y="213414"/>
                  <a:pt x="274279" y="223837"/>
                </a:cubicBezTo>
                <a:cubicBezTo>
                  <a:pt x="274279" y="234261"/>
                  <a:pt x="266012" y="242528"/>
                  <a:pt x="255588" y="242528"/>
                </a:cubicBezTo>
                <a:cubicBezTo>
                  <a:pt x="245165" y="242528"/>
                  <a:pt x="236538" y="234261"/>
                  <a:pt x="236538" y="223837"/>
                </a:cubicBezTo>
                <a:cubicBezTo>
                  <a:pt x="236538" y="213414"/>
                  <a:pt x="245165" y="204787"/>
                  <a:pt x="255588" y="204787"/>
                </a:cubicBezTo>
                <a:close/>
                <a:moveTo>
                  <a:pt x="32978" y="204787"/>
                </a:moveTo>
                <a:cubicBezTo>
                  <a:pt x="43402" y="204787"/>
                  <a:pt x="52028" y="213414"/>
                  <a:pt x="52028" y="223837"/>
                </a:cubicBezTo>
                <a:cubicBezTo>
                  <a:pt x="52028" y="234261"/>
                  <a:pt x="43402" y="242528"/>
                  <a:pt x="32978" y="242528"/>
                </a:cubicBezTo>
                <a:cubicBezTo>
                  <a:pt x="22555" y="242528"/>
                  <a:pt x="14288" y="234261"/>
                  <a:pt x="14288" y="223837"/>
                </a:cubicBezTo>
                <a:cubicBezTo>
                  <a:pt x="14288" y="213414"/>
                  <a:pt x="22555" y="204787"/>
                  <a:pt x="32978" y="204787"/>
                </a:cubicBezTo>
                <a:close/>
                <a:moveTo>
                  <a:pt x="131918" y="190305"/>
                </a:moveTo>
                <a:lnTo>
                  <a:pt x="131918" y="228513"/>
                </a:lnTo>
                <a:lnTo>
                  <a:pt x="158235" y="228513"/>
                </a:lnTo>
                <a:lnTo>
                  <a:pt x="158235" y="190305"/>
                </a:lnTo>
                <a:lnTo>
                  <a:pt x="131918" y="190305"/>
                </a:lnTo>
                <a:close/>
                <a:moveTo>
                  <a:pt x="175538" y="163991"/>
                </a:moveTo>
                <a:cubicBezTo>
                  <a:pt x="171212" y="163991"/>
                  <a:pt x="166886" y="168317"/>
                  <a:pt x="166886" y="172642"/>
                </a:cubicBezTo>
                <a:lnTo>
                  <a:pt x="166886" y="181654"/>
                </a:lnTo>
                <a:lnTo>
                  <a:pt x="175538" y="181654"/>
                </a:lnTo>
                <a:cubicBezTo>
                  <a:pt x="180585" y="181654"/>
                  <a:pt x="184551" y="177689"/>
                  <a:pt x="184551" y="172642"/>
                </a:cubicBezTo>
                <a:cubicBezTo>
                  <a:pt x="184551" y="168317"/>
                  <a:pt x="180585" y="163991"/>
                  <a:pt x="175538" y="163991"/>
                </a:cubicBezTo>
                <a:close/>
                <a:moveTo>
                  <a:pt x="114254" y="163991"/>
                </a:moveTo>
                <a:cubicBezTo>
                  <a:pt x="109568" y="163991"/>
                  <a:pt x="105602" y="168317"/>
                  <a:pt x="105602" y="172642"/>
                </a:cubicBezTo>
                <a:cubicBezTo>
                  <a:pt x="105602" y="177689"/>
                  <a:pt x="109568" y="181654"/>
                  <a:pt x="114254" y="181654"/>
                </a:cubicBezTo>
                <a:lnTo>
                  <a:pt x="123267" y="181654"/>
                </a:lnTo>
                <a:lnTo>
                  <a:pt x="123267" y="172642"/>
                </a:lnTo>
                <a:cubicBezTo>
                  <a:pt x="123267" y="168317"/>
                  <a:pt x="119301" y="163991"/>
                  <a:pt x="114254" y="163991"/>
                </a:cubicBezTo>
                <a:close/>
                <a:moveTo>
                  <a:pt x="17991" y="100012"/>
                </a:moveTo>
                <a:lnTo>
                  <a:pt x="25047" y="125249"/>
                </a:lnTo>
                <a:lnTo>
                  <a:pt x="16580" y="123086"/>
                </a:lnTo>
                <a:cubicBezTo>
                  <a:pt x="12700" y="146160"/>
                  <a:pt x="14816" y="169955"/>
                  <a:pt x="22930" y="191948"/>
                </a:cubicBezTo>
                <a:cubicBezTo>
                  <a:pt x="23636" y="194471"/>
                  <a:pt x="22578" y="196995"/>
                  <a:pt x="20461" y="197716"/>
                </a:cubicBezTo>
                <a:cubicBezTo>
                  <a:pt x="19755" y="198077"/>
                  <a:pt x="19403" y="198077"/>
                  <a:pt x="18697" y="198077"/>
                </a:cubicBezTo>
                <a:cubicBezTo>
                  <a:pt x="17286" y="198077"/>
                  <a:pt x="15522" y="196995"/>
                  <a:pt x="14816" y="195192"/>
                </a:cubicBezTo>
                <a:cubicBezTo>
                  <a:pt x="5997" y="171397"/>
                  <a:pt x="3880" y="145800"/>
                  <a:pt x="8114" y="120923"/>
                </a:cubicBezTo>
                <a:lnTo>
                  <a:pt x="0" y="118399"/>
                </a:lnTo>
                <a:lnTo>
                  <a:pt x="17991" y="100012"/>
                </a:lnTo>
                <a:close/>
                <a:moveTo>
                  <a:pt x="270322" y="95609"/>
                </a:moveTo>
                <a:cubicBezTo>
                  <a:pt x="272469" y="95250"/>
                  <a:pt x="274615" y="95967"/>
                  <a:pt x="275689" y="98476"/>
                </a:cubicBezTo>
                <a:cubicBezTo>
                  <a:pt x="284275" y="123211"/>
                  <a:pt x="285706" y="149020"/>
                  <a:pt x="280339" y="174830"/>
                </a:cubicBezTo>
                <a:lnTo>
                  <a:pt x="288568" y="176980"/>
                </a:lnTo>
                <a:lnTo>
                  <a:pt x="269249" y="194904"/>
                </a:lnTo>
                <a:lnTo>
                  <a:pt x="263525" y="169453"/>
                </a:lnTo>
                <a:lnTo>
                  <a:pt x="271753" y="171962"/>
                </a:lnTo>
                <a:cubicBezTo>
                  <a:pt x="276762" y="148662"/>
                  <a:pt x="275331" y="124286"/>
                  <a:pt x="267460" y="101344"/>
                </a:cubicBezTo>
                <a:cubicBezTo>
                  <a:pt x="266745" y="99193"/>
                  <a:pt x="267818" y="96326"/>
                  <a:pt x="270322" y="95609"/>
                </a:cubicBezTo>
                <a:close/>
                <a:moveTo>
                  <a:pt x="144030" y="85725"/>
                </a:moveTo>
                <a:cubicBezTo>
                  <a:pt x="173615" y="85725"/>
                  <a:pt x="197788" y="107012"/>
                  <a:pt x="202479" y="135875"/>
                </a:cubicBezTo>
                <a:cubicBezTo>
                  <a:pt x="202839" y="138401"/>
                  <a:pt x="201396" y="140205"/>
                  <a:pt x="198871" y="140926"/>
                </a:cubicBezTo>
                <a:cubicBezTo>
                  <a:pt x="198510" y="140926"/>
                  <a:pt x="198149" y="140926"/>
                  <a:pt x="198149" y="140926"/>
                </a:cubicBezTo>
                <a:cubicBezTo>
                  <a:pt x="195984" y="140926"/>
                  <a:pt x="194180" y="139483"/>
                  <a:pt x="193820" y="137319"/>
                </a:cubicBezTo>
                <a:cubicBezTo>
                  <a:pt x="190212" y="112785"/>
                  <a:pt x="168925" y="94745"/>
                  <a:pt x="144030" y="94745"/>
                </a:cubicBezTo>
                <a:cubicBezTo>
                  <a:pt x="141865" y="94745"/>
                  <a:pt x="139700" y="92580"/>
                  <a:pt x="139700" y="90416"/>
                </a:cubicBezTo>
                <a:cubicBezTo>
                  <a:pt x="139700" y="87890"/>
                  <a:pt x="141865" y="85725"/>
                  <a:pt x="144030" y="85725"/>
                </a:cubicBezTo>
                <a:close/>
                <a:moveTo>
                  <a:pt x="144896" y="67388"/>
                </a:moveTo>
                <a:cubicBezTo>
                  <a:pt x="102358" y="67388"/>
                  <a:pt x="67390" y="102353"/>
                  <a:pt x="67390" y="144887"/>
                </a:cubicBezTo>
                <a:cubicBezTo>
                  <a:pt x="67390" y="165433"/>
                  <a:pt x="75681" y="184898"/>
                  <a:pt x="89741" y="199677"/>
                </a:cubicBezTo>
                <a:cubicBezTo>
                  <a:pt x="97672" y="207607"/>
                  <a:pt x="102718" y="217700"/>
                  <a:pt x="103800" y="228513"/>
                </a:cubicBezTo>
                <a:lnTo>
                  <a:pt x="123267" y="228513"/>
                </a:lnTo>
                <a:lnTo>
                  <a:pt x="123267" y="190305"/>
                </a:lnTo>
                <a:lnTo>
                  <a:pt x="114254" y="190305"/>
                </a:lnTo>
                <a:cubicBezTo>
                  <a:pt x="104881" y="190305"/>
                  <a:pt x="96590" y="182375"/>
                  <a:pt x="96590" y="172642"/>
                </a:cubicBezTo>
                <a:cubicBezTo>
                  <a:pt x="96590" y="163270"/>
                  <a:pt x="104881" y="155340"/>
                  <a:pt x="114254" y="155340"/>
                </a:cubicBezTo>
                <a:cubicBezTo>
                  <a:pt x="123988" y="155340"/>
                  <a:pt x="131918" y="163270"/>
                  <a:pt x="131918" y="172642"/>
                </a:cubicBezTo>
                <a:lnTo>
                  <a:pt x="131918" y="181654"/>
                </a:lnTo>
                <a:lnTo>
                  <a:pt x="158235" y="181654"/>
                </a:lnTo>
                <a:lnTo>
                  <a:pt x="158235" y="172642"/>
                </a:lnTo>
                <a:cubicBezTo>
                  <a:pt x="158235" y="163270"/>
                  <a:pt x="166165" y="155340"/>
                  <a:pt x="175538" y="155340"/>
                </a:cubicBezTo>
                <a:cubicBezTo>
                  <a:pt x="185272" y="155340"/>
                  <a:pt x="193202" y="163270"/>
                  <a:pt x="193202" y="172642"/>
                </a:cubicBezTo>
                <a:cubicBezTo>
                  <a:pt x="193202" y="182375"/>
                  <a:pt x="185272" y="190305"/>
                  <a:pt x="175538" y="190305"/>
                </a:cubicBezTo>
                <a:lnTo>
                  <a:pt x="166886" y="190305"/>
                </a:lnTo>
                <a:lnTo>
                  <a:pt x="166886" y="228513"/>
                </a:lnTo>
                <a:lnTo>
                  <a:pt x="187074" y="228513"/>
                </a:lnTo>
                <a:cubicBezTo>
                  <a:pt x="187795" y="217339"/>
                  <a:pt x="192842" y="207246"/>
                  <a:pt x="200412" y="199316"/>
                </a:cubicBezTo>
                <a:cubicBezTo>
                  <a:pt x="214832" y="184537"/>
                  <a:pt x="222402" y="165433"/>
                  <a:pt x="222402" y="144887"/>
                </a:cubicBezTo>
                <a:cubicBezTo>
                  <a:pt x="222402" y="102353"/>
                  <a:pt x="187795" y="67388"/>
                  <a:pt x="144896" y="67388"/>
                </a:cubicBezTo>
                <a:close/>
                <a:moveTo>
                  <a:pt x="144896" y="58737"/>
                </a:moveTo>
                <a:cubicBezTo>
                  <a:pt x="192481" y="58737"/>
                  <a:pt x="231415" y="97306"/>
                  <a:pt x="231415" y="144887"/>
                </a:cubicBezTo>
                <a:cubicBezTo>
                  <a:pt x="231415" y="167596"/>
                  <a:pt x="222763" y="189223"/>
                  <a:pt x="206901" y="205444"/>
                </a:cubicBezTo>
                <a:cubicBezTo>
                  <a:pt x="199331" y="213014"/>
                  <a:pt x="195365" y="223106"/>
                  <a:pt x="195365" y="233920"/>
                </a:cubicBezTo>
                <a:lnTo>
                  <a:pt x="195365" y="254827"/>
                </a:lnTo>
                <a:cubicBezTo>
                  <a:pt x="195365" y="259513"/>
                  <a:pt x="191400" y="263478"/>
                  <a:pt x="186353" y="263478"/>
                </a:cubicBezTo>
                <a:lnTo>
                  <a:pt x="182027" y="263478"/>
                </a:lnTo>
                <a:lnTo>
                  <a:pt x="182027" y="268164"/>
                </a:lnTo>
                <a:cubicBezTo>
                  <a:pt x="182027" y="280059"/>
                  <a:pt x="171933" y="290152"/>
                  <a:pt x="160037" y="290152"/>
                </a:cubicBezTo>
                <a:lnTo>
                  <a:pt x="130837" y="290152"/>
                </a:lnTo>
                <a:cubicBezTo>
                  <a:pt x="118580" y="290152"/>
                  <a:pt x="108847" y="280059"/>
                  <a:pt x="108847" y="268164"/>
                </a:cubicBezTo>
                <a:lnTo>
                  <a:pt x="108847" y="263478"/>
                </a:lnTo>
                <a:lnTo>
                  <a:pt x="104521" y="263478"/>
                </a:lnTo>
                <a:cubicBezTo>
                  <a:pt x="99474" y="263478"/>
                  <a:pt x="95509" y="259513"/>
                  <a:pt x="95509" y="254827"/>
                </a:cubicBezTo>
                <a:lnTo>
                  <a:pt x="95509" y="234641"/>
                </a:lnTo>
                <a:cubicBezTo>
                  <a:pt x="95509" y="223467"/>
                  <a:pt x="91543" y="213374"/>
                  <a:pt x="83973" y="205804"/>
                </a:cubicBezTo>
                <a:cubicBezTo>
                  <a:pt x="67751" y="189584"/>
                  <a:pt x="58738" y="167956"/>
                  <a:pt x="58738" y="144887"/>
                </a:cubicBezTo>
                <a:cubicBezTo>
                  <a:pt x="58738" y="97306"/>
                  <a:pt x="97672" y="58737"/>
                  <a:pt x="144896" y="58737"/>
                </a:cubicBezTo>
                <a:close/>
                <a:moveTo>
                  <a:pt x="234596" y="36726"/>
                </a:moveTo>
                <a:cubicBezTo>
                  <a:pt x="236774" y="38167"/>
                  <a:pt x="236774" y="40689"/>
                  <a:pt x="235322" y="42491"/>
                </a:cubicBezTo>
                <a:cubicBezTo>
                  <a:pt x="232417" y="45733"/>
                  <a:pt x="231328" y="49696"/>
                  <a:pt x="231328" y="53660"/>
                </a:cubicBezTo>
                <a:lnTo>
                  <a:pt x="231328" y="76718"/>
                </a:lnTo>
                <a:lnTo>
                  <a:pt x="281436" y="76718"/>
                </a:lnTo>
                <a:lnTo>
                  <a:pt x="281436" y="53660"/>
                </a:lnTo>
                <a:cubicBezTo>
                  <a:pt x="281436" y="49696"/>
                  <a:pt x="279983" y="45733"/>
                  <a:pt x="277442" y="42491"/>
                </a:cubicBezTo>
                <a:cubicBezTo>
                  <a:pt x="275626" y="40689"/>
                  <a:pt x="275989" y="38167"/>
                  <a:pt x="278168" y="36726"/>
                </a:cubicBezTo>
                <a:cubicBezTo>
                  <a:pt x="279983" y="34925"/>
                  <a:pt x="282525" y="35285"/>
                  <a:pt x="284341" y="37086"/>
                </a:cubicBezTo>
                <a:cubicBezTo>
                  <a:pt x="287972" y="41770"/>
                  <a:pt x="290150" y="47895"/>
                  <a:pt x="290150" y="53660"/>
                </a:cubicBezTo>
                <a:lnTo>
                  <a:pt x="290150" y="81042"/>
                </a:lnTo>
                <a:cubicBezTo>
                  <a:pt x="290150" y="83203"/>
                  <a:pt x="288335" y="85365"/>
                  <a:pt x="285793" y="85365"/>
                </a:cubicBezTo>
                <a:lnTo>
                  <a:pt x="226971" y="85365"/>
                </a:lnTo>
                <a:cubicBezTo>
                  <a:pt x="224429" y="85365"/>
                  <a:pt x="222250" y="83203"/>
                  <a:pt x="222250" y="81042"/>
                </a:cubicBezTo>
                <a:lnTo>
                  <a:pt x="222250" y="53660"/>
                </a:lnTo>
                <a:cubicBezTo>
                  <a:pt x="222250" y="47895"/>
                  <a:pt x="224429" y="41770"/>
                  <a:pt x="228423" y="37086"/>
                </a:cubicBezTo>
                <a:cubicBezTo>
                  <a:pt x="229875" y="35285"/>
                  <a:pt x="232780" y="34925"/>
                  <a:pt x="234596" y="36726"/>
                </a:cubicBezTo>
                <a:close/>
                <a:moveTo>
                  <a:pt x="11766" y="36726"/>
                </a:moveTo>
                <a:cubicBezTo>
                  <a:pt x="13905" y="38167"/>
                  <a:pt x="14262" y="40689"/>
                  <a:pt x="12479" y="42491"/>
                </a:cubicBezTo>
                <a:cubicBezTo>
                  <a:pt x="9983" y="45733"/>
                  <a:pt x="8557" y="49696"/>
                  <a:pt x="8557" y="53660"/>
                </a:cubicBezTo>
                <a:lnTo>
                  <a:pt x="8557" y="76718"/>
                </a:lnTo>
                <a:lnTo>
                  <a:pt x="57761" y="76718"/>
                </a:lnTo>
                <a:lnTo>
                  <a:pt x="57761" y="53660"/>
                </a:lnTo>
                <a:cubicBezTo>
                  <a:pt x="57761" y="49696"/>
                  <a:pt x="56335" y="45733"/>
                  <a:pt x="53839" y="42491"/>
                </a:cubicBezTo>
                <a:cubicBezTo>
                  <a:pt x="52413" y="40689"/>
                  <a:pt x="52413" y="38167"/>
                  <a:pt x="54552" y="36726"/>
                </a:cubicBezTo>
                <a:cubicBezTo>
                  <a:pt x="56335" y="34925"/>
                  <a:pt x="59188" y="35285"/>
                  <a:pt x="60614" y="37086"/>
                </a:cubicBezTo>
                <a:cubicBezTo>
                  <a:pt x="64179" y="41770"/>
                  <a:pt x="66319" y="47895"/>
                  <a:pt x="66319" y="53660"/>
                </a:cubicBezTo>
                <a:lnTo>
                  <a:pt x="66319" y="81042"/>
                </a:lnTo>
                <a:cubicBezTo>
                  <a:pt x="66319" y="83203"/>
                  <a:pt x="64536" y="85365"/>
                  <a:pt x="62040" y="85365"/>
                </a:cubicBezTo>
                <a:lnTo>
                  <a:pt x="4278" y="85365"/>
                </a:lnTo>
                <a:cubicBezTo>
                  <a:pt x="1783" y="85365"/>
                  <a:pt x="0" y="83203"/>
                  <a:pt x="0" y="81042"/>
                </a:cubicBezTo>
                <a:lnTo>
                  <a:pt x="0" y="53660"/>
                </a:lnTo>
                <a:cubicBezTo>
                  <a:pt x="0" y="47895"/>
                  <a:pt x="2139" y="41770"/>
                  <a:pt x="6061" y="37086"/>
                </a:cubicBezTo>
                <a:cubicBezTo>
                  <a:pt x="7487" y="35285"/>
                  <a:pt x="9983" y="34925"/>
                  <a:pt x="11766" y="36726"/>
                </a:cubicBezTo>
                <a:close/>
                <a:moveTo>
                  <a:pt x="255588" y="8902"/>
                </a:moveTo>
                <a:cubicBezTo>
                  <a:pt x="249837" y="8902"/>
                  <a:pt x="245165" y="13531"/>
                  <a:pt x="245165" y="18872"/>
                </a:cubicBezTo>
                <a:cubicBezTo>
                  <a:pt x="245165" y="24569"/>
                  <a:pt x="249837" y="29198"/>
                  <a:pt x="255588" y="29198"/>
                </a:cubicBezTo>
                <a:cubicBezTo>
                  <a:pt x="260980" y="29198"/>
                  <a:pt x="265652" y="24569"/>
                  <a:pt x="265652" y="18872"/>
                </a:cubicBezTo>
                <a:cubicBezTo>
                  <a:pt x="265652" y="13531"/>
                  <a:pt x="260980" y="8902"/>
                  <a:pt x="255588" y="8902"/>
                </a:cubicBezTo>
                <a:close/>
                <a:moveTo>
                  <a:pt x="32978" y="8902"/>
                </a:moveTo>
                <a:cubicBezTo>
                  <a:pt x="27587" y="8902"/>
                  <a:pt x="22914" y="13531"/>
                  <a:pt x="22914" y="18872"/>
                </a:cubicBezTo>
                <a:cubicBezTo>
                  <a:pt x="22914" y="24569"/>
                  <a:pt x="27587" y="29198"/>
                  <a:pt x="32978" y="29198"/>
                </a:cubicBezTo>
                <a:cubicBezTo>
                  <a:pt x="38729" y="29198"/>
                  <a:pt x="43402" y="24569"/>
                  <a:pt x="43402" y="18872"/>
                </a:cubicBezTo>
                <a:cubicBezTo>
                  <a:pt x="43402" y="13531"/>
                  <a:pt x="38729" y="8902"/>
                  <a:pt x="32978" y="8902"/>
                </a:cubicBezTo>
                <a:close/>
                <a:moveTo>
                  <a:pt x="133521" y="6815"/>
                </a:moveTo>
                <a:cubicBezTo>
                  <a:pt x="154896" y="5078"/>
                  <a:pt x="176676" y="8197"/>
                  <a:pt x="197102" y="16393"/>
                </a:cubicBezTo>
                <a:lnTo>
                  <a:pt x="201078" y="8553"/>
                </a:lnTo>
                <a:lnTo>
                  <a:pt x="215539" y="30292"/>
                </a:lnTo>
                <a:lnTo>
                  <a:pt x="189149" y="31717"/>
                </a:lnTo>
                <a:lnTo>
                  <a:pt x="193487" y="23877"/>
                </a:lnTo>
                <a:cubicBezTo>
                  <a:pt x="155167" y="9266"/>
                  <a:pt x="112147" y="12829"/>
                  <a:pt x="77080" y="33856"/>
                </a:cubicBezTo>
                <a:cubicBezTo>
                  <a:pt x="76357" y="34212"/>
                  <a:pt x="75634" y="34568"/>
                  <a:pt x="74911" y="34568"/>
                </a:cubicBezTo>
                <a:cubicBezTo>
                  <a:pt x="73465" y="34568"/>
                  <a:pt x="72019" y="33856"/>
                  <a:pt x="70935" y="32430"/>
                </a:cubicBezTo>
                <a:cubicBezTo>
                  <a:pt x="69850" y="30292"/>
                  <a:pt x="70212" y="27441"/>
                  <a:pt x="72381" y="26372"/>
                </a:cubicBezTo>
                <a:cubicBezTo>
                  <a:pt x="91179" y="15146"/>
                  <a:pt x="112147" y="8553"/>
                  <a:pt x="133521" y="6815"/>
                </a:cubicBezTo>
                <a:close/>
                <a:moveTo>
                  <a:pt x="255588" y="0"/>
                </a:moveTo>
                <a:cubicBezTo>
                  <a:pt x="266012" y="0"/>
                  <a:pt x="274279" y="8546"/>
                  <a:pt x="274279" y="18872"/>
                </a:cubicBezTo>
                <a:cubicBezTo>
                  <a:pt x="274279" y="29198"/>
                  <a:pt x="266012" y="37744"/>
                  <a:pt x="255588" y="37744"/>
                </a:cubicBezTo>
                <a:cubicBezTo>
                  <a:pt x="245165" y="37744"/>
                  <a:pt x="236538" y="29198"/>
                  <a:pt x="236538" y="18872"/>
                </a:cubicBezTo>
                <a:cubicBezTo>
                  <a:pt x="236538" y="8546"/>
                  <a:pt x="245165" y="0"/>
                  <a:pt x="255588" y="0"/>
                </a:cubicBezTo>
                <a:close/>
                <a:moveTo>
                  <a:pt x="32978" y="0"/>
                </a:moveTo>
                <a:cubicBezTo>
                  <a:pt x="43402" y="0"/>
                  <a:pt x="52028" y="8546"/>
                  <a:pt x="52028" y="18872"/>
                </a:cubicBezTo>
                <a:cubicBezTo>
                  <a:pt x="52028" y="29198"/>
                  <a:pt x="43402" y="37744"/>
                  <a:pt x="32978" y="37744"/>
                </a:cubicBezTo>
                <a:cubicBezTo>
                  <a:pt x="22555" y="37744"/>
                  <a:pt x="14288" y="29198"/>
                  <a:pt x="14288" y="18872"/>
                </a:cubicBezTo>
                <a:cubicBezTo>
                  <a:pt x="14288" y="8546"/>
                  <a:pt x="22555" y="0"/>
                  <a:pt x="329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10C7A57-0D96-3D08-8C7B-CA92D15647A7}"/>
              </a:ext>
            </a:extLst>
          </p:cNvPr>
          <p:cNvSpPr/>
          <p:nvPr/>
        </p:nvSpPr>
        <p:spPr>
          <a:xfrm>
            <a:off x="1677031" y="4610187"/>
            <a:ext cx="1913948" cy="1151978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6306782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684420" y="654890"/>
            <a:ext cx="865493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OBJETIVO DA INTEGRAÇÃO FINANCEIRA?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">
            <a:extLst>
              <a:ext uri="{FF2B5EF4-FFF2-40B4-BE49-F238E27FC236}">
                <a16:creationId xmlns:a16="http://schemas.microsoft.com/office/drawing/2014/main" id="{9D9CC236-D675-FF07-9489-8C087ED5AC0D}"/>
              </a:ext>
            </a:extLst>
          </p:cNvPr>
          <p:cNvSpPr txBox="1"/>
          <p:nvPr/>
        </p:nvSpPr>
        <p:spPr>
          <a:xfrm>
            <a:off x="1433550" y="1922995"/>
            <a:ext cx="9156674" cy="27969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 defTabSz="914217">
              <a:lnSpc>
                <a:spcPct val="150000"/>
              </a:lnSpc>
              <a:defRPr/>
            </a:pP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“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Proporcionar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ao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Business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projeções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de</a:t>
            </a:r>
          </a:p>
          <a:p>
            <a:pPr algn="ctr" defTabSz="914217">
              <a:lnSpc>
                <a:spcPct val="150000"/>
              </a:lnSpc>
              <a:defRPr/>
            </a:pP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resultado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para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análises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e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decisões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proativas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,</a:t>
            </a:r>
          </a:p>
          <a:p>
            <a:pPr algn="ctr" defTabSz="914217">
              <a:lnSpc>
                <a:spcPct val="150000"/>
              </a:lnSpc>
              <a:defRPr/>
            </a:pP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visando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a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garantia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de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melhor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utilização</a:t>
            </a:r>
            <a:endParaRPr lang="en-US" sz="3000" b="1" dirty="0">
              <a:solidFill>
                <a:srgbClr val="0E191A"/>
              </a:solidFill>
              <a:latin typeface="Montserrat" pitchFamily="2" charset="0"/>
              <a:cs typeface="Poppins" pitchFamily="2" charset="77"/>
            </a:endParaRPr>
          </a:p>
          <a:p>
            <a:pPr algn="ctr" defTabSz="914217">
              <a:lnSpc>
                <a:spcPct val="150000"/>
              </a:lnSpc>
              <a:defRPr/>
            </a:pP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dos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recursos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já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investidos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ou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à </a:t>
            </a:r>
            <a:r>
              <a:rPr lang="en-US" sz="30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investir</a:t>
            </a:r>
            <a:r>
              <a:rPr lang="en-US" sz="30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358020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760968" y="324093"/>
            <a:ext cx="80105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PRINCIPAIS DESAFIOS ENCONTRADOS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0933465" y="183541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">
            <a:extLst>
              <a:ext uri="{FF2B5EF4-FFF2-40B4-BE49-F238E27FC236}">
                <a16:creationId xmlns:a16="http://schemas.microsoft.com/office/drawing/2014/main" id="{3420CBFD-6BCB-B7F1-5E97-8D4471454DB2}"/>
              </a:ext>
            </a:extLst>
          </p:cNvPr>
          <p:cNvSpPr txBox="1"/>
          <p:nvPr/>
        </p:nvSpPr>
        <p:spPr>
          <a:xfrm>
            <a:off x="472955" y="1315613"/>
            <a:ext cx="10586552" cy="47551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Falta de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Entendimento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Processo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por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parte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de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Finanças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Time de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finanças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não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engajado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no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processo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Poder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da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Informação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Centralização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das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informações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Empresa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capital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fechado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(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desafio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ainda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maior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)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Canal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direto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do CFO com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Presidente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F7D01CBC-FE04-5454-4E15-89AFA1F0A4D1}"/>
              </a:ext>
            </a:extLst>
          </p:cNvPr>
          <p:cNvSpPr txBox="1"/>
          <p:nvPr/>
        </p:nvSpPr>
        <p:spPr>
          <a:xfrm>
            <a:off x="1760968" y="1040729"/>
            <a:ext cx="8109913" cy="553998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Por que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não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avanço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com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esse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assunto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5878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391473" y="259193"/>
            <a:ext cx="87495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REALIZANDO A INTEGRAÇÃO FINANCEIRA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">
            <a:extLst>
              <a:ext uri="{FF2B5EF4-FFF2-40B4-BE49-F238E27FC236}">
                <a16:creationId xmlns:a16="http://schemas.microsoft.com/office/drawing/2014/main" id="{3420CBFD-6BCB-B7F1-5E97-8D4471454DB2}"/>
              </a:ext>
            </a:extLst>
          </p:cNvPr>
          <p:cNvSpPr txBox="1"/>
          <p:nvPr/>
        </p:nvSpPr>
        <p:spPr>
          <a:xfrm>
            <a:off x="461475" y="1959994"/>
            <a:ext cx="5724644" cy="52168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SALES AND OPERATIONS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Previsão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de Vendas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Estratégias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de Atendimento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Política de Estoques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Capacidades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Produtivas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Capacidades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Logísticas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Etc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4DCA57B4-D431-D776-8143-2058A6DF6ABE}"/>
              </a:ext>
            </a:extLst>
          </p:cNvPr>
          <p:cNvSpPr txBox="1"/>
          <p:nvPr/>
        </p:nvSpPr>
        <p:spPr>
          <a:xfrm>
            <a:off x="7392158" y="1959993"/>
            <a:ext cx="4381328" cy="52168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FINANCIAL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Custos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Investimentos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Fluxo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de Caixa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Necessidade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de CG</a:t>
            </a: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Gestão dos </a:t>
            </a: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Recursos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700" b="1" i="0" u="none" strike="noStrike" kern="1200" cap="none" spc="0" normalizeH="0" baseline="0" noProof="0" dirty="0" err="1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Etc</a:t>
            </a: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E191A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428625" marR="0" lvl="0" indent="-428625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FD7C8C98-7BC8-11F2-3B9E-0E47EB8B5246}"/>
              </a:ext>
            </a:extLst>
          </p:cNvPr>
          <p:cNvSpPr txBox="1"/>
          <p:nvPr/>
        </p:nvSpPr>
        <p:spPr>
          <a:xfrm>
            <a:off x="3862502" y="833406"/>
            <a:ext cx="3807453" cy="553998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MERGE DE SKILLS</a:t>
            </a:r>
          </a:p>
        </p:txBody>
      </p:sp>
      <p:sp>
        <p:nvSpPr>
          <p:cNvPr id="6" name="Shape 59913">
            <a:extLst>
              <a:ext uri="{FF2B5EF4-FFF2-40B4-BE49-F238E27FC236}">
                <a16:creationId xmlns:a16="http://schemas.microsoft.com/office/drawing/2014/main" id="{2ACE1A4E-477D-3270-BEF0-7BCBFC8CA27D}"/>
              </a:ext>
            </a:extLst>
          </p:cNvPr>
          <p:cNvSpPr/>
          <p:nvPr/>
        </p:nvSpPr>
        <p:spPr>
          <a:xfrm>
            <a:off x="5291884" y="2431185"/>
            <a:ext cx="2547258" cy="11434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70" extrusionOk="0">
                <a:moveTo>
                  <a:pt x="0" y="0"/>
                </a:moveTo>
                <a:lnTo>
                  <a:pt x="7049" y="12190"/>
                </a:lnTo>
                <a:lnTo>
                  <a:pt x="7050" y="12184"/>
                </a:lnTo>
                <a:lnTo>
                  <a:pt x="7292" y="12610"/>
                </a:lnTo>
                <a:cubicBezTo>
                  <a:pt x="7382" y="12150"/>
                  <a:pt x="7468" y="11689"/>
                  <a:pt x="7552" y="11229"/>
                </a:cubicBezTo>
                <a:cubicBezTo>
                  <a:pt x="7635" y="10774"/>
                  <a:pt x="7717" y="10308"/>
                  <a:pt x="7854" y="9986"/>
                </a:cubicBezTo>
                <a:cubicBezTo>
                  <a:pt x="7935" y="9796"/>
                  <a:pt x="8033" y="9667"/>
                  <a:pt x="8136" y="9670"/>
                </a:cubicBezTo>
                <a:cubicBezTo>
                  <a:pt x="8218" y="9672"/>
                  <a:pt x="8296" y="9757"/>
                  <a:pt x="8371" y="9847"/>
                </a:cubicBezTo>
                <a:cubicBezTo>
                  <a:pt x="8452" y="9944"/>
                  <a:pt x="8533" y="10048"/>
                  <a:pt x="8613" y="10164"/>
                </a:cubicBezTo>
                <a:lnTo>
                  <a:pt x="11012" y="13758"/>
                </a:lnTo>
                <a:cubicBezTo>
                  <a:pt x="11125" y="13939"/>
                  <a:pt x="11235" y="14126"/>
                  <a:pt x="11342" y="14323"/>
                </a:cubicBezTo>
                <a:cubicBezTo>
                  <a:pt x="11472" y="14562"/>
                  <a:pt x="11602" y="14841"/>
                  <a:pt x="11642" y="15278"/>
                </a:cubicBezTo>
                <a:cubicBezTo>
                  <a:pt x="11681" y="15713"/>
                  <a:pt x="11615" y="16151"/>
                  <a:pt x="11551" y="16562"/>
                </a:cubicBezTo>
                <a:cubicBezTo>
                  <a:pt x="11499" y="16894"/>
                  <a:pt x="11448" y="17233"/>
                  <a:pt x="11395" y="17574"/>
                </a:cubicBezTo>
                <a:cubicBezTo>
                  <a:pt x="11239" y="18581"/>
                  <a:pt x="11075" y="19576"/>
                  <a:pt x="10903" y="20561"/>
                </a:cubicBezTo>
                <a:cubicBezTo>
                  <a:pt x="11037" y="21323"/>
                  <a:pt x="11357" y="21600"/>
                  <a:pt x="11606" y="21162"/>
                </a:cubicBezTo>
                <a:cubicBezTo>
                  <a:pt x="11768" y="20876"/>
                  <a:pt x="11784" y="19995"/>
                  <a:pt x="11742" y="19251"/>
                </a:cubicBezTo>
                <a:lnTo>
                  <a:pt x="11848" y="19118"/>
                </a:lnTo>
                <a:cubicBezTo>
                  <a:pt x="11978" y="19825"/>
                  <a:pt x="12276" y="20089"/>
                  <a:pt x="12512" y="19700"/>
                </a:cubicBezTo>
                <a:cubicBezTo>
                  <a:pt x="12684" y="19417"/>
                  <a:pt x="12733" y="18453"/>
                  <a:pt x="12698" y="17680"/>
                </a:cubicBezTo>
                <a:lnTo>
                  <a:pt x="12794" y="17526"/>
                </a:lnTo>
                <a:cubicBezTo>
                  <a:pt x="12987" y="18026"/>
                  <a:pt x="13271" y="18459"/>
                  <a:pt x="13451" y="18207"/>
                </a:cubicBezTo>
                <a:cubicBezTo>
                  <a:pt x="13717" y="17833"/>
                  <a:pt x="13787" y="16855"/>
                  <a:pt x="13658" y="16065"/>
                </a:cubicBezTo>
                <a:lnTo>
                  <a:pt x="12142" y="8093"/>
                </a:lnTo>
                <a:cubicBezTo>
                  <a:pt x="11903" y="8708"/>
                  <a:pt x="11637" y="9290"/>
                  <a:pt x="11367" y="9782"/>
                </a:cubicBezTo>
                <a:cubicBezTo>
                  <a:pt x="11231" y="10031"/>
                  <a:pt x="11009" y="10327"/>
                  <a:pt x="10774" y="10323"/>
                </a:cubicBezTo>
                <a:cubicBezTo>
                  <a:pt x="10610" y="10321"/>
                  <a:pt x="10451" y="10167"/>
                  <a:pt x="10318" y="9897"/>
                </a:cubicBezTo>
                <a:cubicBezTo>
                  <a:pt x="10036" y="9328"/>
                  <a:pt x="9892" y="8315"/>
                  <a:pt x="9923" y="7298"/>
                </a:cubicBezTo>
                <a:cubicBezTo>
                  <a:pt x="9939" y="6796"/>
                  <a:pt x="10000" y="6371"/>
                  <a:pt x="10046" y="6118"/>
                </a:cubicBezTo>
                <a:cubicBezTo>
                  <a:pt x="10109" y="5773"/>
                  <a:pt x="10191" y="5467"/>
                  <a:pt x="10283" y="5188"/>
                </a:cubicBezTo>
                <a:cubicBezTo>
                  <a:pt x="10422" y="4770"/>
                  <a:pt x="10581" y="4418"/>
                  <a:pt x="10740" y="4071"/>
                </a:cubicBezTo>
                <a:cubicBezTo>
                  <a:pt x="10894" y="3735"/>
                  <a:pt x="11049" y="3401"/>
                  <a:pt x="11204" y="3072"/>
                </a:cubicBezTo>
                <a:cubicBezTo>
                  <a:pt x="11017" y="2861"/>
                  <a:pt x="9320" y="2584"/>
                  <a:pt x="8235" y="3056"/>
                </a:cubicBezTo>
                <a:cubicBezTo>
                  <a:pt x="8200" y="3071"/>
                  <a:pt x="8164" y="3102"/>
                  <a:pt x="8129" y="3127"/>
                </a:cubicBezTo>
                <a:lnTo>
                  <a:pt x="6321" y="0"/>
                </a:lnTo>
                <a:lnTo>
                  <a:pt x="0" y="0"/>
                </a:lnTo>
                <a:close/>
                <a:moveTo>
                  <a:pt x="15279" y="0"/>
                </a:moveTo>
                <a:lnTo>
                  <a:pt x="13328" y="3375"/>
                </a:lnTo>
                <a:cubicBezTo>
                  <a:pt x="13311" y="3369"/>
                  <a:pt x="13295" y="3355"/>
                  <a:pt x="13277" y="3351"/>
                </a:cubicBezTo>
                <a:cubicBezTo>
                  <a:pt x="12874" y="3278"/>
                  <a:pt x="12403" y="3218"/>
                  <a:pt x="12048" y="3384"/>
                </a:cubicBezTo>
                <a:cubicBezTo>
                  <a:pt x="11922" y="3443"/>
                  <a:pt x="11796" y="3531"/>
                  <a:pt x="11677" y="3674"/>
                </a:cubicBezTo>
                <a:cubicBezTo>
                  <a:pt x="11529" y="3853"/>
                  <a:pt x="11397" y="4124"/>
                  <a:pt x="11268" y="4402"/>
                </a:cubicBezTo>
                <a:cubicBezTo>
                  <a:pt x="11059" y="4847"/>
                  <a:pt x="10856" y="5313"/>
                  <a:pt x="10654" y="5786"/>
                </a:cubicBezTo>
                <a:cubicBezTo>
                  <a:pt x="10569" y="5985"/>
                  <a:pt x="10495" y="6221"/>
                  <a:pt x="10436" y="6493"/>
                </a:cubicBezTo>
                <a:cubicBezTo>
                  <a:pt x="10394" y="6687"/>
                  <a:pt x="10360" y="6896"/>
                  <a:pt x="10337" y="7117"/>
                </a:cubicBezTo>
                <a:cubicBezTo>
                  <a:pt x="10272" y="7753"/>
                  <a:pt x="10303" y="8467"/>
                  <a:pt x="10475" y="8865"/>
                </a:cubicBezTo>
                <a:cubicBezTo>
                  <a:pt x="10632" y="9231"/>
                  <a:pt x="10852" y="9176"/>
                  <a:pt x="11041" y="8962"/>
                </a:cubicBezTo>
                <a:cubicBezTo>
                  <a:pt x="11338" y="8627"/>
                  <a:pt x="11573" y="7971"/>
                  <a:pt x="11820" y="7386"/>
                </a:cubicBezTo>
                <a:cubicBezTo>
                  <a:pt x="11965" y="7042"/>
                  <a:pt x="12115" y="6718"/>
                  <a:pt x="12271" y="6419"/>
                </a:cubicBezTo>
                <a:lnTo>
                  <a:pt x="14125" y="16269"/>
                </a:lnTo>
                <a:cubicBezTo>
                  <a:pt x="14253" y="15959"/>
                  <a:pt x="14696" y="15004"/>
                  <a:pt x="14698" y="14258"/>
                </a:cubicBezTo>
                <a:cubicBezTo>
                  <a:pt x="14700" y="13478"/>
                  <a:pt x="14715" y="12674"/>
                  <a:pt x="14732" y="11876"/>
                </a:cubicBezTo>
                <a:lnTo>
                  <a:pt x="21600" y="0"/>
                </a:lnTo>
                <a:lnTo>
                  <a:pt x="15279" y="0"/>
                </a:lnTo>
                <a:close/>
                <a:moveTo>
                  <a:pt x="8221" y="10921"/>
                </a:moveTo>
                <a:cubicBezTo>
                  <a:pt x="8174" y="10913"/>
                  <a:pt x="8127" y="10933"/>
                  <a:pt x="8082" y="10977"/>
                </a:cubicBezTo>
                <a:cubicBezTo>
                  <a:pt x="7993" y="11066"/>
                  <a:pt x="7919" y="11257"/>
                  <a:pt x="7874" y="11527"/>
                </a:cubicBezTo>
                <a:lnTo>
                  <a:pt x="7327" y="14790"/>
                </a:lnTo>
                <a:cubicBezTo>
                  <a:pt x="7281" y="15061"/>
                  <a:pt x="7277" y="15361"/>
                  <a:pt x="7306" y="15627"/>
                </a:cubicBezTo>
                <a:cubicBezTo>
                  <a:pt x="7335" y="15894"/>
                  <a:pt x="7398" y="16128"/>
                  <a:pt x="7489" y="16263"/>
                </a:cubicBezTo>
                <a:cubicBezTo>
                  <a:pt x="7669" y="16534"/>
                  <a:pt x="7889" y="16310"/>
                  <a:pt x="7979" y="15769"/>
                </a:cubicBezTo>
                <a:lnTo>
                  <a:pt x="8526" y="12506"/>
                </a:lnTo>
                <a:cubicBezTo>
                  <a:pt x="8617" y="11965"/>
                  <a:pt x="8542" y="11304"/>
                  <a:pt x="8362" y="11033"/>
                </a:cubicBezTo>
                <a:cubicBezTo>
                  <a:pt x="8316" y="10966"/>
                  <a:pt x="8269" y="10929"/>
                  <a:pt x="8221" y="10921"/>
                </a:cubicBezTo>
                <a:close/>
                <a:moveTo>
                  <a:pt x="9094" y="12228"/>
                </a:moveTo>
                <a:cubicBezTo>
                  <a:pt x="9047" y="12220"/>
                  <a:pt x="8999" y="12240"/>
                  <a:pt x="8955" y="12285"/>
                </a:cubicBezTo>
                <a:cubicBezTo>
                  <a:pt x="8866" y="12373"/>
                  <a:pt x="8788" y="12564"/>
                  <a:pt x="8743" y="12835"/>
                </a:cubicBezTo>
                <a:lnTo>
                  <a:pt x="8200" y="16097"/>
                </a:lnTo>
                <a:cubicBezTo>
                  <a:pt x="8109" y="16639"/>
                  <a:pt x="8181" y="17299"/>
                  <a:pt x="8362" y="17571"/>
                </a:cubicBezTo>
                <a:cubicBezTo>
                  <a:pt x="8542" y="17842"/>
                  <a:pt x="8762" y="17618"/>
                  <a:pt x="8852" y="17077"/>
                </a:cubicBezTo>
                <a:lnTo>
                  <a:pt x="9399" y="13814"/>
                </a:lnTo>
                <a:cubicBezTo>
                  <a:pt x="9490" y="13273"/>
                  <a:pt x="9415" y="12612"/>
                  <a:pt x="9234" y="12341"/>
                </a:cubicBezTo>
                <a:cubicBezTo>
                  <a:pt x="9189" y="12273"/>
                  <a:pt x="9141" y="12237"/>
                  <a:pt x="9094" y="12228"/>
                </a:cubicBezTo>
                <a:close/>
                <a:moveTo>
                  <a:pt x="9967" y="13536"/>
                </a:moveTo>
                <a:cubicBezTo>
                  <a:pt x="9920" y="13527"/>
                  <a:pt x="9872" y="13548"/>
                  <a:pt x="9828" y="13592"/>
                </a:cubicBezTo>
                <a:cubicBezTo>
                  <a:pt x="9739" y="13681"/>
                  <a:pt x="9661" y="13872"/>
                  <a:pt x="9616" y="14142"/>
                </a:cubicBezTo>
                <a:lnTo>
                  <a:pt x="9069" y="17405"/>
                </a:lnTo>
                <a:cubicBezTo>
                  <a:pt x="8978" y="17946"/>
                  <a:pt x="9054" y="18607"/>
                  <a:pt x="9234" y="18878"/>
                </a:cubicBezTo>
                <a:cubicBezTo>
                  <a:pt x="9415" y="19149"/>
                  <a:pt x="9635" y="18926"/>
                  <a:pt x="9725" y="18384"/>
                </a:cubicBezTo>
                <a:lnTo>
                  <a:pt x="10272" y="15121"/>
                </a:lnTo>
                <a:cubicBezTo>
                  <a:pt x="10363" y="14580"/>
                  <a:pt x="10287" y="13919"/>
                  <a:pt x="10106" y="13648"/>
                </a:cubicBezTo>
                <a:cubicBezTo>
                  <a:pt x="10061" y="13580"/>
                  <a:pt x="10014" y="13544"/>
                  <a:pt x="9967" y="13536"/>
                </a:cubicBezTo>
                <a:close/>
                <a:moveTo>
                  <a:pt x="10840" y="14843"/>
                </a:moveTo>
                <a:cubicBezTo>
                  <a:pt x="10793" y="14835"/>
                  <a:pt x="10745" y="14855"/>
                  <a:pt x="10701" y="14899"/>
                </a:cubicBezTo>
                <a:cubicBezTo>
                  <a:pt x="10612" y="14988"/>
                  <a:pt x="10534" y="15179"/>
                  <a:pt x="10488" y="15450"/>
                </a:cubicBezTo>
                <a:lnTo>
                  <a:pt x="9941" y="18712"/>
                </a:lnTo>
                <a:cubicBezTo>
                  <a:pt x="9851" y="19254"/>
                  <a:pt x="9925" y="19914"/>
                  <a:pt x="10106" y="20185"/>
                </a:cubicBezTo>
                <a:cubicBezTo>
                  <a:pt x="10287" y="20456"/>
                  <a:pt x="10508" y="20242"/>
                  <a:pt x="10598" y="19700"/>
                </a:cubicBezTo>
                <a:lnTo>
                  <a:pt x="11145" y="16429"/>
                </a:lnTo>
                <a:cubicBezTo>
                  <a:pt x="11236" y="15888"/>
                  <a:pt x="11160" y="15227"/>
                  <a:pt x="10979" y="14956"/>
                </a:cubicBezTo>
                <a:cubicBezTo>
                  <a:pt x="10934" y="14888"/>
                  <a:pt x="10887" y="14852"/>
                  <a:pt x="10840" y="14843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532" b="0" i="0" u="none" strike="noStrike" kern="1200" cap="none" spc="0" normalizeH="0" baseline="0" noProof="0" dirty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888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890904"/>
              </p:ext>
            </p:extLst>
          </p:nvPr>
        </p:nvGraphicFramePr>
        <p:xfrm>
          <a:off x="1010653" y="141537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6B5B296A-3D72-4EFC-973D-42B41A2F2040}"/>
              </a:ext>
            </a:extLst>
          </p:cNvPr>
          <p:cNvCxnSpPr>
            <a:cxnSpLocks/>
          </p:cNvCxnSpPr>
          <p:nvPr/>
        </p:nvCxnSpPr>
        <p:spPr>
          <a:xfrm>
            <a:off x="159539" y="894943"/>
            <a:ext cx="11757641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CaixaDeTexto 7">
            <a:extLst>
              <a:ext uri="{FF2B5EF4-FFF2-40B4-BE49-F238E27FC236}">
                <a16:creationId xmlns:a16="http://schemas.microsoft.com/office/drawing/2014/main" id="{D11AD8EA-90B8-45D1-9408-F71323C2AE06}"/>
              </a:ext>
            </a:extLst>
          </p:cNvPr>
          <p:cNvSpPr txBox="1"/>
          <p:nvPr/>
        </p:nvSpPr>
        <p:spPr>
          <a:xfrm>
            <a:off x="79769" y="196185"/>
            <a:ext cx="12032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</a:rPr>
              <a:t>Reuniões de S&amp;OP (Sales and Operations Planning)</a:t>
            </a:r>
          </a:p>
        </p:txBody>
      </p:sp>
    </p:spTree>
    <p:extLst>
      <p:ext uri="{BB962C8B-B14F-4D97-AF65-F5344CB8AC3E}">
        <p14:creationId xmlns:p14="http://schemas.microsoft.com/office/powerpoint/2010/main" val="1017219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040CBDD3-5908-AC6D-2FE6-E2E434DD35D2}"/>
              </a:ext>
            </a:extLst>
          </p:cNvPr>
          <p:cNvSpPr txBox="1"/>
          <p:nvPr/>
        </p:nvSpPr>
        <p:spPr>
          <a:xfrm>
            <a:off x="0" y="3105834"/>
            <a:ext cx="1219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0"/>
              </a:rPr>
              <a:t>Olhar Financeiro em todo o ciclo do S&amp;OP</a:t>
            </a:r>
          </a:p>
        </p:txBody>
      </p:sp>
    </p:spTree>
    <p:extLst>
      <p:ext uri="{BB962C8B-B14F-4D97-AF65-F5344CB8AC3E}">
        <p14:creationId xmlns:p14="http://schemas.microsoft.com/office/powerpoint/2010/main" val="738975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 2">
            <a:extLst>
              <a:ext uri="{FF2B5EF4-FFF2-40B4-BE49-F238E27FC236}">
                <a16:creationId xmlns:a16="http://schemas.microsoft.com/office/drawing/2014/main" id="{DC235761-A4A1-FDCE-5978-C07927978A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68781224"/>
              </p:ext>
            </p:extLst>
          </p:nvPr>
        </p:nvGraphicFramePr>
        <p:xfrm>
          <a:off x="778701" y="1635630"/>
          <a:ext cx="10698661" cy="4242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72744" y="613781"/>
            <a:ext cx="118465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VISÃO FINANCEIRA EM TODAS AS ETAPAS DO PROCESSO</a:t>
            </a:r>
          </a:p>
        </p:txBody>
      </p:sp>
    </p:spTree>
    <p:extLst>
      <p:ext uri="{BB962C8B-B14F-4D97-AF65-F5344CB8AC3E}">
        <p14:creationId xmlns:p14="http://schemas.microsoft.com/office/powerpoint/2010/main" val="1473614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 2">
            <a:extLst>
              <a:ext uri="{FF2B5EF4-FFF2-40B4-BE49-F238E27FC236}">
                <a16:creationId xmlns:a16="http://schemas.microsoft.com/office/drawing/2014/main" id="{DC235761-A4A1-FDCE-5978-C07927978A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820235"/>
              </p:ext>
            </p:extLst>
          </p:nvPr>
        </p:nvGraphicFramePr>
        <p:xfrm>
          <a:off x="778701" y="1635630"/>
          <a:ext cx="10698661" cy="4242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667270" y="613781"/>
            <a:ext cx="1085746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VISÃO FINANCEIRA EM TODAS AS ETAPAS DO PROCESSO</a:t>
            </a:r>
          </a:p>
        </p:txBody>
      </p:sp>
    </p:spTree>
    <p:extLst>
      <p:ext uri="{BB962C8B-B14F-4D97-AF65-F5344CB8AC3E}">
        <p14:creationId xmlns:p14="http://schemas.microsoft.com/office/powerpoint/2010/main" val="1457726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7412" y="329717"/>
            <a:ext cx="446949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1. COLETA DE DADOS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57B8F4B-F03E-B583-18E9-DAE3D812075F}"/>
              </a:ext>
            </a:extLst>
          </p:cNvPr>
          <p:cNvSpPr txBox="1"/>
          <p:nvPr/>
        </p:nvSpPr>
        <p:spPr>
          <a:xfrm>
            <a:off x="483460" y="1443841"/>
            <a:ext cx="112250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LANÇAMENTO DE NOVOS PRODUTOS</a:t>
            </a:r>
          </a:p>
          <a:p>
            <a:pPr algn="ctr" defTabSz="914217">
              <a:defRPr/>
            </a:pPr>
            <a:endParaRPr lang="en-US" sz="3000" b="1" dirty="0">
              <a:solidFill>
                <a:srgbClr val="DDDEDD">
                  <a:lumMod val="10000"/>
                </a:srgbClr>
              </a:solidFill>
              <a:latin typeface="Poppins" pitchFamily="2" charset="77"/>
              <a:cs typeface="Poppins" pitchFamily="2" charset="77"/>
            </a:endParaRPr>
          </a:p>
          <a:p>
            <a:pPr marL="428625" indent="-428625" defTabSz="914217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Expectativa</a:t>
            </a:r>
            <a:r>
              <a:rPr lang="en-US" sz="27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de Volumes</a:t>
            </a:r>
          </a:p>
          <a:p>
            <a:pPr marL="428625" indent="-428625" defTabSz="914217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Expectativa</a:t>
            </a:r>
            <a:r>
              <a:rPr lang="en-US" sz="27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de </a:t>
            </a: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Receita</a:t>
            </a:r>
            <a:r>
              <a:rPr lang="en-US" sz="27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R$</a:t>
            </a:r>
          </a:p>
          <a:p>
            <a:pPr marL="428625" indent="-428625" defTabSz="914217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Expectativa</a:t>
            </a:r>
            <a:r>
              <a:rPr lang="en-US" sz="27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de </a:t>
            </a: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Margem</a:t>
            </a:r>
            <a:endParaRPr lang="en-US" sz="2700" b="1" dirty="0">
              <a:solidFill>
                <a:srgbClr val="0E191A"/>
              </a:solidFill>
              <a:latin typeface="Montserrat" pitchFamily="2" charset="0"/>
              <a:cs typeface="Poppins" pitchFamily="2" charset="77"/>
            </a:endParaRPr>
          </a:p>
          <a:p>
            <a:pPr marL="428625" indent="-428625" defTabSz="914217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Apresentar</a:t>
            </a:r>
            <a:r>
              <a:rPr lang="en-US" sz="27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e </a:t>
            </a: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discutir</a:t>
            </a:r>
            <a:r>
              <a:rPr lang="en-US" sz="27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</a:t>
            </a: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mensalmente</a:t>
            </a:r>
            <a:r>
              <a:rPr lang="en-US" sz="27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o </a:t>
            </a: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Previsto</a:t>
            </a:r>
            <a:r>
              <a:rPr lang="en-US" sz="27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x </a:t>
            </a:r>
            <a:r>
              <a:rPr lang="en-US" sz="27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Realizado</a:t>
            </a:r>
            <a:endParaRPr lang="en-US" sz="2700" b="1" dirty="0">
              <a:solidFill>
                <a:srgbClr val="0E191A"/>
              </a:solidFill>
              <a:latin typeface="Montserrat" pitchFamily="2" charset="0"/>
              <a:cs typeface="Poppins" pitchFamily="2" charset="77"/>
            </a:endParaRPr>
          </a:p>
          <a:p>
            <a:pPr marL="428625" indent="-428625" defTabSz="914217">
              <a:buFont typeface="Arial" panose="020B0604020202020204" pitchFamily="34" charset="0"/>
              <a:buChar char="•"/>
              <a:defRPr/>
            </a:pPr>
            <a:endParaRPr lang="en-US" sz="3000" b="1" dirty="0">
              <a:solidFill>
                <a:srgbClr val="DDDEDD">
                  <a:lumMod val="10000"/>
                </a:srgbClr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3866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Gráfico&#10;&#10;Descrição gerada automaticamente">
            <a:extLst>
              <a:ext uri="{FF2B5EF4-FFF2-40B4-BE49-F238E27FC236}">
                <a16:creationId xmlns:a16="http://schemas.microsoft.com/office/drawing/2014/main" id="{7607F464-BF84-B6BD-17C1-08EFEEAFA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304"/>
            <a:ext cx="12192000" cy="684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93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 2">
            <a:extLst>
              <a:ext uri="{FF2B5EF4-FFF2-40B4-BE49-F238E27FC236}">
                <a16:creationId xmlns:a16="http://schemas.microsoft.com/office/drawing/2014/main" id="{DC235761-A4A1-FDCE-5978-C07927978A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5053312"/>
              </p:ext>
            </p:extLst>
          </p:nvPr>
        </p:nvGraphicFramePr>
        <p:xfrm>
          <a:off x="778701" y="1635630"/>
          <a:ext cx="10698661" cy="4242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72743" y="556407"/>
            <a:ext cx="118465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VISÃO FINANCEIRA EM TODAS AS ETAPAS DO PROCESSO</a:t>
            </a:r>
          </a:p>
        </p:txBody>
      </p:sp>
    </p:spTree>
    <p:extLst>
      <p:ext uri="{BB962C8B-B14F-4D97-AF65-F5344CB8AC3E}">
        <p14:creationId xmlns:p14="http://schemas.microsoft.com/office/powerpoint/2010/main" val="3051956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81283" y="355853"/>
            <a:ext cx="548579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2. CONSENSO COMERCIAL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57B8F4B-F03E-B583-18E9-DAE3D812075F}"/>
              </a:ext>
            </a:extLst>
          </p:cNvPr>
          <p:cNvSpPr txBox="1"/>
          <p:nvPr/>
        </p:nvSpPr>
        <p:spPr>
          <a:xfrm>
            <a:off x="175704" y="868844"/>
            <a:ext cx="88383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QUANTO CUSTOU O DESVIO DO PLANO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?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9D64204-C48E-47A3-4541-8DCADD121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553" y="2235181"/>
            <a:ext cx="6834895" cy="3497634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984ED07-BB3A-FBFA-1D7C-FE476E7CA9C9}"/>
              </a:ext>
            </a:extLst>
          </p:cNvPr>
          <p:cNvSpPr txBox="1"/>
          <p:nvPr/>
        </p:nvSpPr>
        <p:spPr>
          <a:xfrm>
            <a:off x="3177988" y="6190943"/>
            <a:ext cx="7286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 </a:t>
            </a:r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SE BIAS NEGATIVO = REALIZADO MAIOR QUE A PREVISÃO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CD1D777-446C-47AB-4343-EE146E55CB60}"/>
              </a:ext>
            </a:extLst>
          </p:cNvPr>
          <p:cNvSpPr txBox="1"/>
          <p:nvPr/>
        </p:nvSpPr>
        <p:spPr>
          <a:xfrm>
            <a:off x="3177988" y="1966145"/>
            <a:ext cx="6130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 </a:t>
            </a:r>
            <a:r>
              <a:rPr lang="pt-BR" sz="15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SE BIAS POSITIVO = REALIZADO MENOR QUE A PREVISÃO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257A4EF5-BCD4-7E0C-D8CF-592200B4B8B2}"/>
              </a:ext>
            </a:extLst>
          </p:cNvPr>
          <p:cNvSpPr txBox="1"/>
          <p:nvPr/>
        </p:nvSpPr>
        <p:spPr>
          <a:xfrm>
            <a:off x="9689552" y="1202609"/>
            <a:ext cx="23267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defTabSz="914217"/>
            <a:r>
              <a:rPr lang="pt-BR" b="1" dirty="0" err="1">
                <a:solidFill>
                  <a:srgbClr val="FFFFFF"/>
                </a:solidFill>
                <a:latin typeface="Montserrat" pitchFamily="2" charset="0"/>
              </a:rPr>
              <a:t>Working</a:t>
            </a:r>
            <a:r>
              <a:rPr lang="pt-BR" b="1" dirty="0">
                <a:solidFill>
                  <a:srgbClr val="FFFFFF"/>
                </a:solidFill>
                <a:latin typeface="Montserrat" pitchFamily="2" charset="0"/>
              </a:rPr>
              <a:t> Capital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79B333A6-F970-4AF7-FA67-97248CDBB23B}"/>
              </a:ext>
            </a:extLst>
          </p:cNvPr>
          <p:cNvSpPr txBox="1"/>
          <p:nvPr/>
        </p:nvSpPr>
        <p:spPr>
          <a:xfrm>
            <a:off x="9635211" y="1544063"/>
            <a:ext cx="232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defTabSz="914217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- Receita</a:t>
            </a:r>
          </a:p>
          <a:p>
            <a:pPr marL="228600" indent="-228600" defTabSz="914217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+   Estoque</a:t>
            </a:r>
          </a:p>
          <a:p>
            <a:pPr marL="228600" indent="-228600" defTabSz="914217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+   Contas à pagar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6CE07B4-252D-382C-2BA6-13124E470726}"/>
              </a:ext>
            </a:extLst>
          </p:cNvPr>
          <p:cNvSpPr txBox="1"/>
          <p:nvPr/>
        </p:nvSpPr>
        <p:spPr>
          <a:xfrm>
            <a:off x="379326" y="5193500"/>
            <a:ext cx="2069338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Produtividade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10D5BE8-F432-15D4-0100-4FD700746B9E}"/>
              </a:ext>
            </a:extLst>
          </p:cNvPr>
          <p:cNvSpPr txBox="1"/>
          <p:nvPr/>
        </p:nvSpPr>
        <p:spPr>
          <a:xfrm>
            <a:off x="283539" y="5585944"/>
            <a:ext cx="2694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914217">
              <a:buFont typeface="Arial" panose="020B0604020202020204" pitchFamily="34" charset="0"/>
              <a:buChar char="•"/>
            </a:pPr>
            <a:r>
              <a:rPr lang="pt-BR" sz="150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Compras emergenciais</a:t>
            </a:r>
          </a:p>
          <a:p>
            <a:pPr marL="285750" indent="-285750" defTabSz="914217">
              <a:buFont typeface="Arial" panose="020B0604020202020204" pitchFamily="34" charset="0"/>
              <a:buChar char="•"/>
            </a:pPr>
            <a:r>
              <a:rPr lang="pt-BR" sz="150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Mais Setups</a:t>
            </a:r>
          </a:p>
          <a:p>
            <a:pPr marL="285750" indent="-285750" defTabSz="914217">
              <a:buFont typeface="Arial" panose="020B0604020202020204" pitchFamily="34" charset="0"/>
              <a:buChar char="•"/>
            </a:pPr>
            <a:r>
              <a:rPr lang="pt-BR" sz="150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Horas Extras</a:t>
            </a:r>
          </a:p>
          <a:p>
            <a:pPr marL="285750" indent="-285750" defTabSz="914217">
              <a:buFont typeface="Arial" panose="020B0604020202020204" pitchFamily="34" charset="0"/>
              <a:buChar char="•"/>
            </a:pPr>
            <a:r>
              <a:rPr lang="pt-BR" sz="150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Outros Custos Extras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1EDE7098-A82B-CB1A-D12D-E12D5A2F8FD9}"/>
              </a:ext>
            </a:extLst>
          </p:cNvPr>
          <p:cNvSpPr txBox="1"/>
          <p:nvPr/>
        </p:nvSpPr>
        <p:spPr>
          <a:xfrm>
            <a:off x="4406946" y="2360488"/>
            <a:ext cx="3748142" cy="369332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FORECAST  SUPERESTIMADO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88AED88E-48D2-0FE0-461C-F08C43D1E992}"/>
              </a:ext>
            </a:extLst>
          </p:cNvPr>
          <p:cNvSpPr txBox="1"/>
          <p:nvPr/>
        </p:nvSpPr>
        <p:spPr>
          <a:xfrm>
            <a:off x="4530316" y="5776766"/>
            <a:ext cx="3430747" cy="369332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FORECAST  SUBESTIMADO</a:t>
            </a:r>
          </a:p>
        </p:txBody>
      </p:sp>
    </p:spTree>
    <p:extLst>
      <p:ext uri="{BB962C8B-B14F-4D97-AF65-F5344CB8AC3E}">
        <p14:creationId xmlns:p14="http://schemas.microsoft.com/office/powerpoint/2010/main" val="303144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 animBg="1"/>
      <p:bldP spid="10" grpId="0"/>
      <p:bldP spid="11" grpId="0" animBg="1"/>
      <p:bldP spid="12" grpId="0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-55207" y="176475"/>
            <a:ext cx="548579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2. CONSENSO COMERCIAL</a:t>
            </a:r>
          </a:p>
        </p:txBody>
      </p:sp>
      <p:sp>
        <p:nvSpPr>
          <p:cNvPr id="16" name="TextBox 1">
            <a:extLst>
              <a:ext uri="{FF2B5EF4-FFF2-40B4-BE49-F238E27FC236}">
                <a16:creationId xmlns:a16="http://schemas.microsoft.com/office/drawing/2014/main" id="{9FF52946-11DB-A8FF-7842-5211D74E6858}"/>
              </a:ext>
            </a:extLst>
          </p:cNvPr>
          <p:cNvSpPr txBox="1"/>
          <p:nvPr/>
        </p:nvSpPr>
        <p:spPr>
          <a:xfrm>
            <a:off x="175705" y="1094819"/>
            <a:ext cx="4062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VISÃO VOLUMES</a:t>
            </a:r>
          </a:p>
        </p:txBody>
      </p:sp>
      <p:sp>
        <p:nvSpPr>
          <p:cNvPr id="17" name="TextBox 1">
            <a:extLst>
              <a:ext uri="{FF2B5EF4-FFF2-40B4-BE49-F238E27FC236}">
                <a16:creationId xmlns:a16="http://schemas.microsoft.com/office/drawing/2014/main" id="{64007E47-6EA0-24A6-F6A9-33A315CB03AB}"/>
              </a:ext>
            </a:extLst>
          </p:cNvPr>
          <p:cNvSpPr txBox="1"/>
          <p:nvPr/>
        </p:nvSpPr>
        <p:spPr>
          <a:xfrm>
            <a:off x="175704" y="4197635"/>
            <a:ext cx="52548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IMPACTO FINANCEIRO</a:t>
            </a: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FC9ACFE2-F56D-5FD8-66E7-FD6621DE5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082" y="1887355"/>
            <a:ext cx="3338095" cy="385715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2A03D8B1-ED02-4A70-1A1C-75F5ACAF1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7522" y="2566208"/>
            <a:ext cx="5460682" cy="1268554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BE58B72F-F4E8-8F23-6711-03CDD914B1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03" y="1788142"/>
            <a:ext cx="2957143" cy="385715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0EE750C7-7D0B-92CE-5AEA-D6731C32D4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547" y="2529833"/>
            <a:ext cx="5460682" cy="130493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E8A05C17-6067-4816-B4C3-10A26AD524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641" y="5015860"/>
            <a:ext cx="9020950" cy="143876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5942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21491" y="71658"/>
            <a:ext cx="759214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2. CONSENSO COMERCIAL - Forecast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18DE5AE0-A65D-93DA-0C2E-D83AC7011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00" y="790785"/>
            <a:ext cx="9543023" cy="2524427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1F240DB9-524C-580D-24A1-D2C236B4A5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01" y="3748356"/>
            <a:ext cx="9653859" cy="2680330"/>
          </a:xfrm>
          <a:prstGeom prst="rect">
            <a:avLst/>
          </a:prstGeom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C5E0346B-9842-4379-9557-F6E5093DE1BC}"/>
              </a:ext>
            </a:extLst>
          </p:cNvPr>
          <p:cNvSpPr txBox="1"/>
          <p:nvPr/>
        </p:nvSpPr>
        <p:spPr>
          <a:xfrm>
            <a:off x="2844419" y="3818027"/>
            <a:ext cx="16776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4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Milhões de Reais R$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3CCFBB77-3F8F-0116-D9E2-3631A6E42773}"/>
              </a:ext>
            </a:extLst>
          </p:cNvPr>
          <p:cNvSpPr txBox="1"/>
          <p:nvPr/>
        </p:nvSpPr>
        <p:spPr>
          <a:xfrm>
            <a:off x="2844419" y="934075"/>
            <a:ext cx="17524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4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Milhões de Unidades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078F0F1-52D9-B37D-5958-AC19DCEFAF55}"/>
              </a:ext>
            </a:extLst>
          </p:cNvPr>
          <p:cNvSpPr txBox="1"/>
          <p:nvPr/>
        </p:nvSpPr>
        <p:spPr>
          <a:xfrm>
            <a:off x="9988673" y="1601650"/>
            <a:ext cx="19575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VOLUME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5254006-8459-20FD-83F8-D339E14E1B95}"/>
              </a:ext>
            </a:extLst>
          </p:cNvPr>
          <p:cNvSpPr txBox="1"/>
          <p:nvPr/>
        </p:nvSpPr>
        <p:spPr>
          <a:xfrm>
            <a:off x="9916936" y="4376671"/>
            <a:ext cx="224292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VALOR R$</a:t>
            </a:r>
          </a:p>
        </p:txBody>
      </p:sp>
    </p:spTree>
    <p:extLst>
      <p:ext uri="{BB962C8B-B14F-4D97-AF65-F5344CB8AC3E}">
        <p14:creationId xmlns:p14="http://schemas.microsoft.com/office/powerpoint/2010/main" val="395870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 2">
            <a:extLst>
              <a:ext uri="{FF2B5EF4-FFF2-40B4-BE49-F238E27FC236}">
                <a16:creationId xmlns:a16="http://schemas.microsoft.com/office/drawing/2014/main" id="{DC235761-A4A1-FDCE-5978-C07927978A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5224102"/>
              </p:ext>
            </p:extLst>
          </p:nvPr>
        </p:nvGraphicFramePr>
        <p:xfrm>
          <a:off x="778701" y="1635630"/>
          <a:ext cx="10698661" cy="4242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72744" y="613781"/>
            <a:ext cx="118465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VISÃO FINANCEIRA EM TODAS AS ETAPAS DO PROCESSO</a:t>
            </a:r>
          </a:p>
        </p:txBody>
      </p:sp>
    </p:spTree>
    <p:extLst>
      <p:ext uri="{BB962C8B-B14F-4D97-AF65-F5344CB8AC3E}">
        <p14:creationId xmlns:p14="http://schemas.microsoft.com/office/powerpoint/2010/main" val="3697249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479078" y="4177255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-79111" y="152553"/>
            <a:ext cx="605005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3. CONSENSO OPERACIONAL</a:t>
            </a: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3D37BCF5-91E0-3BE1-3B99-403696B400A6}"/>
              </a:ext>
            </a:extLst>
          </p:cNvPr>
          <p:cNvSpPr txBox="1"/>
          <p:nvPr/>
        </p:nvSpPr>
        <p:spPr>
          <a:xfrm>
            <a:off x="854769" y="850556"/>
            <a:ext cx="94203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VISÃO FINANCEIRA (INVENTORY HEALTH)</a:t>
            </a:r>
          </a:p>
        </p:txBody>
      </p:sp>
      <p:grpSp>
        <p:nvGrpSpPr>
          <p:cNvPr id="16" name="Agrupar 15">
            <a:extLst>
              <a:ext uri="{FF2B5EF4-FFF2-40B4-BE49-F238E27FC236}">
                <a16:creationId xmlns:a16="http://schemas.microsoft.com/office/drawing/2014/main" id="{4F87FC33-8616-662D-C040-B5902C057079}"/>
              </a:ext>
            </a:extLst>
          </p:cNvPr>
          <p:cNvGrpSpPr/>
          <p:nvPr/>
        </p:nvGrpSpPr>
        <p:grpSpPr>
          <a:xfrm>
            <a:off x="312760" y="1669562"/>
            <a:ext cx="11475444" cy="4381110"/>
            <a:chOff x="2110486" y="3764021"/>
            <a:chExt cx="22950887" cy="8762219"/>
          </a:xfrm>
        </p:grpSpPr>
        <p:cxnSp>
          <p:nvCxnSpPr>
            <p:cNvPr id="13" name="Conector reto 12">
              <a:extLst>
                <a:ext uri="{FF2B5EF4-FFF2-40B4-BE49-F238E27FC236}">
                  <a16:creationId xmlns:a16="http://schemas.microsoft.com/office/drawing/2014/main" id="{02553E4C-88F8-A823-A7AA-95B43576C3E9}"/>
                </a:ext>
              </a:extLst>
            </p:cNvPr>
            <p:cNvCxnSpPr/>
            <p:nvPr/>
          </p:nvCxnSpPr>
          <p:spPr>
            <a:xfrm>
              <a:off x="3599867" y="5128188"/>
              <a:ext cx="21461506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Imagem 10">
              <a:extLst>
                <a:ext uri="{FF2B5EF4-FFF2-40B4-BE49-F238E27FC236}">
                  <a16:creationId xmlns:a16="http://schemas.microsoft.com/office/drawing/2014/main" id="{00F2A6AF-9710-C940-E2A1-F7970CF811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10486" y="4649383"/>
              <a:ext cx="19372812" cy="7876857"/>
            </a:xfrm>
            <a:prstGeom prst="rect">
              <a:avLst/>
            </a:prstGeom>
          </p:spPr>
        </p:pic>
        <p:sp>
          <p:nvSpPr>
            <p:cNvPr id="3" name="Elipse 2">
              <a:extLst>
                <a:ext uri="{FF2B5EF4-FFF2-40B4-BE49-F238E27FC236}">
                  <a16:creationId xmlns:a16="http://schemas.microsoft.com/office/drawing/2014/main" id="{E808AC14-A16F-676A-91A0-D0F671A1D491}"/>
                </a:ext>
              </a:extLst>
            </p:cNvPr>
            <p:cNvSpPr/>
            <p:nvPr/>
          </p:nvSpPr>
          <p:spPr>
            <a:xfrm>
              <a:off x="5923484" y="3764021"/>
              <a:ext cx="1273628" cy="126750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217"/>
              <a:r>
                <a:rPr lang="pt-BR" sz="1600" b="1" dirty="0">
                  <a:solidFill>
                    <a:srgbClr val="08204D">
                      <a:lumMod val="90000"/>
                      <a:lumOff val="10000"/>
                    </a:srgbClr>
                  </a:solidFill>
                  <a:latin typeface="Calibri" panose="020F0502020204030204"/>
                </a:rPr>
                <a:t>59%</a:t>
              </a:r>
            </a:p>
          </p:txBody>
        </p:sp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A06F9270-93DB-220E-AADA-F729DF8B0FE9}"/>
                </a:ext>
              </a:extLst>
            </p:cNvPr>
            <p:cNvSpPr/>
            <p:nvPr/>
          </p:nvSpPr>
          <p:spPr>
            <a:xfrm>
              <a:off x="8487454" y="3815233"/>
              <a:ext cx="1273628" cy="126750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217"/>
              <a:r>
                <a:rPr lang="pt-BR" sz="1600" b="1" dirty="0">
                  <a:solidFill>
                    <a:srgbClr val="FFFFFF"/>
                  </a:solidFill>
                  <a:latin typeface="Calibri" panose="020F0502020204030204"/>
                </a:rPr>
                <a:t>46%</a:t>
              </a:r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170221E5-83B8-2C9C-9183-3C92EF2735EF}"/>
                </a:ext>
              </a:extLst>
            </p:cNvPr>
            <p:cNvSpPr/>
            <p:nvPr/>
          </p:nvSpPr>
          <p:spPr>
            <a:xfrm>
              <a:off x="11105322" y="3764021"/>
              <a:ext cx="1273628" cy="126750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217"/>
              <a:r>
                <a:rPr lang="pt-BR" sz="1600" b="1" dirty="0">
                  <a:solidFill>
                    <a:srgbClr val="08204D">
                      <a:lumMod val="90000"/>
                      <a:lumOff val="10000"/>
                    </a:srgbClr>
                  </a:solidFill>
                  <a:latin typeface="Calibri" panose="020F0502020204030204"/>
                </a:rPr>
                <a:t>62%</a:t>
              </a:r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8E0D20B1-FC9D-5E7F-CFC8-C4EDC0F91F8D}"/>
                </a:ext>
              </a:extLst>
            </p:cNvPr>
            <p:cNvSpPr/>
            <p:nvPr/>
          </p:nvSpPr>
          <p:spPr>
            <a:xfrm>
              <a:off x="13792439" y="3782891"/>
              <a:ext cx="1273628" cy="126750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217"/>
              <a:r>
                <a:rPr lang="pt-BR" sz="1600" b="1" dirty="0">
                  <a:solidFill>
                    <a:srgbClr val="08204D">
                      <a:lumMod val="90000"/>
                      <a:lumOff val="10000"/>
                    </a:srgbClr>
                  </a:solidFill>
                  <a:latin typeface="Calibri" panose="020F0502020204030204"/>
                </a:rPr>
                <a:t>59%</a:t>
              </a:r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35DBA58F-61EF-EF87-4C28-F6809A1A1DA6}"/>
                </a:ext>
              </a:extLst>
            </p:cNvPr>
            <p:cNvSpPr/>
            <p:nvPr/>
          </p:nvSpPr>
          <p:spPr>
            <a:xfrm>
              <a:off x="16356409" y="3795101"/>
              <a:ext cx="1273628" cy="126750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217"/>
              <a:r>
                <a:rPr lang="pt-BR" sz="1600" b="1" dirty="0">
                  <a:solidFill>
                    <a:srgbClr val="08204D">
                      <a:lumMod val="90000"/>
                      <a:lumOff val="10000"/>
                    </a:srgbClr>
                  </a:solidFill>
                  <a:latin typeface="Calibri" panose="020F0502020204030204"/>
                </a:rPr>
                <a:t>53%</a:t>
              </a:r>
            </a:p>
          </p:txBody>
        </p:sp>
        <p:sp>
          <p:nvSpPr>
            <p:cNvPr id="14" name="Elipse 13">
              <a:extLst>
                <a:ext uri="{FF2B5EF4-FFF2-40B4-BE49-F238E27FC236}">
                  <a16:creationId xmlns:a16="http://schemas.microsoft.com/office/drawing/2014/main" id="{83656A37-0E03-AAFF-3199-0DF794C29C04}"/>
                </a:ext>
              </a:extLst>
            </p:cNvPr>
            <p:cNvSpPr/>
            <p:nvPr/>
          </p:nvSpPr>
          <p:spPr>
            <a:xfrm>
              <a:off x="19001495" y="3793937"/>
              <a:ext cx="1273628" cy="126750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217"/>
              <a:r>
                <a:rPr lang="pt-BR" sz="1600" b="1" dirty="0">
                  <a:solidFill>
                    <a:srgbClr val="08204D">
                      <a:lumMod val="90000"/>
                      <a:lumOff val="10000"/>
                    </a:srgbClr>
                  </a:solidFill>
                  <a:latin typeface="Calibri" panose="020F0502020204030204"/>
                </a:rPr>
                <a:t>54%</a:t>
              </a:r>
            </a:p>
          </p:txBody>
        </p:sp>
      </p:grp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5304C25E-C1B8-470B-8CC6-C13BE9F34746}"/>
              </a:ext>
            </a:extLst>
          </p:cNvPr>
          <p:cNvSpPr txBox="1"/>
          <p:nvPr/>
        </p:nvSpPr>
        <p:spPr>
          <a:xfrm>
            <a:off x="1015396" y="6116463"/>
            <a:ext cx="3616696" cy="3231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0% a 50% estoques desbalanceados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9A06C000-3738-1D1D-7452-3DC899EF2C10}"/>
              </a:ext>
            </a:extLst>
          </p:cNvPr>
          <p:cNvSpPr txBox="1"/>
          <p:nvPr/>
        </p:nvSpPr>
        <p:spPr>
          <a:xfrm>
            <a:off x="4757490" y="6112750"/>
            <a:ext cx="3078087" cy="3231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150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Entre 51% a 79% oportunidade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30832435-DA23-CFCE-4B68-8D3453DA0432}"/>
              </a:ext>
            </a:extLst>
          </p:cNvPr>
          <p:cNvSpPr txBox="1"/>
          <p:nvPr/>
        </p:nvSpPr>
        <p:spPr>
          <a:xfrm>
            <a:off x="8072536" y="6118846"/>
            <a:ext cx="2289409" cy="323165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&gt; = 80% oportunidade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899AA4B7-FD6B-72AE-121D-19595113A48B}"/>
              </a:ext>
            </a:extLst>
          </p:cNvPr>
          <p:cNvSpPr txBox="1"/>
          <p:nvPr/>
        </p:nvSpPr>
        <p:spPr>
          <a:xfrm>
            <a:off x="9657412" y="1523508"/>
            <a:ext cx="25426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defTabSz="914217">
              <a:buFont typeface="Arial" panose="020B0604020202020204" pitchFamily="34" charset="0"/>
              <a:buChar char="•"/>
            </a:pPr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Entendimento</a:t>
            </a:r>
          </a:p>
          <a:p>
            <a:pPr marL="285750" indent="-285750" defTabSz="914217">
              <a:buFont typeface="Arial" panose="020B0604020202020204" pitchFamily="34" charset="0"/>
              <a:buChar char="•"/>
            </a:pPr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Ações</a:t>
            </a:r>
          </a:p>
          <a:p>
            <a:pPr marL="285750" indent="-285750" defTabSz="914217">
              <a:buFont typeface="Arial" panose="020B0604020202020204" pitchFamily="34" charset="0"/>
              <a:buChar char="•"/>
            </a:pPr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Provisionamento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A3341BCD-E1E5-D44A-B372-2E5B59DB9211}"/>
              </a:ext>
            </a:extLst>
          </p:cNvPr>
          <p:cNvSpPr txBox="1"/>
          <p:nvPr/>
        </p:nvSpPr>
        <p:spPr>
          <a:xfrm>
            <a:off x="7013979" y="174332"/>
            <a:ext cx="5178021" cy="430887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2200" b="1" dirty="0">
                <a:solidFill>
                  <a:srgbClr val="FFFFFF"/>
                </a:solidFill>
                <a:latin typeface="Montserrat" pitchFamily="2" charset="0"/>
              </a:rPr>
              <a:t>META: ALCANÇAR SAÚDE &gt;= 80% </a:t>
            </a:r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ECAA3A6D-CE1A-6D2C-5107-01F8DEDFB439}"/>
              </a:ext>
            </a:extLst>
          </p:cNvPr>
          <p:cNvCxnSpPr/>
          <p:nvPr/>
        </p:nvCxnSpPr>
        <p:spPr>
          <a:xfrm flipH="1" flipV="1">
            <a:off x="2083633" y="2314677"/>
            <a:ext cx="7915533" cy="369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191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0" y="447978"/>
            <a:ext cx="823975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3. CONSENSO OPERACIONAL ( FUTURO)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57B8F4B-F03E-B583-18E9-DAE3D812075F}"/>
              </a:ext>
            </a:extLst>
          </p:cNvPr>
          <p:cNvSpPr txBox="1"/>
          <p:nvPr/>
        </p:nvSpPr>
        <p:spPr>
          <a:xfrm>
            <a:off x="507895" y="1289953"/>
            <a:ext cx="11429878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>
              <a:defRPr/>
            </a:pP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Levantamento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 de Custos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após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confecção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 dos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planos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 :</a:t>
            </a:r>
          </a:p>
          <a:p>
            <a:pPr defTabSz="914217">
              <a:defRPr/>
            </a:pPr>
            <a:endParaRPr lang="en-US" sz="3300" b="1" dirty="0">
              <a:solidFill>
                <a:srgbClr val="DDDEDD">
                  <a:lumMod val="10000"/>
                </a:srgbClr>
              </a:solidFill>
              <a:latin typeface="Poppins" pitchFamily="2" charset="77"/>
              <a:cs typeface="Poppins" pitchFamily="2" charset="77"/>
            </a:endParaRPr>
          </a:p>
          <a:p>
            <a:pPr marL="428625" indent="-428625" defTabSz="914217">
              <a:buFont typeface="Arial" panose="020B0604020202020204" pitchFamily="34" charset="0"/>
              <a:buChar char="•"/>
              <a:defRPr/>
            </a:pPr>
            <a:endParaRPr lang="en-US" sz="2000" b="1" dirty="0">
              <a:solidFill>
                <a:srgbClr val="FFFFFF">
                  <a:lumMod val="65000"/>
                </a:srgbClr>
              </a:solidFill>
              <a:latin typeface="Poppins" pitchFamily="2" charset="77"/>
              <a:cs typeface="Poppins" pitchFamily="2" charset="77"/>
            </a:endParaRPr>
          </a:p>
          <a:p>
            <a:pPr marL="428625" indent="-428625" defTabSz="914217"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CPV (CUSTO DOS PRODUTOS VENDIDOS)</a:t>
            </a:r>
          </a:p>
          <a:p>
            <a:pPr defTabSz="914217">
              <a:defRPr/>
            </a:pPr>
            <a:endParaRPr lang="en-US" sz="2400" b="1" dirty="0">
              <a:solidFill>
                <a:srgbClr val="0E191A"/>
              </a:solidFill>
              <a:latin typeface="Montserrat" pitchFamily="2" charset="0"/>
              <a:cs typeface="Poppins" pitchFamily="2" charset="77"/>
            </a:endParaRPr>
          </a:p>
          <a:p>
            <a:pPr marL="428625" indent="-428625" defTabSz="914217"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CUSTO DE FRETE VENDA (</a:t>
            </a:r>
            <a:r>
              <a:rPr lang="en-US" sz="24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Logística</a:t>
            </a:r>
            <a:r>
              <a:rPr lang="en-US" sz="24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)</a:t>
            </a:r>
          </a:p>
          <a:p>
            <a:pPr defTabSz="914217">
              <a:defRPr/>
            </a:pPr>
            <a:endParaRPr lang="en-US" sz="2400" b="1" dirty="0">
              <a:solidFill>
                <a:srgbClr val="0E191A"/>
              </a:solidFill>
              <a:latin typeface="Montserrat" pitchFamily="2" charset="0"/>
              <a:cs typeface="Poppins" pitchFamily="2" charset="77"/>
            </a:endParaRPr>
          </a:p>
          <a:p>
            <a:pPr marL="428625" indent="-428625" defTabSz="914217"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CUSTO FRETE TRANSFERÊNCIA (</a:t>
            </a:r>
            <a:r>
              <a:rPr lang="en-US" sz="2400" b="1" dirty="0" err="1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Logística</a:t>
            </a:r>
            <a:r>
              <a:rPr lang="en-US" sz="2400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)</a:t>
            </a:r>
          </a:p>
          <a:p>
            <a:pPr defTabSz="914217">
              <a:defRPr/>
            </a:pPr>
            <a:endParaRPr lang="en-US" sz="2400" b="1" dirty="0">
              <a:solidFill>
                <a:srgbClr val="FFFFFF">
                  <a:lumMod val="65000"/>
                </a:srgb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CD1CEA2-2E7A-B530-A216-F93F785F335F}"/>
              </a:ext>
            </a:extLst>
          </p:cNvPr>
          <p:cNvSpPr txBox="1"/>
          <p:nvPr/>
        </p:nvSpPr>
        <p:spPr>
          <a:xfrm>
            <a:off x="997630" y="5279119"/>
            <a:ext cx="4645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2400" b="1" dirty="0">
                <a:solidFill>
                  <a:srgbClr val="C00000"/>
                </a:solidFill>
                <a:latin typeface="Montserrat" pitchFamily="2" charset="0"/>
                <a:cs typeface="Poppins" pitchFamily="2" charset="77"/>
              </a:rPr>
              <a:t>DEMANDA  NÃO ATENDIDA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C23C33E-5EAC-EBE8-9515-75C6949909E9}"/>
              </a:ext>
            </a:extLst>
          </p:cNvPr>
          <p:cNvSpPr txBox="1"/>
          <p:nvPr/>
        </p:nvSpPr>
        <p:spPr>
          <a:xfrm>
            <a:off x="7957196" y="2864048"/>
            <a:ext cx="3980577" cy="830997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 defTabSz="914217"/>
            <a:r>
              <a:rPr lang="pt-BR" sz="24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Coletar as informações </a:t>
            </a:r>
          </a:p>
          <a:p>
            <a:pPr algn="ctr" defTabSz="914217"/>
            <a:r>
              <a:rPr lang="pt-BR" sz="24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com Finanças</a:t>
            </a:r>
          </a:p>
        </p:txBody>
      </p:sp>
    </p:spTree>
    <p:extLst>
      <p:ext uri="{BB962C8B-B14F-4D97-AF65-F5344CB8AC3E}">
        <p14:creationId xmlns:p14="http://schemas.microsoft.com/office/powerpoint/2010/main" val="4139477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B6536FC-3CBD-9A36-1D4B-9610A2E7E89E}"/>
              </a:ext>
            </a:extLst>
          </p:cNvPr>
          <p:cNvSpPr/>
          <p:nvPr/>
        </p:nvSpPr>
        <p:spPr>
          <a:xfrm>
            <a:off x="0" y="266699"/>
            <a:ext cx="12192000" cy="1075083"/>
          </a:xfrm>
          <a:prstGeom prst="rect">
            <a:avLst/>
          </a:prstGeom>
          <a:solidFill>
            <a:srgbClr val="0E19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solidFill>
                  <a:prstClr val="white"/>
                </a:solidFill>
                <a:latin typeface="Montserrat" panose="02000505000000020004" pitchFamily="2" charset="0"/>
              </a:rPr>
              <a:t>INTEGRAÇÃO FINANCEIRA NO S&amp;OP</a:t>
            </a: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2000505000000020004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+mn-cs"/>
              </a:rPr>
              <a:t>AULA 02</a:t>
            </a:r>
          </a:p>
        </p:txBody>
      </p:sp>
    </p:spTree>
    <p:extLst>
      <p:ext uri="{BB962C8B-B14F-4D97-AF65-F5344CB8AC3E}">
        <p14:creationId xmlns:p14="http://schemas.microsoft.com/office/powerpoint/2010/main" val="1708805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 2">
            <a:extLst>
              <a:ext uri="{FF2B5EF4-FFF2-40B4-BE49-F238E27FC236}">
                <a16:creationId xmlns:a16="http://schemas.microsoft.com/office/drawing/2014/main" id="{DC235761-A4A1-FDCE-5978-C07927978A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2204213"/>
              </p:ext>
            </p:extLst>
          </p:nvPr>
        </p:nvGraphicFramePr>
        <p:xfrm>
          <a:off x="778701" y="1635630"/>
          <a:ext cx="10698661" cy="4242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72744" y="613781"/>
            <a:ext cx="118465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VISÃO FINANCEIRA EM TODAS AS ETAPAS DO PROCESSO</a:t>
            </a:r>
          </a:p>
        </p:txBody>
      </p:sp>
    </p:spTree>
    <p:extLst>
      <p:ext uri="{BB962C8B-B14F-4D97-AF65-F5344CB8AC3E}">
        <p14:creationId xmlns:p14="http://schemas.microsoft.com/office/powerpoint/2010/main" val="41211714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kumimoji="0" lang="pt-BR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itchFamily="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DA624BC-CF11-4D03-647A-3B9C1070BC5D}"/>
              </a:ext>
            </a:extLst>
          </p:cNvPr>
          <p:cNvSpPr txBox="1"/>
          <p:nvPr/>
        </p:nvSpPr>
        <p:spPr>
          <a:xfrm>
            <a:off x="0" y="3105834"/>
            <a:ext cx="1219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0"/>
              </a:rPr>
              <a:t>Valoração do Plano</a:t>
            </a:r>
          </a:p>
        </p:txBody>
      </p:sp>
    </p:spTree>
    <p:extLst>
      <p:ext uri="{BB962C8B-B14F-4D97-AF65-F5344CB8AC3E}">
        <p14:creationId xmlns:p14="http://schemas.microsoft.com/office/powerpoint/2010/main" val="37036640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0" y="408483"/>
            <a:ext cx="12191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VALORAÇÃO MACRO DO PLANO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7A20C848-2BFC-3B4D-1D18-550E612E7ADA}"/>
              </a:ext>
            </a:extLst>
          </p:cNvPr>
          <p:cNvSpPr txBox="1"/>
          <p:nvPr/>
        </p:nvSpPr>
        <p:spPr>
          <a:xfrm>
            <a:off x="552510" y="1478925"/>
            <a:ext cx="11086978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PROJEÇÃO DE RESULTADO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(+) RECEITA LÍQUIDA DE VENDAS                                            R$ 90.000.000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(-) CUSTO DOS PRODUTOS VENDIDOS                                R$ 63.000.000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(-) DESPESAS COM FRETES                                                           R$  11.000.000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= MARGEM DE CONTRIBUIÇÃO COMERCIAL R$              R$ 16.000.000          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= % ROL                                                                                                                   18%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4FCFE828-3AE3-22E5-10AC-169E602A3C05}"/>
              </a:ext>
            </a:extLst>
          </p:cNvPr>
          <p:cNvSpPr txBox="1"/>
          <p:nvPr/>
        </p:nvSpPr>
        <p:spPr>
          <a:xfrm>
            <a:off x="9259888" y="2264012"/>
            <a:ext cx="8835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M+1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7C5AACA-9433-4722-70B4-F8C137DAB7BE}"/>
              </a:ext>
            </a:extLst>
          </p:cNvPr>
          <p:cNvSpPr txBox="1"/>
          <p:nvPr/>
        </p:nvSpPr>
        <p:spPr>
          <a:xfrm>
            <a:off x="1738877" y="6131413"/>
            <a:ext cx="8714245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O RESULTADO PROJETADO ATENDE AS EXPECTATIVAS DO NEGÓCIO?</a:t>
            </a:r>
          </a:p>
        </p:txBody>
      </p:sp>
    </p:spTree>
    <p:extLst>
      <p:ext uri="{BB962C8B-B14F-4D97-AF65-F5344CB8AC3E}">
        <p14:creationId xmlns:p14="http://schemas.microsoft.com/office/powerpoint/2010/main" val="41755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266445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DB88B6B-C34B-084A-53A7-8F9E381CC98C}"/>
              </a:ext>
            </a:extLst>
          </p:cNvPr>
          <p:cNvSpPr/>
          <p:nvPr/>
        </p:nvSpPr>
        <p:spPr>
          <a:xfrm>
            <a:off x="9782349" y="2134243"/>
            <a:ext cx="2149585" cy="3485888"/>
          </a:xfrm>
          <a:prstGeom prst="rect">
            <a:avLst/>
          </a:prstGeom>
          <a:noFill/>
          <a:ln w="952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28755C11-CC40-97D9-E304-D166ED7A324D}"/>
              </a:ext>
            </a:extLst>
          </p:cNvPr>
          <p:cNvSpPr txBox="1"/>
          <p:nvPr/>
        </p:nvSpPr>
        <p:spPr>
          <a:xfrm>
            <a:off x="0" y="232559"/>
            <a:ext cx="12191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VALORAÇÃO MACRO DO PLANO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09D179B2-3A6A-CEF5-19EE-047150E4D1AD}"/>
              </a:ext>
            </a:extLst>
          </p:cNvPr>
          <p:cNvSpPr txBox="1"/>
          <p:nvPr/>
        </p:nvSpPr>
        <p:spPr>
          <a:xfrm>
            <a:off x="-549498" y="1659403"/>
            <a:ext cx="8424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>
                <a:solidFill>
                  <a:srgbClr val="0E191A"/>
                </a:solidFill>
                <a:latin typeface="Montserrat" pitchFamily="2" charset="0"/>
              </a:rPr>
              <a:t>	COMPARANDO COM O ORÇAMENTO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C96F2F2B-E00B-0AFA-6D0B-4E833AA59B65}"/>
              </a:ext>
            </a:extLst>
          </p:cNvPr>
          <p:cNvSpPr txBox="1"/>
          <p:nvPr/>
        </p:nvSpPr>
        <p:spPr>
          <a:xfrm>
            <a:off x="9962505" y="2218243"/>
            <a:ext cx="17892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b="1" dirty="0">
                <a:solidFill>
                  <a:srgbClr val="0E191A"/>
                </a:solidFill>
                <a:latin typeface="Montserrat" pitchFamily="2" charset="0"/>
              </a:rPr>
              <a:t>VARIAÇÃO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A0E3C2E-C414-E284-C032-F684FB2782B1}"/>
              </a:ext>
            </a:extLst>
          </p:cNvPr>
          <p:cNvSpPr txBox="1"/>
          <p:nvPr/>
        </p:nvSpPr>
        <p:spPr>
          <a:xfrm>
            <a:off x="7657156" y="2218243"/>
            <a:ext cx="14382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b="1" dirty="0">
                <a:solidFill>
                  <a:srgbClr val="0E191A"/>
                </a:solidFill>
                <a:latin typeface="Montserrat" pitchFamily="2" charset="0"/>
              </a:rPr>
              <a:t>BUDGET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0726F5C7-A0CF-CD97-1006-E28F4E78E7BB}"/>
              </a:ext>
            </a:extLst>
          </p:cNvPr>
          <p:cNvSpPr txBox="1"/>
          <p:nvPr/>
        </p:nvSpPr>
        <p:spPr>
          <a:xfrm>
            <a:off x="5489222" y="2227640"/>
            <a:ext cx="10150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b="1" dirty="0">
                <a:solidFill>
                  <a:srgbClr val="0E191A"/>
                </a:solidFill>
                <a:latin typeface="Montserrat" pitchFamily="2" charset="0"/>
              </a:rPr>
              <a:t>S&amp;OP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1A44AD38-DB1C-F645-6E89-E721E37F0952}"/>
              </a:ext>
            </a:extLst>
          </p:cNvPr>
          <p:cNvSpPr txBox="1"/>
          <p:nvPr/>
        </p:nvSpPr>
        <p:spPr>
          <a:xfrm>
            <a:off x="298674" y="2644288"/>
            <a:ext cx="4660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(+) RECEITA LÍQUIDA DE VENDAS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6EF0CBD5-9780-1B0E-75B2-399ADCE03AC6}"/>
              </a:ext>
            </a:extLst>
          </p:cNvPr>
          <p:cNvSpPr txBox="1"/>
          <p:nvPr/>
        </p:nvSpPr>
        <p:spPr>
          <a:xfrm>
            <a:off x="5071099" y="2649130"/>
            <a:ext cx="1936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R$ 90.000.000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0F5CB5A5-1106-FB9A-3330-8F5E7AC31DD4}"/>
              </a:ext>
            </a:extLst>
          </p:cNvPr>
          <p:cNvSpPr txBox="1"/>
          <p:nvPr/>
        </p:nvSpPr>
        <p:spPr>
          <a:xfrm>
            <a:off x="7415102" y="2645749"/>
            <a:ext cx="1922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R$ 85.000.000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824D1302-675D-744B-BF2D-4AC9384B26FD}"/>
              </a:ext>
            </a:extLst>
          </p:cNvPr>
          <p:cNvSpPr txBox="1"/>
          <p:nvPr/>
        </p:nvSpPr>
        <p:spPr>
          <a:xfrm>
            <a:off x="9962505" y="2647447"/>
            <a:ext cx="1770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R$ 5.000.000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03A018DF-EE3B-DA0F-75AA-3ACD0B3CD292}"/>
              </a:ext>
            </a:extLst>
          </p:cNvPr>
          <p:cNvSpPr txBox="1"/>
          <p:nvPr/>
        </p:nvSpPr>
        <p:spPr>
          <a:xfrm>
            <a:off x="293829" y="3216686"/>
            <a:ext cx="4777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(-) CUSTO DOS PRODUTOS VENDIDOS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F1F1EE1E-2EDD-0789-5B5D-7B50E1533C34}"/>
              </a:ext>
            </a:extLst>
          </p:cNvPr>
          <p:cNvSpPr txBox="1"/>
          <p:nvPr/>
        </p:nvSpPr>
        <p:spPr>
          <a:xfrm>
            <a:off x="5082808" y="3199838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R$ 63.000.000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61D1F0E-2D40-276B-0A36-0E17EEDAB0E8}"/>
              </a:ext>
            </a:extLst>
          </p:cNvPr>
          <p:cNvSpPr txBox="1"/>
          <p:nvPr/>
        </p:nvSpPr>
        <p:spPr>
          <a:xfrm>
            <a:off x="7364786" y="3199838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R$ 62.000.000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018D7933-5577-6962-7A18-4326BA725452}"/>
              </a:ext>
            </a:extLst>
          </p:cNvPr>
          <p:cNvSpPr txBox="1"/>
          <p:nvPr/>
        </p:nvSpPr>
        <p:spPr>
          <a:xfrm>
            <a:off x="9908204" y="3148069"/>
            <a:ext cx="1880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(R$ 1.000.000)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86A841DE-B9DC-155D-12D1-AC7D599F30EE}"/>
              </a:ext>
            </a:extLst>
          </p:cNvPr>
          <p:cNvSpPr txBox="1"/>
          <p:nvPr/>
        </p:nvSpPr>
        <p:spPr>
          <a:xfrm>
            <a:off x="309728" y="3788217"/>
            <a:ext cx="464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(-) DESPESAS COM FRETES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681C4248-12DB-1AB4-1E41-81C2EB1EA68A}"/>
              </a:ext>
            </a:extLst>
          </p:cNvPr>
          <p:cNvSpPr txBox="1"/>
          <p:nvPr/>
        </p:nvSpPr>
        <p:spPr>
          <a:xfrm>
            <a:off x="5091939" y="3788217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R$ 11.000.000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DEEEEC30-6640-C030-B4AD-878C40329B6E}"/>
              </a:ext>
            </a:extLst>
          </p:cNvPr>
          <p:cNvSpPr txBox="1"/>
          <p:nvPr/>
        </p:nvSpPr>
        <p:spPr>
          <a:xfrm>
            <a:off x="7367422" y="3819441"/>
            <a:ext cx="1879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R$ 10.000.000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A82201D3-5DC2-EAC9-EF2C-A637C9DFA753}"/>
              </a:ext>
            </a:extLst>
          </p:cNvPr>
          <p:cNvSpPr txBox="1"/>
          <p:nvPr/>
        </p:nvSpPr>
        <p:spPr>
          <a:xfrm>
            <a:off x="9918386" y="3819441"/>
            <a:ext cx="1880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(R$ 1.000.000)</a:t>
            </a:r>
            <a:endParaRPr lang="pt-BR" dirty="0">
              <a:latin typeface="Montserrat" pitchFamily="2" charset="0"/>
            </a:endParaRP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1FE7E1B5-F8C9-4617-C63C-B20F0B28BA26}"/>
              </a:ext>
            </a:extLst>
          </p:cNvPr>
          <p:cNvSpPr txBox="1"/>
          <p:nvPr/>
        </p:nvSpPr>
        <p:spPr>
          <a:xfrm>
            <a:off x="293755" y="4362749"/>
            <a:ext cx="4664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= MARGEM DE CONTRIBUIÇÃO</a:t>
            </a:r>
          </a:p>
          <a:p>
            <a:r>
              <a:rPr lang="en-US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COMERCIAL</a:t>
            </a:r>
            <a:endParaRPr lang="pt-BR" dirty="0">
              <a:solidFill>
                <a:srgbClr val="0E191A"/>
              </a:solidFill>
              <a:latin typeface="Montserrat" pitchFamily="2" charset="0"/>
            </a:endParaRP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BE156572-0576-FE77-3154-6F59D6445262}"/>
              </a:ext>
            </a:extLst>
          </p:cNvPr>
          <p:cNvSpPr txBox="1"/>
          <p:nvPr/>
        </p:nvSpPr>
        <p:spPr>
          <a:xfrm>
            <a:off x="9894405" y="4339601"/>
            <a:ext cx="1768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rgbClr val="00B050"/>
                </a:solidFill>
                <a:latin typeface="Montserrat" pitchFamily="2" charset="0"/>
              </a:rPr>
              <a:t>R$ 3.000.000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375FB19E-7601-B06F-7F86-58C020124BD3}"/>
              </a:ext>
            </a:extLst>
          </p:cNvPr>
          <p:cNvSpPr txBox="1"/>
          <p:nvPr/>
        </p:nvSpPr>
        <p:spPr>
          <a:xfrm>
            <a:off x="5082165" y="4339601"/>
            <a:ext cx="1869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R$ 16.000.000</a:t>
            </a:r>
            <a:endParaRPr lang="pt-BR" dirty="0">
              <a:solidFill>
                <a:srgbClr val="0E191A"/>
              </a:solidFill>
              <a:latin typeface="Montserrat" pitchFamily="2" charset="0"/>
            </a:endParaRP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CAC3EE14-9E52-2220-C91E-4A8B7A749BA6}"/>
              </a:ext>
            </a:extLst>
          </p:cNvPr>
          <p:cNvSpPr txBox="1"/>
          <p:nvPr/>
        </p:nvSpPr>
        <p:spPr>
          <a:xfrm>
            <a:off x="7364786" y="4339601"/>
            <a:ext cx="1858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R$ 13.000.000</a:t>
            </a:r>
            <a:endParaRPr lang="pt-BR" dirty="0">
              <a:solidFill>
                <a:srgbClr val="0E191A"/>
              </a:solidFill>
              <a:latin typeface="Montserrat" pitchFamily="2" charset="0"/>
            </a:endParaRP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87EC84B2-C561-9330-80B5-4703F0443F77}"/>
              </a:ext>
            </a:extLst>
          </p:cNvPr>
          <p:cNvSpPr txBox="1"/>
          <p:nvPr/>
        </p:nvSpPr>
        <p:spPr>
          <a:xfrm>
            <a:off x="349987" y="5044427"/>
            <a:ext cx="1034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E191A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=ROL</a:t>
            </a:r>
            <a:endParaRPr lang="pt-BR" dirty="0">
              <a:solidFill>
                <a:srgbClr val="0E191A"/>
              </a:solidFill>
              <a:latin typeface="Montserrat" pitchFamily="2" charset="0"/>
            </a:endParaRP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D9DA0D2C-C302-926A-421E-CB4A3FF44205}"/>
              </a:ext>
            </a:extLst>
          </p:cNvPr>
          <p:cNvSpPr txBox="1"/>
          <p:nvPr/>
        </p:nvSpPr>
        <p:spPr>
          <a:xfrm>
            <a:off x="5670246" y="5009080"/>
            <a:ext cx="738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18%</a:t>
            </a:r>
            <a:endParaRPr lang="pt-BR" dirty="0">
              <a:solidFill>
                <a:srgbClr val="0E191A"/>
              </a:solidFill>
              <a:latin typeface="Montserrat" pitchFamily="2" charset="0"/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14C78309-EFD4-74B0-22EC-CB0F5EC789B1}"/>
              </a:ext>
            </a:extLst>
          </p:cNvPr>
          <p:cNvSpPr txBox="1"/>
          <p:nvPr/>
        </p:nvSpPr>
        <p:spPr>
          <a:xfrm>
            <a:off x="8021306" y="5009080"/>
            <a:ext cx="738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E191A"/>
                </a:solidFill>
                <a:latin typeface="Montserrat" pitchFamily="2" charset="0"/>
                <a:cs typeface="Poppins" pitchFamily="2" charset="77"/>
              </a:rPr>
              <a:t>15%</a:t>
            </a:r>
            <a:endParaRPr lang="pt-BR" dirty="0">
              <a:solidFill>
                <a:srgbClr val="0E191A"/>
              </a:solidFill>
              <a:latin typeface="Montserrat" pitchFamily="2" charset="0"/>
            </a:endParaRP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B2D37091-FD53-A1CA-8038-44ACD2595D90}"/>
              </a:ext>
            </a:extLst>
          </p:cNvPr>
          <p:cNvSpPr txBox="1"/>
          <p:nvPr/>
        </p:nvSpPr>
        <p:spPr>
          <a:xfrm>
            <a:off x="10537849" y="4979866"/>
            <a:ext cx="619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Montserrat" pitchFamily="2" charset="0"/>
                <a:cs typeface="Poppins" pitchFamily="2" charset="77"/>
              </a:rPr>
              <a:t>3%</a:t>
            </a:r>
            <a:endParaRPr lang="pt-BR" dirty="0">
              <a:solidFill>
                <a:srgbClr val="00B050"/>
              </a:solidFill>
              <a:latin typeface="Montserr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69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047983" y="440736"/>
            <a:ext cx="1009603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VALORAÇÃO COM RESPECTIVOS RESPONSÁVEIS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7C5AACA-9433-4722-70B4-F8C137DAB7BE}"/>
              </a:ext>
            </a:extLst>
          </p:cNvPr>
          <p:cNvSpPr txBox="1"/>
          <p:nvPr/>
        </p:nvSpPr>
        <p:spPr>
          <a:xfrm>
            <a:off x="1767763" y="6137061"/>
            <a:ext cx="8656474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O RESULTADO PROJETADO ATENDE AS EXPECTATIVAS DO NEGÓCIO?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6D979DF-38FE-7C4C-F79F-1CE58612A3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749" y="1964101"/>
            <a:ext cx="9598573" cy="2929797"/>
          </a:xfrm>
          <a:prstGeom prst="rect">
            <a:avLst/>
          </a:prstGeom>
          <a:ln w="19050">
            <a:solidFill>
              <a:srgbClr val="001420"/>
            </a:solidFill>
          </a:ln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7B59B58D-15C6-2E6F-EA3A-F85970D96BEC}"/>
              </a:ext>
            </a:extLst>
          </p:cNvPr>
          <p:cNvSpPr/>
          <p:nvPr/>
        </p:nvSpPr>
        <p:spPr>
          <a:xfrm>
            <a:off x="1099749" y="1964101"/>
            <a:ext cx="2174393" cy="2929797"/>
          </a:xfrm>
          <a:prstGeom prst="rect">
            <a:avLst/>
          </a:prstGeom>
          <a:noFill/>
          <a:ln w="73025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966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72297" y="325574"/>
            <a:ext cx="88681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4. PRÉ-S&amp;OP ( LINGUAGEM OPERACIONAL)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770F9D9-6674-470D-F8F1-F8A3EE34EB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91" y="1797241"/>
            <a:ext cx="2485731" cy="3088777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7F83588-164F-1558-5A25-A27F67649072}"/>
              </a:ext>
            </a:extLst>
          </p:cNvPr>
          <p:cNvSpPr txBox="1"/>
          <p:nvPr/>
        </p:nvSpPr>
        <p:spPr>
          <a:xfrm>
            <a:off x="579105" y="5734367"/>
            <a:ext cx="11033790" cy="369332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VENDER ACIMA DO ORÇAMENTO NÃO GARANTE UM BOM RESULTADO PARA O NEGÓCIO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468B52D-B3E5-F49D-5FEA-3070CCD45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2078" y="1797241"/>
            <a:ext cx="9218828" cy="302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06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72297" y="325574"/>
            <a:ext cx="88681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4. PRÉ-S&amp;OP ( LINGUAGEM OPERACIONAL)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770F9D9-6674-470D-F8F1-F8A3EE34EB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91" y="1786000"/>
            <a:ext cx="2485731" cy="3088777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7F83588-164F-1558-5A25-A27F67649072}"/>
              </a:ext>
            </a:extLst>
          </p:cNvPr>
          <p:cNvSpPr txBox="1"/>
          <p:nvPr/>
        </p:nvSpPr>
        <p:spPr>
          <a:xfrm>
            <a:off x="1938451" y="5596538"/>
            <a:ext cx="8315097" cy="369332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AJUSTA E LEVA O MELHOR CENÁRIO PARA A REUNIÃO EXECUTIVA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6C9BDDC-D3FD-4F9A-C895-352596DA4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7916" y="1786000"/>
            <a:ext cx="9398702" cy="308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15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-5784"/>
            <a:ext cx="12192000" cy="68637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3CF9F59-189B-4D40-DD55-58BC9A9BF8A5}"/>
              </a:ext>
            </a:extLst>
          </p:cNvPr>
          <p:cNvSpPr txBox="1"/>
          <p:nvPr/>
        </p:nvSpPr>
        <p:spPr>
          <a:xfrm>
            <a:off x="0" y="3102942"/>
            <a:ext cx="1219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0"/>
              </a:rPr>
              <a:t>Fluxo de Caixa</a:t>
            </a:r>
          </a:p>
        </p:txBody>
      </p:sp>
    </p:spTree>
    <p:extLst>
      <p:ext uri="{BB962C8B-B14F-4D97-AF65-F5344CB8AC3E}">
        <p14:creationId xmlns:p14="http://schemas.microsoft.com/office/powerpoint/2010/main" val="3461712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0006B-A52F-5CF4-3079-A4DB5271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925804-894A-B692-7CCD-21B0DB975158}"/>
              </a:ext>
            </a:extLst>
          </p:cNvPr>
          <p:cNvSpPr txBox="1"/>
          <p:nvPr/>
        </p:nvSpPr>
        <p:spPr>
          <a:xfrm>
            <a:off x="4097391" y="342551"/>
            <a:ext cx="36311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FLUXO DE CAIXA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A7A94B0-105A-63DB-16A3-0B7E652F9D40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342BBD10-DB9B-DD1D-7A96-B76B4C4A8BAF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EB6A61F7-CA9B-70D4-C6AD-56BB6D3DBBBD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AD62B3EF-E1C5-C33D-AF45-9EDFA3D54D1E}"/>
              </a:ext>
            </a:extLst>
          </p:cNvPr>
          <p:cNvSpPr/>
          <p:nvPr/>
        </p:nvSpPr>
        <p:spPr>
          <a:xfrm>
            <a:off x="1059218" y="1868674"/>
            <a:ext cx="3235822" cy="138779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FCO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Fluxo de Caixa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Operacional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6386D0CD-A95C-FD63-BF9C-E5C0D86CDD2B}"/>
              </a:ext>
            </a:extLst>
          </p:cNvPr>
          <p:cNvSpPr/>
          <p:nvPr/>
        </p:nvSpPr>
        <p:spPr>
          <a:xfrm>
            <a:off x="4533374" y="1868674"/>
            <a:ext cx="3235822" cy="138779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FCI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Fluxo de Caixa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Investimento</a:t>
            </a:r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6A412F7F-23EC-8ED7-3E7D-826E8358108C}"/>
              </a:ext>
            </a:extLst>
          </p:cNvPr>
          <p:cNvSpPr/>
          <p:nvPr/>
        </p:nvSpPr>
        <p:spPr>
          <a:xfrm>
            <a:off x="8222785" y="1868674"/>
            <a:ext cx="3235822" cy="138779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FCF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Fluxo de Caixa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Financiamento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5520E91B-DEC3-CE29-51D5-A2A11BFFCE79}"/>
              </a:ext>
            </a:extLst>
          </p:cNvPr>
          <p:cNvSpPr txBox="1"/>
          <p:nvPr/>
        </p:nvSpPr>
        <p:spPr>
          <a:xfrm>
            <a:off x="1110835" y="3271298"/>
            <a:ext cx="313258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CONTAS À RECEBER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CONTAS À PAGAR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ESTOQUES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200" b="0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Montserrat" pitchFamily="2" charset="0"/>
            </a:endParaRP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FCF: FLUXO CAIXA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         FINANCEIRO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200" b="0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Montserrat" pitchFamily="2" charset="0"/>
            </a:endParaRP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SALÁRIOS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IMPOSTOS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ETC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34B52DDF-D2E2-4EC7-7CD0-83B0EABBD1B8}"/>
              </a:ext>
            </a:extLst>
          </p:cNvPr>
          <p:cNvSpPr txBox="1"/>
          <p:nvPr/>
        </p:nvSpPr>
        <p:spPr>
          <a:xfrm>
            <a:off x="5004995" y="3347498"/>
            <a:ext cx="218200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AQUISIÇÃO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DE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IMOBILIZADO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A72D2593-A56E-B1D8-2880-C7A0A31EE125}"/>
              </a:ext>
            </a:extLst>
          </p:cNvPr>
          <p:cNvSpPr txBox="1"/>
          <p:nvPr/>
        </p:nvSpPr>
        <p:spPr>
          <a:xfrm>
            <a:off x="7580301" y="3358996"/>
            <a:ext cx="452078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CAPTAÇÃO DE EMPRÉSTIMOS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DESPESAS FINANCEIRAS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DIVIDENDOS</a:t>
            </a:r>
          </a:p>
        </p:txBody>
      </p:sp>
    </p:spTree>
    <p:extLst>
      <p:ext uri="{BB962C8B-B14F-4D97-AF65-F5344CB8AC3E}">
        <p14:creationId xmlns:p14="http://schemas.microsoft.com/office/powerpoint/2010/main" val="34809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40B1BF-23AB-AB82-2BF1-B259FD9BB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B1B56F-1345-A8E1-F039-682902D11157}"/>
              </a:ext>
            </a:extLst>
          </p:cNvPr>
          <p:cNvSpPr txBox="1"/>
          <p:nvPr/>
        </p:nvSpPr>
        <p:spPr>
          <a:xfrm>
            <a:off x="3855934" y="334276"/>
            <a:ext cx="428835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S&amp;OP Maturity Rank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264C28E-7412-448F-6D99-C0F623702B54}"/>
              </a:ext>
            </a:extLst>
          </p:cNvPr>
          <p:cNvSpPr/>
          <p:nvPr/>
        </p:nvSpPr>
        <p:spPr>
          <a:xfrm>
            <a:off x="11020108" y="1587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Freeform 6">
            <a:extLst>
              <a:ext uri="{FF2B5EF4-FFF2-40B4-BE49-F238E27FC236}">
                <a16:creationId xmlns:a16="http://schemas.microsoft.com/office/drawing/2014/main" id="{F1AA11D2-6299-3507-B0E1-A7378CD34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0883" y="3023379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3E8E99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B356FC6C-CA1F-BD3B-F396-51EDDBB14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0986" y="2555192"/>
            <a:ext cx="282898" cy="281243"/>
          </a:xfrm>
          <a:custGeom>
            <a:avLst/>
            <a:gdLst>
              <a:gd name="T0" fmla="*/ 0 w 755"/>
              <a:gd name="T1" fmla="*/ 750 h 751"/>
              <a:gd name="T2" fmla="*/ 754 w 755"/>
              <a:gd name="T3" fmla="*/ 750 h 751"/>
              <a:gd name="T4" fmla="*/ 754 w 755"/>
              <a:gd name="T5" fmla="*/ 0 h 751"/>
              <a:gd name="T6" fmla="*/ 750 w 755"/>
              <a:gd name="T7" fmla="*/ 0 h 751"/>
              <a:gd name="T8" fmla="*/ 0 w 755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5" h="751">
                <a:moveTo>
                  <a:pt x="0" y="750"/>
                </a:moveTo>
                <a:lnTo>
                  <a:pt x="754" y="750"/>
                </a:lnTo>
                <a:lnTo>
                  <a:pt x="754" y="0"/>
                </a:lnTo>
                <a:lnTo>
                  <a:pt x="750" y="0"/>
                </a:lnTo>
                <a:lnTo>
                  <a:pt x="0" y="750"/>
                </a:lnTo>
              </a:path>
            </a:pathLst>
          </a:custGeom>
          <a:solidFill>
            <a:srgbClr val="4A63A2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201F79AB-3815-1BF9-EBE5-7328BBA223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7757" y="2120921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437DB2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41" name="L-Shape 58">
            <a:extLst>
              <a:ext uri="{FF2B5EF4-FFF2-40B4-BE49-F238E27FC236}">
                <a16:creationId xmlns:a16="http://schemas.microsoft.com/office/drawing/2014/main" id="{F78D4DC1-3929-FE55-FFB1-BB8133671AC8}"/>
              </a:ext>
            </a:extLst>
          </p:cNvPr>
          <p:cNvSpPr/>
          <p:nvPr/>
        </p:nvSpPr>
        <p:spPr>
          <a:xfrm rot="10800000" flipH="1">
            <a:off x="1656685" y="3456823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3E8E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2" name="L-Shape 59">
            <a:extLst>
              <a:ext uri="{FF2B5EF4-FFF2-40B4-BE49-F238E27FC236}">
                <a16:creationId xmlns:a16="http://schemas.microsoft.com/office/drawing/2014/main" id="{A02B8906-C528-9263-6A71-8C3FF6282493}"/>
              </a:ext>
            </a:extLst>
          </p:cNvPr>
          <p:cNvSpPr/>
          <p:nvPr/>
        </p:nvSpPr>
        <p:spPr>
          <a:xfrm rot="10800000" flipH="1">
            <a:off x="3846164" y="3012416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A63A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4" name="L-Shape 62">
            <a:extLst>
              <a:ext uri="{FF2B5EF4-FFF2-40B4-BE49-F238E27FC236}">
                <a16:creationId xmlns:a16="http://schemas.microsoft.com/office/drawing/2014/main" id="{1F85D086-0118-33F8-8CE7-C1B5AC1E23E9}"/>
              </a:ext>
            </a:extLst>
          </p:cNvPr>
          <p:cNvSpPr/>
          <p:nvPr/>
        </p:nvSpPr>
        <p:spPr>
          <a:xfrm rot="10800000" flipH="1">
            <a:off x="8322187" y="2045647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54B8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6" name="L-Shape 64">
            <a:extLst>
              <a:ext uri="{FF2B5EF4-FFF2-40B4-BE49-F238E27FC236}">
                <a16:creationId xmlns:a16="http://schemas.microsoft.com/office/drawing/2014/main" id="{D67E44C7-A4B2-EF01-4292-D510575C83FB}"/>
              </a:ext>
            </a:extLst>
          </p:cNvPr>
          <p:cNvSpPr/>
          <p:nvPr/>
        </p:nvSpPr>
        <p:spPr>
          <a:xfrm rot="10800000" flipH="1">
            <a:off x="6019517" y="2555192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37DB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7" name="TextBox 65">
            <a:extLst>
              <a:ext uri="{FF2B5EF4-FFF2-40B4-BE49-F238E27FC236}">
                <a16:creationId xmlns:a16="http://schemas.microsoft.com/office/drawing/2014/main" id="{714E131C-F04F-A83F-51E1-B27B6EF08D76}"/>
              </a:ext>
            </a:extLst>
          </p:cNvPr>
          <p:cNvSpPr txBox="1"/>
          <p:nvPr/>
        </p:nvSpPr>
        <p:spPr>
          <a:xfrm>
            <a:off x="1949137" y="3662098"/>
            <a:ext cx="1245854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000000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1.REAÇÃO</a:t>
            </a:r>
          </a:p>
        </p:txBody>
      </p:sp>
      <p:sp>
        <p:nvSpPr>
          <p:cNvPr id="49" name="TextBox 67">
            <a:extLst>
              <a:ext uri="{FF2B5EF4-FFF2-40B4-BE49-F238E27FC236}">
                <a16:creationId xmlns:a16="http://schemas.microsoft.com/office/drawing/2014/main" id="{11DE39FD-9A8E-0ECE-6C6F-5592B102DBA5}"/>
              </a:ext>
            </a:extLst>
          </p:cNvPr>
          <p:cNvSpPr txBox="1"/>
          <p:nvPr/>
        </p:nvSpPr>
        <p:spPr>
          <a:xfrm>
            <a:off x="4065136" y="3229743"/>
            <a:ext cx="1954381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000000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2.ANTECIPAÇÃO</a:t>
            </a:r>
          </a:p>
        </p:txBody>
      </p:sp>
      <p:sp>
        <p:nvSpPr>
          <p:cNvPr id="84" name="TextBox 69">
            <a:extLst>
              <a:ext uri="{FF2B5EF4-FFF2-40B4-BE49-F238E27FC236}">
                <a16:creationId xmlns:a16="http://schemas.microsoft.com/office/drawing/2014/main" id="{8CD85D4F-03EA-41C8-C8D8-5A5374EFDD54}"/>
              </a:ext>
            </a:extLst>
          </p:cNvPr>
          <p:cNvSpPr txBox="1"/>
          <p:nvPr/>
        </p:nvSpPr>
        <p:spPr>
          <a:xfrm>
            <a:off x="6178002" y="2755813"/>
            <a:ext cx="2084225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000000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3.COLABORAÇÃO</a:t>
            </a:r>
          </a:p>
        </p:txBody>
      </p:sp>
      <p:sp>
        <p:nvSpPr>
          <p:cNvPr id="92" name="TextBox 71">
            <a:extLst>
              <a:ext uri="{FF2B5EF4-FFF2-40B4-BE49-F238E27FC236}">
                <a16:creationId xmlns:a16="http://schemas.microsoft.com/office/drawing/2014/main" id="{C5EF4A4E-3FB0-613F-5C5E-77490215E87F}"/>
              </a:ext>
            </a:extLst>
          </p:cNvPr>
          <p:cNvSpPr txBox="1"/>
          <p:nvPr/>
        </p:nvSpPr>
        <p:spPr>
          <a:xfrm>
            <a:off x="8536625" y="2253864"/>
            <a:ext cx="2223686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00000"/>
                </a:solidFill>
                <a:latin typeface="Montserrat" pitchFamily="2" charset="0"/>
                <a:ea typeface="League Spartan" charset="0"/>
                <a:cs typeface="Poppins" pitchFamily="2" charset="77"/>
              </a:rPr>
              <a:t>4.ORQUESTRAÇÃO</a:t>
            </a:r>
          </a:p>
        </p:txBody>
      </p:sp>
      <p:cxnSp>
        <p:nvCxnSpPr>
          <p:cNvPr id="15" name="Conector reto 14">
            <a:extLst>
              <a:ext uri="{FF2B5EF4-FFF2-40B4-BE49-F238E27FC236}">
                <a16:creationId xmlns:a16="http://schemas.microsoft.com/office/drawing/2014/main" id="{891930C1-AEA2-E54A-762E-85425C9DE27D}"/>
              </a:ext>
            </a:extLst>
          </p:cNvPr>
          <p:cNvCxnSpPr/>
          <p:nvPr/>
        </p:nvCxnSpPr>
        <p:spPr>
          <a:xfrm>
            <a:off x="8251832" y="2104215"/>
            <a:ext cx="0" cy="4535891"/>
          </a:xfrm>
          <a:prstGeom prst="line">
            <a:avLst/>
          </a:prstGeom>
          <a:ln w="539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930F2759-BF06-537D-9F29-D15398E3CE51}"/>
              </a:ext>
            </a:extLst>
          </p:cNvPr>
          <p:cNvSpPr/>
          <p:nvPr/>
        </p:nvSpPr>
        <p:spPr>
          <a:xfrm>
            <a:off x="3922161" y="4728134"/>
            <a:ext cx="2331916" cy="89224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FCO</a:t>
            </a:r>
          </a:p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Fluxo de Caixa</a:t>
            </a:r>
          </a:p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Operacional</a:t>
            </a:r>
          </a:p>
        </p:txBody>
      </p:sp>
      <p:sp>
        <p:nvSpPr>
          <p:cNvPr id="19" name="Retângulo: Cantos Arredondados 18">
            <a:extLst>
              <a:ext uri="{FF2B5EF4-FFF2-40B4-BE49-F238E27FC236}">
                <a16:creationId xmlns:a16="http://schemas.microsoft.com/office/drawing/2014/main" id="{BE993ED9-BC2A-33CA-FF65-753032A30F4C}"/>
              </a:ext>
            </a:extLst>
          </p:cNvPr>
          <p:cNvSpPr/>
          <p:nvPr/>
        </p:nvSpPr>
        <p:spPr>
          <a:xfrm>
            <a:off x="8328375" y="3408069"/>
            <a:ext cx="2331916" cy="89224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FCO</a:t>
            </a:r>
          </a:p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Fluxo de Caixa</a:t>
            </a:r>
          </a:p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Operacional</a:t>
            </a:r>
          </a:p>
        </p:txBody>
      </p:sp>
      <p:sp>
        <p:nvSpPr>
          <p:cNvPr id="20" name="Retângulo: Cantos Arredondados 19">
            <a:extLst>
              <a:ext uri="{FF2B5EF4-FFF2-40B4-BE49-F238E27FC236}">
                <a16:creationId xmlns:a16="http://schemas.microsoft.com/office/drawing/2014/main" id="{60E7F381-C2DF-70F3-240E-C4F0D0FC1210}"/>
              </a:ext>
            </a:extLst>
          </p:cNvPr>
          <p:cNvSpPr/>
          <p:nvPr/>
        </p:nvSpPr>
        <p:spPr>
          <a:xfrm>
            <a:off x="8372685" y="4505941"/>
            <a:ext cx="2331916" cy="89224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FCI</a:t>
            </a:r>
          </a:p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Fluxo de Caixa</a:t>
            </a:r>
          </a:p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Investimento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CA8A2BF4-CCF0-0582-06D1-D56D04A36EF2}"/>
              </a:ext>
            </a:extLst>
          </p:cNvPr>
          <p:cNvSpPr/>
          <p:nvPr/>
        </p:nvSpPr>
        <p:spPr>
          <a:xfrm>
            <a:off x="8372685" y="5617068"/>
            <a:ext cx="2331916" cy="89224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FCF</a:t>
            </a:r>
          </a:p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Fluxo de Caixa</a:t>
            </a:r>
          </a:p>
          <a:p>
            <a:pPr algn="ctr" defTabSz="914217"/>
            <a:r>
              <a:rPr lang="pt-BR" sz="1500" dirty="0">
                <a:solidFill>
                  <a:srgbClr val="FFFFFF"/>
                </a:solidFill>
                <a:latin typeface="Montserrat" pitchFamily="2" charset="0"/>
              </a:rPr>
              <a:t>Financiamento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D5C97F4E-85BC-387A-1C9C-2FBEAE902DC8}"/>
              </a:ext>
            </a:extLst>
          </p:cNvPr>
          <p:cNvSpPr txBox="1"/>
          <p:nvPr/>
        </p:nvSpPr>
        <p:spPr>
          <a:xfrm>
            <a:off x="1564250" y="1652231"/>
            <a:ext cx="6141425" cy="43088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2200" b="1" dirty="0">
                <a:solidFill>
                  <a:srgbClr val="FFFFFF"/>
                </a:solidFill>
                <a:latin typeface="Montserrat" pitchFamily="2" charset="0"/>
              </a:rPr>
              <a:t>S&amp;OP + S&amp;OE = Governança Operacional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F85ED0CD-A922-64E7-B12A-B757DD5E7A87}"/>
              </a:ext>
            </a:extLst>
          </p:cNvPr>
          <p:cNvSpPr txBox="1"/>
          <p:nvPr/>
        </p:nvSpPr>
        <p:spPr>
          <a:xfrm flipH="1">
            <a:off x="8632783" y="728901"/>
            <a:ext cx="1631839" cy="9233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 defTabSz="914217"/>
            <a:r>
              <a:rPr lang="pt-BR" b="1" dirty="0">
                <a:solidFill>
                  <a:srgbClr val="FFFFFF"/>
                </a:solidFill>
                <a:latin typeface="Montserrat" pitchFamily="2" charset="0"/>
              </a:rPr>
              <a:t>IBP</a:t>
            </a:r>
          </a:p>
          <a:p>
            <a:pPr algn="ctr" defTabSz="914217"/>
            <a:r>
              <a:rPr lang="pt-BR" b="1" dirty="0">
                <a:solidFill>
                  <a:srgbClr val="FFFFFF"/>
                </a:solidFill>
                <a:latin typeface="Montserrat" pitchFamily="2" charset="0"/>
              </a:rPr>
              <a:t>100% </a:t>
            </a:r>
            <a:r>
              <a:rPr lang="pt-BR" b="1" dirty="0" err="1">
                <a:solidFill>
                  <a:srgbClr val="FFFFFF"/>
                </a:solidFill>
                <a:latin typeface="Montserrat" pitchFamily="2" charset="0"/>
              </a:rPr>
              <a:t>Integrated</a:t>
            </a:r>
            <a:endParaRPr lang="pt-BR" b="1" dirty="0">
              <a:solidFill>
                <a:srgbClr val="FFFFFF"/>
              </a:solidFill>
              <a:latin typeface="Montserr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47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70CFF-4AAA-261B-A113-C6CABFB181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1521F3-AF9D-AA51-971F-732443320FC5}"/>
              </a:ext>
            </a:extLst>
          </p:cNvPr>
          <p:cNvSpPr txBox="1"/>
          <p:nvPr/>
        </p:nvSpPr>
        <p:spPr>
          <a:xfrm>
            <a:off x="0" y="342551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FLUXO DE CAIXA FINANCEIRO (WORKING CAPITAL)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AC2CF34-8516-2B2C-9B07-30ECF6553F47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4DB3D146-EC7C-D729-DFBE-2BAEF5D98142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73D96B2B-77B3-D2CD-11C7-9835A73A82F6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FCEAF59D-49C0-B0AE-B1EE-15384078A1D2}"/>
              </a:ext>
            </a:extLst>
          </p:cNvPr>
          <p:cNvSpPr/>
          <p:nvPr/>
        </p:nvSpPr>
        <p:spPr>
          <a:xfrm>
            <a:off x="516164" y="2060921"/>
            <a:ext cx="3235822" cy="138779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FCO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Fluxo de Caixa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Operacional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8E6E5B38-4500-7E9D-8C6B-3B9E8515FD53}"/>
              </a:ext>
            </a:extLst>
          </p:cNvPr>
          <p:cNvSpPr txBox="1"/>
          <p:nvPr/>
        </p:nvSpPr>
        <p:spPr>
          <a:xfrm>
            <a:off x="435531" y="3631475"/>
            <a:ext cx="33970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CONTAS À RECEBER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CONTAS À PAGAR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ESTOQUES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C714A703-1056-A3C5-C37F-FB2CB88FA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733" y="2021280"/>
            <a:ext cx="6999567" cy="2854861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7D26188-0EB6-D5AF-DB5F-9C19CE7518FC}"/>
              </a:ext>
            </a:extLst>
          </p:cNvPr>
          <p:cNvSpPr txBox="1"/>
          <p:nvPr/>
        </p:nvSpPr>
        <p:spPr>
          <a:xfrm>
            <a:off x="944754" y="6182649"/>
            <a:ext cx="1015069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QUANTO MAIOR MEU WORKING CAPITAL, MAIOR MINHA NECESSIDADE DE CAIXA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1AF1DAF-0D15-D260-71EF-0C6CB458429C}"/>
              </a:ext>
            </a:extLst>
          </p:cNvPr>
          <p:cNvSpPr txBox="1"/>
          <p:nvPr/>
        </p:nvSpPr>
        <p:spPr>
          <a:xfrm>
            <a:off x="4413733" y="1142970"/>
            <a:ext cx="321273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500" b="1" i="0" u="none" strike="noStrike" kern="1200" cap="none" spc="0" normalizeH="0" baseline="0" noProof="0" dirty="0">
                <a:ln>
                  <a:noFill/>
                </a:ln>
                <a:solidFill>
                  <a:srgbClr val="AAAAAA"/>
                </a:solidFill>
                <a:effectLst/>
                <a:uLnTx/>
                <a:uFillTx/>
                <a:latin typeface="Montserrat" pitchFamily="2" charset="0"/>
              </a:rPr>
              <a:t>Bias positivo =  Over Forecast </a:t>
            </a:r>
          </a:p>
        </p:txBody>
      </p: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8F8028D0-5129-4C8B-4B19-D78D869A1F29}"/>
              </a:ext>
            </a:extLst>
          </p:cNvPr>
          <p:cNvCxnSpPr/>
          <p:nvPr/>
        </p:nvCxnSpPr>
        <p:spPr>
          <a:xfrm>
            <a:off x="5863544" y="1537167"/>
            <a:ext cx="0" cy="593938"/>
          </a:xfrm>
          <a:prstGeom prst="straightConnector1">
            <a:avLst/>
          </a:prstGeom>
          <a:ln w="53975">
            <a:solidFill>
              <a:schemeClr val="accent6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09D7E0DA-D67E-73FA-36CC-21E3CC786C26}"/>
              </a:ext>
            </a:extLst>
          </p:cNvPr>
          <p:cNvSpPr txBox="1"/>
          <p:nvPr/>
        </p:nvSpPr>
        <p:spPr>
          <a:xfrm>
            <a:off x="1350303" y="1510850"/>
            <a:ext cx="1567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AAAAAA"/>
                </a:solidFill>
                <a:effectLst/>
                <a:uLnTx/>
                <a:uFillTx/>
                <a:latin typeface="Montserrat" pitchFamily="2" charset="0"/>
              </a:rPr>
              <a:t>S&amp;OP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2AE0AC11-56F9-39B2-D3B2-BC830D592206}"/>
              </a:ext>
            </a:extLst>
          </p:cNvPr>
          <p:cNvSpPr txBox="1"/>
          <p:nvPr/>
        </p:nvSpPr>
        <p:spPr>
          <a:xfrm>
            <a:off x="2382483" y="5246189"/>
            <a:ext cx="74270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71475" marR="0" lvl="0" indent="-371475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pt-BR" sz="15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Tenho caixa suficiente pra rodar a operação nos próximos meses?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5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2.     Caso não, qual o valor adicionar que precisa entrar além do </a:t>
            </a:r>
            <a:r>
              <a:rPr kumimoji="0" lang="pt-BR" sz="1500" b="0" i="0" u="none" strike="noStrike" kern="1200" cap="none" spc="0" normalizeH="0" baseline="0" noProof="0" dirty="0" err="1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forecasted</a:t>
            </a:r>
            <a:r>
              <a:rPr kumimoji="0" lang="pt-BR" sz="1500" b="0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7484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  <p:bldP spid="2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6C202-6586-9B82-EB77-A46F80FDB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69F0F3-BF8C-75CF-3A8D-CB3828F791F7}"/>
              </a:ext>
            </a:extLst>
          </p:cNvPr>
          <p:cNvSpPr txBox="1"/>
          <p:nvPr/>
        </p:nvSpPr>
        <p:spPr>
          <a:xfrm>
            <a:off x="0" y="483936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PROJETAR O RESULTADO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A25A7E35-8A78-B7DA-F62C-46EE347EF5F4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385E486F-7C26-0E39-9976-F14F6AA6484E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C4F127E7-A715-91F6-08D1-FD5C417D9E7D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m 3">
            <a:extLst>
              <a:ext uri="{FF2B5EF4-FFF2-40B4-BE49-F238E27FC236}">
                <a16:creationId xmlns:a16="http://schemas.microsoft.com/office/drawing/2014/main" id="{4F3B8493-C163-E28D-30BC-9817CF021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427" y="1789850"/>
            <a:ext cx="10704969" cy="32783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8FC9937-3C36-7D57-080E-0FE61355DC3B}"/>
              </a:ext>
            </a:extLst>
          </p:cNvPr>
          <p:cNvSpPr txBox="1"/>
          <p:nvPr/>
        </p:nvSpPr>
        <p:spPr>
          <a:xfrm>
            <a:off x="902983" y="1179357"/>
            <a:ext cx="15675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1" i="0" u="none" strike="noStrike" kern="1200" cap="none" spc="0" normalizeH="0" baseline="0" noProof="0" dirty="0">
                <a:ln>
                  <a:noFill/>
                </a:ln>
                <a:solidFill>
                  <a:srgbClr val="AAAAAA"/>
                </a:solidFill>
                <a:effectLst/>
                <a:uLnTx/>
                <a:uFillTx/>
                <a:latin typeface="Montserrat" pitchFamily="2" charset="0"/>
              </a:rPr>
              <a:t>S&amp;OP</a:t>
            </a:r>
          </a:p>
        </p:txBody>
      </p:sp>
    </p:spTree>
    <p:extLst>
      <p:ext uri="{BB962C8B-B14F-4D97-AF65-F5344CB8AC3E}">
        <p14:creationId xmlns:p14="http://schemas.microsoft.com/office/powerpoint/2010/main" val="34792825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CD7F8-2674-4F7D-7EC9-C329E9C5C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9DC6A4-6C9A-A440-9AD8-60B1916AC8D4}"/>
              </a:ext>
            </a:extLst>
          </p:cNvPr>
          <p:cNvSpPr txBox="1"/>
          <p:nvPr/>
        </p:nvSpPr>
        <p:spPr>
          <a:xfrm>
            <a:off x="0" y="407255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NECESSIDADE DE CAPITAL DE GIRO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6E65FB2-CE49-30C8-79ED-D10545AFBEA4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0546E082-0A66-26ED-ECB7-74DACD94FC57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m 4">
            <a:extLst>
              <a:ext uri="{FF2B5EF4-FFF2-40B4-BE49-F238E27FC236}">
                <a16:creationId xmlns:a16="http://schemas.microsoft.com/office/drawing/2014/main" id="{DC6ECDAE-0D91-14D0-9744-945A3EB0D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328" y="1330585"/>
            <a:ext cx="7476447" cy="361436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2B66980-2E8A-7E00-82E4-372880B40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328" y="5344102"/>
            <a:ext cx="7531949" cy="918807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B27D5D9-4F34-4386-DFCB-46D4F150542A}"/>
              </a:ext>
            </a:extLst>
          </p:cNvPr>
          <p:cNvSpPr txBox="1"/>
          <p:nvPr/>
        </p:nvSpPr>
        <p:spPr>
          <a:xfrm>
            <a:off x="8907684" y="3545218"/>
            <a:ext cx="262924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500" b="1" i="0" u="none" strike="noStrike" kern="1200" cap="none" spc="0" normalizeH="0" baseline="0" noProof="0" dirty="0">
                <a:ln>
                  <a:noFill/>
                </a:ln>
                <a:solidFill>
                  <a:srgbClr val="08204D"/>
                </a:solidFill>
                <a:effectLst/>
                <a:uLnTx/>
                <a:uFillTx/>
                <a:latin typeface="Montserrat" pitchFamily="2" charset="0"/>
              </a:rPr>
              <a:t>Teremos esse valor para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500" b="1" i="0" u="none" strike="noStrike" kern="1200" cap="none" spc="0" normalizeH="0" baseline="0" noProof="0" dirty="0">
                <a:ln>
                  <a:noFill/>
                </a:ln>
                <a:solidFill>
                  <a:srgbClr val="08204D"/>
                </a:solidFill>
                <a:effectLst/>
                <a:uLnTx/>
                <a:uFillTx/>
                <a:latin typeface="Montserrat" pitchFamily="2" charset="0"/>
              </a:rPr>
              <a:t>“rodar” a operação nos 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500" b="1" i="0" u="none" strike="noStrike" kern="1200" cap="none" spc="0" normalizeH="0" baseline="0" noProof="0" dirty="0">
                <a:ln>
                  <a:noFill/>
                </a:ln>
                <a:solidFill>
                  <a:srgbClr val="08204D"/>
                </a:solidFill>
                <a:effectLst/>
                <a:uLnTx/>
                <a:uFillTx/>
                <a:latin typeface="Montserrat" pitchFamily="2" charset="0"/>
              </a:rPr>
              <a:t>Próximos 3 meses?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C2EB551-C051-E8D2-EEF3-EA511053297F}"/>
              </a:ext>
            </a:extLst>
          </p:cNvPr>
          <p:cNvSpPr txBox="1"/>
          <p:nvPr/>
        </p:nvSpPr>
        <p:spPr>
          <a:xfrm>
            <a:off x="9174670" y="5803505"/>
            <a:ext cx="2087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8204D"/>
                </a:solidFill>
                <a:effectLst/>
                <a:uLnTx/>
                <a:uFillTx/>
                <a:latin typeface="Montserrat" pitchFamily="2" charset="0"/>
              </a:rPr>
              <a:t>NCG= ACO-PCO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B43D7D7-84E8-561F-7CF6-C02CC821ACD9}"/>
              </a:ext>
            </a:extLst>
          </p:cNvPr>
          <p:cNvSpPr txBox="1"/>
          <p:nvPr/>
        </p:nvSpPr>
        <p:spPr>
          <a:xfrm>
            <a:off x="539957" y="953381"/>
            <a:ext cx="15675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1" i="0" u="none" strike="noStrike" kern="1200" cap="none" spc="0" normalizeH="0" baseline="0" noProof="0" dirty="0">
                <a:ln>
                  <a:noFill/>
                </a:ln>
                <a:solidFill>
                  <a:srgbClr val="AAAAAA"/>
                </a:solidFill>
                <a:effectLst/>
                <a:uLnTx/>
                <a:uFillTx/>
                <a:latin typeface="Montserrat" pitchFamily="2" charset="0"/>
              </a:rPr>
              <a:t>S&amp;OP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E940535-76F7-9281-7F34-41AED802A3A9}"/>
              </a:ext>
            </a:extLst>
          </p:cNvPr>
          <p:cNvSpPr txBox="1"/>
          <p:nvPr/>
        </p:nvSpPr>
        <p:spPr>
          <a:xfrm>
            <a:off x="9032827" y="4572141"/>
            <a:ext cx="237111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noProof="0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</a:rPr>
              <a:t>R$	39.156.000</a:t>
            </a:r>
            <a:endParaRPr kumimoji="0" lang="pt-BR" b="1" i="0" u="none" strike="noStrike" kern="1200" cap="none" spc="0" normalizeH="0" baseline="0" noProof="0" dirty="0">
              <a:ln>
                <a:noFill/>
              </a:ln>
              <a:solidFill>
                <a:srgbClr val="DDDEDD">
                  <a:lumMod val="10000"/>
                </a:srgbClr>
              </a:solidFill>
              <a:effectLst/>
              <a:uLnTx/>
              <a:uFillTx/>
              <a:latin typeface="Montserr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49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2188F-B675-586F-B9CC-D9575DB24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E5A26E3-F75B-9BF3-1A72-6007987B2AB9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350503EF-0698-8ABB-2465-05271E06D691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35A7A514-4C42-87AE-344C-7E1760AA0E41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4460B70F-7D49-1A99-6D27-89C1E2FC135E}"/>
              </a:ext>
            </a:extLst>
          </p:cNvPr>
          <p:cNvSpPr txBox="1"/>
          <p:nvPr/>
        </p:nvSpPr>
        <p:spPr>
          <a:xfrm>
            <a:off x="628094" y="1030895"/>
            <a:ext cx="15675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1" i="0" u="none" strike="noStrike" kern="1200" cap="none" spc="0" normalizeH="0" baseline="0" noProof="0" dirty="0">
                <a:ln>
                  <a:noFill/>
                </a:ln>
                <a:solidFill>
                  <a:srgbClr val="AAAAAA"/>
                </a:solidFill>
                <a:effectLst/>
                <a:uLnTx/>
                <a:uFillTx/>
                <a:latin typeface="Montserrat" pitchFamily="2" charset="0"/>
              </a:rPr>
              <a:t>S&amp;OP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32E565-978A-A9E0-C953-047D6FA0EC6C}"/>
              </a:ext>
            </a:extLst>
          </p:cNvPr>
          <p:cNvSpPr txBox="1"/>
          <p:nvPr/>
        </p:nvSpPr>
        <p:spPr>
          <a:xfrm>
            <a:off x="0" y="434170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PROJEÇÃO DO FLUXO DE CAIXA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996F5C6-EE55-620E-61B0-095D861274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287" y="1560042"/>
            <a:ext cx="10407013" cy="4131872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04282705-4813-9067-1BC3-EFEA09797445}"/>
              </a:ext>
            </a:extLst>
          </p:cNvPr>
          <p:cNvSpPr/>
          <p:nvPr/>
        </p:nvSpPr>
        <p:spPr>
          <a:xfrm>
            <a:off x="3761961" y="4587364"/>
            <a:ext cx="537883" cy="4932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131EB6F0-A372-B11B-281E-A90AEF7228F0}"/>
              </a:ext>
            </a:extLst>
          </p:cNvPr>
          <p:cNvSpPr/>
          <p:nvPr/>
        </p:nvSpPr>
        <p:spPr>
          <a:xfrm>
            <a:off x="6360765" y="5251612"/>
            <a:ext cx="537883" cy="4932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CB1B6C27-4D14-F896-EFB5-5362ADFCFFA1}"/>
              </a:ext>
            </a:extLst>
          </p:cNvPr>
          <p:cNvSpPr/>
          <p:nvPr/>
        </p:nvSpPr>
        <p:spPr>
          <a:xfrm>
            <a:off x="5367604" y="4905467"/>
            <a:ext cx="537883" cy="4932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92015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DE139A-AAEC-82A3-0287-B8BE361DD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A239D41-3E15-C8AE-F244-DEE52018033A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D11E290F-4263-8567-CB83-35E5B52FCB2E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7739842A-28AC-748A-FAF9-DA0CD5490C5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FB93859-B0DC-C447-CF97-C207188CF56D}"/>
              </a:ext>
            </a:extLst>
          </p:cNvPr>
          <p:cNvSpPr txBox="1"/>
          <p:nvPr/>
        </p:nvSpPr>
        <p:spPr>
          <a:xfrm>
            <a:off x="748015" y="1017327"/>
            <a:ext cx="19314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1" i="0" u="none" strike="noStrike" kern="1200" cap="none" spc="0" normalizeH="0" baseline="0" noProof="0" dirty="0">
                <a:ln>
                  <a:noFill/>
                </a:ln>
                <a:solidFill>
                  <a:srgbClr val="AAAAAA"/>
                </a:solidFill>
                <a:effectLst/>
                <a:uLnTx/>
                <a:uFillTx/>
                <a:latin typeface="Montserrat" pitchFamily="2" charset="0"/>
              </a:rPr>
              <a:t>S&amp;OP/S&amp;OE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190CE6-A03A-EF75-B498-47F3E2A83205}"/>
              </a:ext>
            </a:extLst>
          </p:cNvPr>
          <p:cNvSpPr txBox="1"/>
          <p:nvPr/>
        </p:nvSpPr>
        <p:spPr>
          <a:xfrm>
            <a:off x="0" y="275591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DDDEDD">
                    <a:lumMod val="10000"/>
                  </a:srgb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PROJEÇÃO DO FLUXO DE CAIXA- AJUSTADO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5B51980-4362-76DB-2610-55D58EC90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5" y="1635953"/>
            <a:ext cx="10836484" cy="419115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605B1D3-DBC6-6B3A-8C38-9268AA5BE362}"/>
              </a:ext>
            </a:extLst>
          </p:cNvPr>
          <p:cNvSpPr txBox="1"/>
          <p:nvPr/>
        </p:nvSpPr>
        <p:spPr>
          <a:xfrm>
            <a:off x="748015" y="6050958"/>
            <a:ext cx="9475671" cy="646331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Ações Realizadas:   Ajuste pagamento de fornecedor (correção data pagamento)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                                    Resgate de um CDB já vencido </a:t>
            </a:r>
          </a:p>
        </p:txBody>
      </p:sp>
    </p:spTree>
    <p:extLst>
      <p:ext uri="{BB962C8B-B14F-4D97-AF65-F5344CB8AC3E}">
        <p14:creationId xmlns:p14="http://schemas.microsoft.com/office/powerpoint/2010/main" val="630505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CAA6B85F-55A1-1163-D6A1-AE2197AC14D1}"/>
              </a:ext>
            </a:extLst>
          </p:cNvPr>
          <p:cNvSpPr/>
          <p:nvPr/>
        </p:nvSpPr>
        <p:spPr>
          <a:xfrm>
            <a:off x="11107711" y="329784"/>
            <a:ext cx="359764" cy="4062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0" y="182016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itchFamily="2" charset="0"/>
                <a:cs typeface="Poppins" pitchFamily="2" charset="77"/>
              </a:rPr>
              <a:t>O QUE GANHAMOS COM A INTEGRAÇÃO FINANCEIRA?</a:t>
            </a: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>
            <a:extLst>
              <a:ext uri="{FF2B5EF4-FFF2-40B4-BE49-F238E27FC236}">
                <a16:creationId xmlns:a16="http://schemas.microsoft.com/office/drawing/2014/main" id="{89A2FF83-D30C-F06F-3A15-2FE6DA8C6DB5}"/>
              </a:ext>
            </a:extLst>
          </p:cNvPr>
          <p:cNvSpPr txBox="1"/>
          <p:nvPr/>
        </p:nvSpPr>
        <p:spPr>
          <a:xfrm>
            <a:off x="47766" y="856365"/>
            <a:ext cx="12484508" cy="61238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ENTENDIMENTO DOS IMPACTOS FINANCEIROS CAUSADOS PELOS DESVIOS </a:t>
            </a:r>
          </a:p>
          <a:p>
            <a:pPr>
              <a:lnSpc>
                <a:spcPct val="150000"/>
              </a:lnSpc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DOS PLANOS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MAIOR COMPROMETIMENTO DAS ÁREAS PARA COM O PLANO FINANCEIRO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ATENÇÃO ESPECIAL AQUILO QUE TRAZ MAIOR RESULTADO OU AQUILO </a:t>
            </a:r>
          </a:p>
          <a:p>
            <a:pPr>
              <a:lnSpc>
                <a:spcPct val="150000"/>
              </a:lnSpc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QUE ATRAPALHA O RESULTADO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INTERVENÇÃO NO PLANO QUANDO  RESULTADO PROJETADO NÃO ATINGE</a:t>
            </a:r>
          </a:p>
          <a:p>
            <a:pPr>
              <a:lnSpc>
                <a:spcPct val="150000"/>
              </a:lnSpc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 A META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AÇÕES PROATIVAS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AUMENTO GRADATIVO DA ACURACIDADE DO PLANO FINANCEIRO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AUMENTO GRADATIVO DA CONFIANÇA NO BUSINESS AUMENTO O </a:t>
            </a:r>
          </a:p>
          <a:p>
            <a:pPr>
              <a:lnSpc>
                <a:spcPct val="150000"/>
              </a:lnSpc>
            </a:pPr>
            <a:r>
              <a:rPr lang="pt-BR" sz="2400" dirty="0">
                <a:solidFill>
                  <a:schemeClr val="accent6">
                    <a:lumMod val="10000"/>
                  </a:schemeClr>
                </a:solidFill>
                <a:latin typeface="Montserrat" pitchFamily="2" charset="0"/>
              </a:rPr>
              <a:t>VALOR DO NEGÓCIO</a:t>
            </a:r>
          </a:p>
        </p:txBody>
      </p:sp>
    </p:spTree>
    <p:extLst>
      <p:ext uri="{BB962C8B-B14F-4D97-AF65-F5344CB8AC3E}">
        <p14:creationId xmlns:p14="http://schemas.microsoft.com/office/powerpoint/2010/main" val="14936828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32297C-0CD7-F631-0810-9AF2DA519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47367"/>
      </p:ext>
    </p:extLst>
  </p:cSld>
  <p:clrMapOvr>
    <a:masterClrMapping/>
  </p:clrMapOvr>
</p:sld>
</file>

<file path=ppt/theme/theme1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1_Office Theme">
  <a:themeElements>
    <a:clrScheme name="SM - Theme 15 - Light">
      <a:dk1>
        <a:srgbClr val="AAAAAA"/>
      </a:dk1>
      <a:lt1>
        <a:srgbClr val="FFFFFF"/>
      </a:lt1>
      <a:dk2>
        <a:srgbClr val="08204D"/>
      </a:dk2>
      <a:lt2>
        <a:srgbClr val="FFFFFF"/>
      </a:lt2>
      <a:accent1>
        <a:srgbClr val="015384"/>
      </a:accent1>
      <a:accent2>
        <a:srgbClr val="00B5E9"/>
      </a:accent2>
      <a:accent3>
        <a:srgbClr val="00D3DB"/>
      </a:accent3>
      <a:accent4>
        <a:srgbClr val="FECB4C"/>
      </a:accent4>
      <a:accent5>
        <a:srgbClr val="FF8A00"/>
      </a:accent5>
      <a:accent6>
        <a:srgbClr val="DDDEDD"/>
      </a:accent6>
      <a:hlink>
        <a:srgbClr val="E54E69"/>
      </a:hlink>
      <a:folHlink>
        <a:srgbClr val="B7C5E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6.xml><?xml version="1.0" encoding="utf-8"?>
<a:theme xmlns:a="http://schemas.openxmlformats.org/drawingml/2006/main" name="12_Office Theme">
  <a:themeElements>
    <a:clrScheme name="SM - Theme 51 - Light">
      <a:dk1>
        <a:srgbClr val="AAAAAA"/>
      </a:dk1>
      <a:lt1>
        <a:srgbClr val="FFFFFF"/>
      </a:lt1>
      <a:dk2>
        <a:srgbClr val="08204C"/>
      </a:dk2>
      <a:lt2>
        <a:srgbClr val="FFFFFF"/>
      </a:lt2>
      <a:accent1>
        <a:srgbClr val="723F9F"/>
      </a:accent1>
      <a:accent2>
        <a:srgbClr val="0081D9"/>
      </a:accent2>
      <a:accent3>
        <a:srgbClr val="02C980"/>
      </a:accent3>
      <a:accent4>
        <a:srgbClr val="FFC001"/>
      </a:accent4>
      <a:accent5>
        <a:srgbClr val="FF6656"/>
      </a:accent5>
      <a:accent6>
        <a:srgbClr val="DADADA"/>
      </a:accent6>
      <a:hlink>
        <a:srgbClr val="F33B48"/>
      </a:hlink>
      <a:folHlink>
        <a:srgbClr val="FFC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7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7805</TotalTime>
  <Words>1063</Words>
  <Application>Microsoft Office PowerPoint</Application>
  <PresentationFormat>Widescreen</PresentationFormat>
  <Paragraphs>293</Paragraphs>
  <Slides>37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6</vt:i4>
      </vt:variant>
      <vt:variant>
        <vt:lpstr>Títulos de slides</vt:lpstr>
      </vt:variant>
      <vt:variant>
        <vt:i4>37</vt:i4>
      </vt:variant>
    </vt:vector>
  </HeadingPairs>
  <TitlesOfParts>
    <vt:vector size="52" baseType="lpstr">
      <vt:lpstr>Arial</vt:lpstr>
      <vt:lpstr>Calibri</vt:lpstr>
      <vt:lpstr>Calibri Light</vt:lpstr>
      <vt:lpstr>Lato Light</vt:lpstr>
      <vt:lpstr>Montserrat</vt:lpstr>
      <vt:lpstr>Open Sans</vt:lpstr>
      <vt:lpstr>Open Sans Light</vt:lpstr>
      <vt:lpstr>Poppins</vt:lpstr>
      <vt:lpstr>Poppins Medium</vt:lpstr>
      <vt:lpstr>4_Office Theme</vt:lpstr>
      <vt:lpstr>1_Tema do Office</vt:lpstr>
      <vt:lpstr>Contents Slide Master</vt:lpstr>
      <vt:lpstr>1_Contents Slide Master</vt:lpstr>
      <vt:lpstr>11_Office Theme</vt:lpstr>
      <vt:lpstr>12_Office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REGIS A ZAMPIERI</cp:lastModifiedBy>
  <cp:revision>107</cp:revision>
  <dcterms:created xsi:type="dcterms:W3CDTF">2018-08-21T00:16:09Z</dcterms:created>
  <dcterms:modified xsi:type="dcterms:W3CDTF">2024-04-19T13:43:31Z</dcterms:modified>
</cp:coreProperties>
</file>