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2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3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4.xml" ContentType="application/vnd.openxmlformats-officedocument.theme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5.xml" ContentType="application/vnd.openxmlformats-officedocument.theme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6.xml" ContentType="application/vnd.openxmlformats-officedocument.theme+xml"/>
  <Override PartName="/ppt/slideLayouts/slideLayout119.xml" ContentType="application/vnd.openxmlformats-officedocument.presentationml.slideLayout+xml"/>
  <Override PartName="/ppt/theme/theme7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8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9.xml" ContentType="application/vnd.openxmlformats-officedocument.theme+xml"/>
  <Override PartName="/ppt/slideLayouts/slideLayout124.xml" ContentType="application/vnd.openxmlformats-officedocument.presentationml.slideLayout+xml"/>
  <Override PartName="/ppt/theme/theme10.xml" ContentType="application/vnd.openxmlformats-officedocument.theme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theme/theme11.xml" ContentType="application/vnd.openxmlformats-officedocument.theme+xml"/>
  <Override PartName="/ppt/slideLayouts/slideLayout127.xml" ContentType="application/vnd.openxmlformats-officedocument.presentationml.slideLayout+xml"/>
  <Override PartName="/ppt/theme/theme12.xml" ContentType="application/vnd.openxmlformats-officedocument.theme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5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6.xml" ContentType="application/vnd.openxmlformats-officedocument.presentationml.notesSl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drawings/drawing1.xml" ContentType="application/vnd.openxmlformats-officedocument.drawingml.chartshapes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charts/chart22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3.xml" ContentType="application/vnd.openxmlformats-officedocument.presentationml.notesSlide+xml"/>
  <Override PartName="/ppt/charts/chart23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charts/chart24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charts/chart25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charts/chart26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ppt/charts/chart27.xml" ContentType="application/vnd.openxmlformats-officedocument.drawingml.chart+xml"/>
  <Override PartName="/ppt/charts/style27.xml" ContentType="application/vnd.ms-office.chartstyle+xml"/>
  <Override PartName="/ppt/charts/colors27.xml" ContentType="application/vnd.ms-office.chartcolorstyle+xml"/>
  <Override PartName="/ppt/charts/chart28.xml" ContentType="application/vnd.openxmlformats-officedocument.drawingml.chart+xml"/>
  <Override PartName="/ppt/charts/style28.xml" ContentType="application/vnd.ms-office.chartstyle+xml"/>
  <Override PartName="/ppt/charts/colors28.xml" ContentType="application/vnd.ms-office.chartcolorstyle+xml"/>
  <Override PartName="/ppt/charts/chart29.xml" ContentType="application/vnd.openxmlformats-officedocument.drawingml.chart+xml"/>
  <Override PartName="/ppt/charts/style29.xml" ContentType="application/vnd.ms-office.chartstyle+xml"/>
  <Override PartName="/ppt/charts/colors29.xml" ContentType="application/vnd.ms-office.chartcolorstyle+xml"/>
  <Override PartName="/ppt/charts/chart30.xml" ContentType="application/vnd.openxmlformats-officedocument.drawingml.chart+xml"/>
  <Override PartName="/ppt/charts/style30.xml" ContentType="application/vnd.ms-office.chartstyle+xml"/>
  <Override PartName="/ppt/charts/colors30.xml" ContentType="application/vnd.ms-office.chartcolorstyle+xml"/>
  <Override PartName="/ppt/charts/chart31.xml" ContentType="application/vnd.openxmlformats-officedocument.drawingml.chart+xml"/>
  <Override PartName="/ppt/charts/style31.xml" ContentType="application/vnd.ms-office.chartstyle+xml"/>
  <Override PartName="/ppt/charts/colors31.xml" ContentType="application/vnd.ms-office.chartcolorstyle+xml"/>
  <Override PartName="/ppt/charts/chart32.xml" ContentType="application/vnd.openxmlformats-officedocument.drawingml.chart+xml"/>
  <Override PartName="/ppt/charts/style32.xml" ContentType="application/vnd.ms-office.chartstyle+xml"/>
  <Override PartName="/ppt/charts/colors32.xml" ContentType="application/vnd.ms-office.chartcolorstyle+xml"/>
  <Override PartName="/ppt/charts/chart33.xml" ContentType="application/vnd.openxmlformats-officedocument.drawingml.chart+xml"/>
  <Override PartName="/ppt/charts/style33.xml" ContentType="application/vnd.ms-office.chartstyle+xml"/>
  <Override PartName="/ppt/charts/colors33.xml" ContentType="application/vnd.ms-office.chartcolorstyle+xml"/>
  <Override PartName="/ppt/notesSlides/notesSlide24.xml" ContentType="application/vnd.openxmlformats-officedocument.presentationml.notesSlide+xml"/>
  <Override PartName="/ppt/charts/chart34.xml" ContentType="application/vnd.openxmlformats-officedocument.drawingml.chart+xml"/>
  <Override PartName="/ppt/charts/style34.xml" ContentType="application/vnd.ms-office.chartstyle+xml"/>
  <Override PartName="/ppt/charts/colors34.xml" ContentType="application/vnd.ms-office.chartcolorstyle+xml"/>
  <Override PartName="/ppt/charts/chart35.xml" ContentType="application/vnd.openxmlformats-officedocument.drawingml.chart+xml"/>
  <Override PartName="/ppt/charts/style35.xml" ContentType="application/vnd.ms-office.chartstyle+xml"/>
  <Override PartName="/ppt/charts/colors35.xml" ContentType="application/vnd.ms-office.chartcolorstyle+xml"/>
  <Override PartName="/ppt/charts/chart36.xml" ContentType="application/vnd.openxmlformats-officedocument.drawingml.chart+xml"/>
  <Override PartName="/ppt/charts/style36.xml" ContentType="application/vnd.ms-office.chartstyle+xml"/>
  <Override PartName="/ppt/charts/colors36.xml" ContentType="application/vnd.ms-office.chartcolorstyle+xml"/>
  <Override PartName="/ppt/charts/chart37.xml" ContentType="application/vnd.openxmlformats-officedocument.drawingml.chart+xml"/>
  <Override PartName="/ppt/charts/style37.xml" ContentType="application/vnd.ms-office.chartstyle+xml"/>
  <Override PartName="/ppt/charts/colors37.xml" ContentType="application/vnd.ms-office.chartcolorstyle+xml"/>
  <Override PartName="/ppt/charts/chart38.xml" ContentType="application/vnd.openxmlformats-officedocument.drawingml.chart+xml"/>
  <Override PartName="/ppt/charts/style38.xml" ContentType="application/vnd.ms-office.chartstyle+xml"/>
  <Override PartName="/ppt/charts/colors38.xml" ContentType="application/vnd.ms-office.chartcolorstyle+xml"/>
  <Override PartName="/ppt/charts/chart39.xml" ContentType="application/vnd.openxmlformats-officedocument.drawingml.chart+xml"/>
  <Override PartName="/ppt/charts/style39.xml" ContentType="application/vnd.ms-office.chartstyle+xml"/>
  <Override PartName="/ppt/charts/colors39.xml" ContentType="application/vnd.ms-office.chartcolorstyle+xml"/>
  <Override PartName="/ppt/charts/chart40.xml" ContentType="application/vnd.openxmlformats-officedocument.drawingml.chart+xml"/>
  <Override PartName="/ppt/charts/style40.xml" ContentType="application/vnd.ms-office.chartstyle+xml"/>
  <Override PartName="/ppt/charts/colors40.xml" ContentType="application/vnd.ms-office.chartcolorstyl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726" r:id="rId2"/>
    <p:sldMasterId id="2147483797" r:id="rId3"/>
    <p:sldMasterId id="2147483887" r:id="rId4"/>
    <p:sldMasterId id="2147483909" r:id="rId5"/>
    <p:sldMasterId id="2147483926" r:id="rId6"/>
    <p:sldMasterId id="2147483934" r:id="rId7"/>
    <p:sldMasterId id="2147483955" r:id="rId8"/>
    <p:sldMasterId id="2147483967" r:id="rId9"/>
    <p:sldMasterId id="2147483970" r:id="rId10"/>
    <p:sldMasterId id="2147483974" r:id="rId11"/>
    <p:sldMasterId id="2147483977" r:id="rId12"/>
    <p:sldMasterId id="2147483987" r:id="rId13"/>
  </p:sldMasterIdLst>
  <p:notesMasterIdLst>
    <p:notesMasterId r:id="rId79"/>
  </p:notesMasterIdLst>
  <p:sldIdLst>
    <p:sldId id="1177" r:id="rId14"/>
    <p:sldId id="3342" r:id="rId15"/>
    <p:sldId id="1730" r:id="rId16"/>
    <p:sldId id="4238" r:id="rId17"/>
    <p:sldId id="285" r:id="rId18"/>
    <p:sldId id="3363" r:id="rId19"/>
    <p:sldId id="3308" r:id="rId20"/>
    <p:sldId id="4169" r:id="rId21"/>
    <p:sldId id="4168" r:id="rId22"/>
    <p:sldId id="3414" r:id="rId23"/>
    <p:sldId id="1736" r:id="rId24"/>
    <p:sldId id="1744" r:id="rId25"/>
    <p:sldId id="4239" r:id="rId26"/>
    <p:sldId id="1220" r:id="rId27"/>
    <p:sldId id="1221" r:id="rId28"/>
    <p:sldId id="1222" r:id="rId29"/>
    <p:sldId id="1223" r:id="rId30"/>
    <p:sldId id="1224" r:id="rId31"/>
    <p:sldId id="1225" r:id="rId32"/>
    <p:sldId id="1230" r:id="rId33"/>
    <p:sldId id="1250" r:id="rId34"/>
    <p:sldId id="4240" r:id="rId35"/>
    <p:sldId id="3322" r:id="rId36"/>
    <p:sldId id="3326" r:id="rId37"/>
    <p:sldId id="1233" r:id="rId38"/>
    <p:sldId id="4241" r:id="rId39"/>
    <p:sldId id="4242" r:id="rId40"/>
    <p:sldId id="1191" r:id="rId41"/>
    <p:sldId id="4243" r:id="rId42"/>
    <p:sldId id="1247" r:id="rId43"/>
    <p:sldId id="1249" r:id="rId44"/>
    <p:sldId id="1238" r:id="rId45"/>
    <p:sldId id="1253" r:id="rId46"/>
    <p:sldId id="4172" r:id="rId47"/>
    <p:sldId id="4173" r:id="rId48"/>
    <p:sldId id="4204" r:id="rId49"/>
    <p:sldId id="4244" r:id="rId50"/>
    <p:sldId id="1750" r:id="rId51"/>
    <p:sldId id="1751" r:id="rId52"/>
    <p:sldId id="1752" r:id="rId53"/>
    <p:sldId id="1753" r:id="rId54"/>
    <p:sldId id="1754" r:id="rId55"/>
    <p:sldId id="1755" r:id="rId56"/>
    <p:sldId id="1756" r:id="rId57"/>
    <p:sldId id="1727" r:id="rId58"/>
    <p:sldId id="4245" r:id="rId59"/>
    <p:sldId id="1195" r:id="rId60"/>
    <p:sldId id="4207" r:id="rId61"/>
    <p:sldId id="4246" r:id="rId62"/>
    <p:sldId id="4247" r:id="rId63"/>
    <p:sldId id="1199" r:id="rId64"/>
    <p:sldId id="4248" r:id="rId65"/>
    <p:sldId id="1760" r:id="rId66"/>
    <p:sldId id="3325" r:id="rId67"/>
    <p:sldId id="3421" r:id="rId68"/>
    <p:sldId id="4208" r:id="rId69"/>
    <p:sldId id="3403" r:id="rId70"/>
    <p:sldId id="4249" r:id="rId71"/>
    <p:sldId id="1272" r:id="rId72"/>
    <p:sldId id="3422" r:id="rId73"/>
    <p:sldId id="3402" r:id="rId74"/>
    <p:sldId id="4250" r:id="rId75"/>
    <p:sldId id="4202" r:id="rId76"/>
    <p:sldId id="1728" r:id="rId77"/>
    <p:sldId id="4251" r:id="rId7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3334"/>
    <a:srgbClr val="001420"/>
    <a:srgbClr val="D8D8D8"/>
    <a:srgbClr val="FFAF00"/>
    <a:srgbClr val="30351E"/>
    <a:srgbClr val="574D41"/>
    <a:srgbClr val="7DA12F"/>
    <a:srgbClr val="F94867"/>
    <a:srgbClr val="20B3B7"/>
    <a:srgbClr val="42C2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92A77D-62FB-4887-9E09-8902B8A57CCF}" v="6" dt="2024-02-19T10:17:17.4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07" autoAdjust="0"/>
    <p:restoredTop sz="94063" autoAdjust="0"/>
  </p:normalViewPr>
  <p:slideViewPr>
    <p:cSldViewPr snapToGrid="0" snapToObjects="1">
      <p:cViewPr varScale="1">
        <p:scale>
          <a:sx n="77" d="100"/>
          <a:sy n="77" d="100"/>
        </p:scale>
        <p:origin x="149" y="7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3.xml"/><Relationship Id="rId21" Type="http://schemas.openxmlformats.org/officeDocument/2006/relationships/slide" Target="slides/slide8.xml"/><Relationship Id="rId42" Type="http://schemas.openxmlformats.org/officeDocument/2006/relationships/slide" Target="slides/slide29.xml"/><Relationship Id="rId47" Type="http://schemas.openxmlformats.org/officeDocument/2006/relationships/slide" Target="slides/slide34.xml"/><Relationship Id="rId63" Type="http://schemas.openxmlformats.org/officeDocument/2006/relationships/slide" Target="slides/slide50.xml"/><Relationship Id="rId68" Type="http://schemas.openxmlformats.org/officeDocument/2006/relationships/slide" Target="slides/slide55.xml"/><Relationship Id="rId84" Type="http://schemas.microsoft.com/office/2016/11/relationships/changesInfo" Target="changesInfos/changesInfo1.xml"/><Relationship Id="rId16" Type="http://schemas.openxmlformats.org/officeDocument/2006/relationships/slide" Target="slides/slide3.xml"/><Relationship Id="rId11" Type="http://schemas.openxmlformats.org/officeDocument/2006/relationships/slideMaster" Target="slideMasters/slideMaster11.xml"/><Relationship Id="rId32" Type="http://schemas.openxmlformats.org/officeDocument/2006/relationships/slide" Target="slides/slide19.xml"/><Relationship Id="rId37" Type="http://schemas.openxmlformats.org/officeDocument/2006/relationships/slide" Target="slides/slide24.xml"/><Relationship Id="rId53" Type="http://schemas.openxmlformats.org/officeDocument/2006/relationships/slide" Target="slides/slide40.xml"/><Relationship Id="rId58" Type="http://schemas.openxmlformats.org/officeDocument/2006/relationships/slide" Target="slides/slide45.xml"/><Relationship Id="rId74" Type="http://schemas.openxmlformats.org/officeDocument/2006/relationships/slide" Target="slides/slide61.xml"/><Relationship Id="rId79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9" Type="http://schemas.openxmlformats.org/officeDocument/2006/relationships/slide" Target="slides/slide6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slide" Target="slides/slide17.xml"/><Relationship Id="rId35" Type="http://schemas.openxmlformats.org/officeDocument/2006/relationships/slide" Target="slides/slide22.xml"/><Relationship Id="rId43" Type="http://schemas.openxmlformats.org/officeDocument/2006/relationships/slide" Target="slides/slide30.xml"/><Relationship Id="rId48" Type="http://schemas.openxmlformats.org/officeDocument/2006/relationships/slide" Target="slides/slide35.xml"/><Relationship Id="rId56" Type="http://schemas.openxmlformats.org/officeDocument/2006/relationships/slide" Target="slides/slide43.xml"/><Relationship Id="rId64" Type="http://schemas.openxmlformats.org/officeDocument/2006/relationships/slide" Target="slides/slide51.xml"/><Relationship Id="rId69" Type="http://schemas.openxmlformats.org/officeDocument/2006/relationships/slide" Target="slides/slide56.xml"/><Relationship Id="rId77" Type="http://schemas.openxmlformats.org/officeDocument/2006/relationships/slide" Target="slides/slide64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8.xml"/><Relationship Id="rId72" Type="http://schemas.openxmlformats.org/officeDocument/2006/relationships/slide" Target="slides/slide59.xml"/><Relationship Id="rId80" Type="http://schemas.openxmlformats.org/officeDocument/2006/relationships/presProps" Target="presProps.xml"/><Relationship Id="rId85" Type="http://schemas.microsoft.com/office/2015/10/relationships/revisionInfo" Target="revisionInfo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slide" Target="slides/slide20.xml"/><Relationship Id="rId38" Type="http://schemas.openxmlformats.org/officeDocument/2006/relationships/slide" Target="slides/slide25.xml"/><Relationship Id="rId46" Type="http://schemas.openxmlformats.org/officeDocument/2006/relationships/slide" Target="slides/slide33.xml"/><Relationship Id="rId59" Type="http://schemas.openxmlformats.org/officeDocument/2006/relationships/slide" Target="slides/slide46.xml"/><Relationship Id="rId67" Type="http://schemas.openxmlformats.org/officeDocument/2006/relationships/slide" Target="slides/slide54.xml"/><Relationship Id="rId20" Type="http://schemas.openxmlformats.org/officeDocument/2006/relationships/slide" Target="slides/slide7.xml"/><Relationship Id="rId41" Type="http://schemas.openxmlformats.org/officeDocument/2006/relationships/slide" Target="slides/slide28.xml"/><Relationship Id="rId54" Type="http://schemas.openxmlformats.org/officeDocument/2006/relationships/slide" Target="slides/slide41.xml"/><Relationship Id="rId62" Type="http://schemas.openxmlformats.org/officeDocument/2006/relationships/slide" Target="slides/slide49.xml"/><Relationship Id="rId70" Type="http://schemas.openxmlformats.org/officeDocument/2006/relationships/slide" Target="slides/slide57.xml"/><Relationship Id="rId75" Type="http://schemas.openxmlformats.org/officeDocument/2006/relationships/slide" Target="slides/slide62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36" Type="http://schemas.openxmlformats.org/officeDocument/2006/relationships/slide" Target="slides/slide23.xml"/><Relationship Id="rId49" Type="http://schemas.openxmlformats.org/officeDocument/2006/relationships/slide" Target="slides/slide36.xml"/><Relationship Id="rId57" Type="http://schemas.openxmlformats.org/officeDocument/2006/relationships/slide" Target="slides/slide44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8.xml"/><Relationship Id="rId44" Type="http://schemas.openxmlformats.org/officeDocument/2006/relationships/slide" Target="slides/slide31.xml"/><Relationship Id="rId52" Type="http://schemas.openxmlformats.org/officeDocument/2006/relationships/slide" Target="slides/slide39.xml"/><Relationship Id="rId60" Type="http://schemas.openxmlformats.org/officeDocument/2006/relationships/slide" Target="slides/slide47.xml"/><Relationship Id="rId65" Type="http://schemas.openxmlformats.org/officeDocument/2006/relationships/slide" Target="slides/slide52.xml"/><Relationship Id="rId73" Type="http://schemas.openxmlformats.org/officeDocument/2006/relationships/slide" Target="slides/slide60.xml"/><Relationship Id="rId78" Type="http://schemas.openxmlformats.org/officeDocument/2006/relationships/slide" Target="slides/slide65.xml"/><Relationship Id="rId8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39" Type="http://schemas.openxmlformats.org/officeDocument/2006/relationships/slide" Target="slides/slide26.xml"/><Relationship Id="rId34" Type="http://schemas.openxmlformats.org/officeDocument/2006/relationships/slide" Target="slides/slide21.xml"/><Relationship Id="rId50" Type="http://schemas.openxmlformats.org/officeDocument/2006/relationships/slide" Target="slides/slide37.xml"/><Relationship Id="rId55" Type="http://schemas.openxmlformats.org/officeDocument/2006/relationships/slide" Target="slides/slide42.xml"/><Relationship Id="rId76" Type="http://schemas.openxmlformats.org/officeDocument/2006/relationships/slide" Target="slides/slide63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16.xml"/><Relationship Id="rId24" Type="http://schemas.openxmlformats.org/officeDocument/2006/relationships/slide" Target="slides/slide11.xml"/><Relationship Id="rId40" Type="http://schemas.openxmlformats.org/officeDocument/2006/relationships/slide" Target="slides/slide27.xml"/><Relationship Id="rId45" Type="http://schemas.openxmlformats.org/officeDocument/2006/relationships/slide" Target="slides/slide32.xml"/><Relationship Id="rId66" Type="http://schemas.openxmlformats.org/officeDocument/2006/relationships/slide" Target="slides/slide53.xml"/><Relationship Id="rId61" Type="http://schemas.openxmlformats.org/officeDocument/2006/relationships/slide" Target="slides/slide48.xml"/><Relationship Id="rId8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lisses Lima Messias" userId="8f637c0ec9cdd908" providerId="LiveId" clId="{EB05F5D1-3589-4F59-8B2C-F191329FAE7C}"/>
    <pc:docChg chg="modSld">
      <pc:chgData name="Ulisses Lima Messias" userId="8f637c0ec9cdd908" providerId="LiveId" clId="{EB05F5D1-3589-4F59-8B2C-F191329FAE7C}" dt="2022-05-02T17:25:10.790" v="1" actId="729"/>
      <pc:docMkLst>
        <pc:docMk/>
      </pc:docMkLst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2347455" sldId="117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00087090" sldId="12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9085846" sldId="331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01384258" sldId="408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98693759" sldId="4208"/>
        </pc:sldMkLst>
      </pc:sldChg>
    </pc:docChg>
  </pc:docChgLst>
  <pc:docChgLst>
    <pc:chgData name="Ulisses Lima Messias" userId="8f637c0ec9cdd908" providerId="LiveId" clId="{300EF7C6-7B4E-473A-B4D5-C30C72F83589}"/>
    <pc:docChg chg="undo custSel addSld delSld modSld sldOrd addMainMaster delMainMaster">
      <pc:chgData name="Ulisses Lima Messias" userId="8f637c0ec9cdd908" providerId="LiveId" clId="{300EF7C6-7B4E-473A-B4D5-C30C72F83589}" dt="2022-02-24T22:20:44.589" v="6518" actId="478"/>
      <pc:docMkLst>
        <pc:docMk/>
      </pc:docMkLst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2055403790" sldId="256"/>
        </pc:sldMkLst>
      </pc:sldChg>
      <pc:sldChg chg="modSp add mod">
        <pc:chgData name="Ulisses Lima Messias" userId="8f637c0ec9cdd908" providerId="LiveId" clId="{300EF7C6-7B4E-473A-B4D5-C30C72F83589}" dt="2022-02-07T11:56:34.910" v="86" actId="1035"/>
        <pc:sldMkLst>
          <pc:docMk/>
          <pc:sldMk cId="0" sldId="258"/>
        </pc:sldMkLst>
        <pc:spChg chg="mod">
          <ac:chgData name="Ulisses Lima Messias" userId="8f637c0ec9cdd908" providerId="LiveId" clId="{300EF7C6-7B4E-473A-B4D5-C30C72F83589}" dt="2022-02-07T11:56:07.943" v="66" actId="1038"/>
          <ac:spMkLst>
            <pc:docMk/>
            <pc:sldMk cId="0" sldId="258"/>
            <ac:spMk id="2" creationId="{6DD69466-243E-4F0F-985C-5424CB2B1834}"/>
          </ac:spMkLst>
        </pc:spChg>
        <pc:spChg chg="mod">
          <ac:chgData name="Ulisses Lima Messias" userId="8f637c0ec9cdd908" providerId="LiveId" clId="{300EF7C6-7B4E-473A-B4D5-C30C72F83589}" dt="2022-02-07T11:56:14.102" v="71" actId="1038"/>
          <ac:spMkLst>
            <pc:docMk/>
            <pc:sldMk cId="0" sldId="258"/>
            <ac:spMk id="63" creationId="{25BCB042-EA0B-41BF-B5CB-F31562A9E5C1}"/>
          </ac:spMkLst>
        </pc:spChg>
        <pc:spChg chg="mod">
          <ac:chgData name="Ulisses Lima Messias" userId="8f637c0ec9cdd908" providerId="LiveId" clId="{300EF7C6-7B4E-473A-B4D5-C30C72F83589}" dt="2022-02-07T11:56:21.527" v="76" actId="1038"/>
          <ac:spMkLst>
            <pc:docMk/>
            <pc:sldMk cId="0" sldId="258"/>
            <ac:spMk id="64" creationId="{AB2BED1D-53AC-4B5C-8392-CCE663949F11}"/>
          </ac:spMkLst>
        </pc:spChg>
        <pc:spChg chg="mod">
          <ac:chgData name="Ulisses Lima Messias" userId="8f637c0ec9cdd908" providerId="LiveId" clId="{300EF7C6-7B4E-473A-B4D5-C30C72F83589}" dt="2022-02-07T11:56:28.703" v="81" actId="1037"/>
          <ac:spMkLst>
            <pc:docMk/>
            <pc:sldMk cId="0" sldId="258"/>
            <ac:spMk id="65" creationId="{F6FDD73C-8201-4ABA-B6CA-1EA8876F023F}"/>
          </ac:spMkLst>
        </pc:spChg>
        <pc:spChg chg="mod">
          <ac:chgData name="Ulisses Lima Messias" userId="8f637c0ec9cdd908" providerId="LiveId" clId="{300EF7C6-7B4E-473A-B4D5-C30C72F83589}" dt="2022-02-07T11:56:34.910" v="86" actId="1035"/>
          <ac:spMkLst>
            <pc:docMk/>
            <pc:sldMk cId="0" sldId="258"/>
            <ac:spMk id="66" creationId="{1F1B732A-CDB0-41C1-8F37-851E9F7F0734}"/>
          </ac:spMkLst>
        </pc:s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935348389" sldId="261"/>
        </pc:sldMkLst>
      </pc:sldChg>
      <pc:sldChg chg="del">
        <pc:chgData name="Ulisses Lima Messias" userId="8f637c0ec9cdd908" providerId="LiveId" clId="{300EF7C6-7B4E-473A-B4D5-C30C72F83589}" dt="2022-02-07T12:11:55.509" v="264" actId="47"/>
        <pc:sldMkLst>
          <pc:docMk/>
          <pc:sldMk cId="602985598" sldId="264"/>
        </pc:sldMkLst>
      </pc:sldChg>
      <pc:sldChg chg="del">
        <pc:chgData name="Ulisses Lima Messias" userId="8f637c0ec9cdd908" providerId="LiveId" clId="{300EF7C6-7B4E-473A-B4D5-C30C72F83589}" dt="2022-02-07T12:49:37.565" v="719" actId="47"/>
        <pc:sldMkLst>
          <pc:docMk/>
          <pc:sldMk cId="1310402258" sldId="27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4101578889" sldId="278"/>
        </pc:sldMkLst>
      </pc:sldChg>
      <pc:sldChg chg="delSp modSp add mod delAnim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612639054" sldId="285"/>
        </pc:sldMkLst>
        <pc:spChg chg="mod">
          <ac:chgData name="Ulisses Lima Messias" userId="8f637c0ec9cdd908" providerId="LiveId" clId="{300EF7C6-7B4E-473A-B4D5-C30C72F83589}" dt="2022-02-11T10:13:12.365" v="4972" actId="1076"/>
          <ac:spMkLst>
            <pc:docMk/>
            <pc:sldMk cId="612639054" sldId="285"/>
            <ac:spMk id="2" creationId="{00000000-0000-0000-0000-000000000000}"/>
          </ac:spMkLst>
        </pc:spChg>
        <pc:spChg chg="mod">
          <ac:chgData name="Ulisses Lima Messias" userId="8f637c0ec9cdd908" providerId="LiveId" clId="{300EF7C6-7B4E-473A-B4D5-C30C72F83589}" dt="2022-02-11T10:15:58.543" v="5004" actId="1035"/>
          <ac:spMkLst>
            <pc:docMk/>
            <pc:sldMk cId="612639054" sldId="285"/>
            <ac:spMk id="5" creationId="{F95FDCC8-9A7E-4674-B86F-C1B490AB63DA}"/>
          </ac:spMkLst>
        </pc:spChg>
        <pc:spChg chg="mod">
          <ac:chgData name="Ulisses Lima Messias" userId="8f637c0ec9cdd908" providerId="LiveId" clId="{300EF7C6-7B4E-473A-B4D5-C30C72F83589}" dt="2022-02-11T10:14:34.619" v="4989" actId="207"/>
          <ac:spMkLst>
            <pc:docMk/>
            <pc:sldMk cId="612639054" sldId="285"/>
            <ac:spMk id="6" creationId="{CE9503B9-8913-40A9-A594-6CFA39B3A715}"/>
          </ac:spMkLst>
        </pc:spChg>
        <pc:spChg chg="del">
          <ac:chgData name="Ulisses Lima Messias" userId="8f637c0ec9cdd908" providerId="LiveId" clId="{300EF7C6-7B4E-473A-B4D5-C30C72F83589}" dt="2022-02-11T10:14:02.422" v="4981" actId="478"/>
          <ac:spMkLst>
            <pc:docMk/>
            <pc:sldMk cId="612639054" sldId="285"/>
            <ac:spMk id="7" creationId="{FF916C48-69EA-49BF-9E63-BE4170C45B20}"/>
          </ac:spMkLst>
        </pc:spChg>
        <pc:spChg chg="del">
          <ac:chgData name="Ulisses Lima Messias" userId="8f637c0ec9cdd908" providerId="LiveId" clId="{300EF7C6-7B4E-473A-B4D5-C30C72F83589}" dt="2022-02-11T10:13:08.791" v="4971" actId="478"/>
          <ac:spMkLst>
            <pc:docMk/>
            <pc:sldMk cId="612639054" sldId="285"/>
            <ac:spMk id="8" creationId="{97A676BD-77F8-4D18-BBB8-314E682C6E25}"/>
          </ac:spMkLst>
        </pc:spChg>
        <pc:spChg chg="mod">
          <ac:chgData name="Ulisses Lima Messias" userId="8f637c0ec9cdd908" providerId="LiveId" clId="{300EF7C6-7B4E-473A-B4D5-C30C72F83589}" dt="2022-02-11T10:15:25.684" v="5002" actId="207"/>
          <ac:spMkLst>
            <pc:docMk/>
            <pc:sldMk cId="612639054" sldId="285"/>
            <ac:spMk id="112" creationId="{1C5BBA0C-4A86-447C-8A25-1D4009C4E7A0}"/>
          </ac:spMkLst>
        </pc:spChg>
        <pc:grpChg chg="mod">
          <ac:chgData name="Ulisses Lima Messias" userId="8f637c0ec9cdd908" providerId="LiveId" clId="{300EF7C6-7B4E-473A-B4D5-C30C72F83589}" dt="2022-02-11T10:14:41.920" v="4991" actId="14100"/>
          <ac:grpSpMkLst>
            <pc:docMk/>
            <pc:sldMk cId="612639054" sldId="285"/>
            <ac:grpSpMk id="68" creationId="{00000000-0000-0000-0000-000000000000}"/>
          </ac:grpSpMkLst>
        </pc:gr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458935591" sldId="28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385019129" sldId="29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476491844" sldId="296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904770800" sldId="29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45071667" sldId="298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919129222" sldId="299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192285649" sldId="30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176944044" sldId="30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074059202" sldId="302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420061705" sldId="303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270235614" sldId="304"/>
        </pc:sldMkLst>
      </pc:sldChg>
      <pc:sldChg chg="add">
        <pc:chgData name="Ulisses Lima Messias" userId="8f637c0ec9cdd908" providerId="LiveId" clId="{300EF7C6-7B4E-473A-B4D5-C30C72F83589}" dt="2022-02-07T11:52:50.732" v="21"/>
        <pc:sldMkLst>
          <pc:docMk/>
          <pc:sldMk cId="4189617652" sldId="333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933714809" sldId="340"/>
        </pc:sldMkLst>
        <pc:spChg chg="add mod">
          <ac:chgData name="Ulisses Lima Messias" userId="8f637c0ec9cdd908" providerId="LiveId" clId="{300EF7C6-7B4E-473A-B4D5-C30C72F83589}" dt="2022-02-09T15:33:27.196" v="2555" actId="1076"/>
          <ac:spMkLst>
            <pc:docMk/>
            <pc:sldMk cId="3933714809" sldId="340"/>
            <ac:spMk id="2" creationId="{239840D3-6D43-4FBC-AC8B-3CA5D919C0BF}"/>
          </ac:spMkLst>
        </pc:spChg>
        <pc:picChg chg="del">
          <ac:chgData name="Ulisses Lima Messias" userId="8f637c0ec9cdd908" providerId="LiveId" clId="{300EF7C6-7B4E-473A-B4D5-C30C72F83589}" dt="2022-02-09T15:36:17.681" v="2560" actId="478"/>
          <ac:picMkLst>
            <pc:docMk/>
            <pc:sldMk cId="3933714809" sldId="340"/>
            <ac:picMk id="7" creationId="{8D762791-FC3F-4296-BD20-F5B1766753CE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86605831" sldId="365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375808384" sldId="376"/>
        </pc:sldMkLst>
        <pc:spChg chg="mod">
          <ac:chgData name="Ulisses Lima Messias" userId="8f637c0ec9cdd908" providerId="LiveId" clId="{300EF7C6-7B4E-473A-B4D5-C30C72F83589}" dt="2022-02-10T20:21:11.716" v="4756" actId="20577"/>
          <ac:spMkLst>
            <pc:docMk/>
            <pc:sldMk cId="1375808384" sldId="376"/>
            <ac:spMk id="2" creationId="{8F2ABE84-FA18-479F-9073-2338B8F9378A}"/>
          </ac:spMkLst>
        </pc:spChg>
        <pc:graphicFrameChg chg="mod modGraphic">
          <ac:chgData name="Ulisses Lima Messias" userId="8f637c0ec9cdd908" providerId="LiveId" clId="{300EF7C6-7B4E-473A-B4D5-C30C72F83589}" dt="2022-02-10T20:20:51.702" v="4715" actId="403"/>
          <ac:graphicFrameMkLst>
            <pc:docMk/>
            <pc:sldMk cId="1375808384" sldId="376"/>
            <ac:graphicFrameMk id="5" creationId="{E4F051B0-2547-4B57-BEED-5D14CA8E39CC}"/>
          </ac:graphicFrameMkLst>
        </pc:graphicFrameChg>
      </pc:sldChg>
      <pc:sldChg chg="del">
        <pc:chgData name="Ulisses Lima Messias" userId="8f637c0ec9cdd908" providerId="LiveId" clId="{300EF7C6-7B4E-473A-B4D5-C30C72F83589}" dt="2022-02-10T20:22:54.919" v="4780" actId="47"/>
        <pc:sldMkLst>
          <pc:docMk/>
          <pc:sldMk cId="6154284" sldId="37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15890951" sldId="387"/>
        </pc:sldMkLst>
      </pc:sldChg>
      <pc:sldChg chg="addSp delSp modSp add del mod delAnim">
        <pc:chgData name="Ulisses Lima Messias" userId="8f637c0ec9cdd908" providerId="LiveId" clId="{300EF7C6-7B4E-473A-B4D5-C30C72F83589}" dt="2022-02-07T18:36:34.655" v="1322" actId="47"/>
        <pc:sldMkLst>
          <pc:docMk/>
          <pc:sldMk cId="331765913" sldId="403"/>
        </pc:sldMkLst>
        <pc:spChg chg="mod">
          <ac:chgData name="Ulisses Lima Messias" userId="8f637c0ec9cdd908" providerId="LiveId" clId="{300EF7C6-7B4E-473A-B4D5-C30C72F83589}" dt="2022-02-07T18:32:11.608" v="1315" actId="1076"/>
          <ac:spMkLst>
            <pc:docMk/>
            <pc:sldMk cId="331765913" sldId="403"/>
            <ac:spMk id="2" creationId="{F8BB974E-1DBE-4475-A64C-C35F5817FDB8}"/>
          </ac:spMkLst>
        </pc:spChg>
        <pc:spChg chg="del">
          <ac:chgData name="Ulisses Lima Messias" userId="8f637c0ec9cdd908" providerId="LiveId" clId="{300EF7C6-7B4E-473A-B4D5-C30C72F83589}" dt="2022-02-07T18:31:58.345" v="1309" actId="478"/>
          <ac:spMkLst>
            <pc:docMk/>
            <pc:sldMk cId="331765913" sldId="403"/>
            <ac:spMk id="3" creationId="{B69088E4-0411-4FC5-990F-EB48B5504260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5" creationId="{AB971C8E-8123-4909-A397-A628D8324B34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6" creationId="{403B58F6-D17C-4C0F-AAE1-52BD58412AE6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7" creationId="{CB22ED72-1DA1-4783-8C39-8209A9D1F2E3}"/>
          </ac:spMkLst>
        </pc:spChg>
        <pc:spChg chg="del">
          <ac:chgData name="Ulisses Lima Messias" userId="8f637c0ec9cdd908" providerId="LiveId" clId="{300EF7C6-7B4E-473A-B4D5-C30C72F83589}" dt="2022-02-07T18:32:00.066" v="1310" actId="478"/>
          <ac:spMkLst>
            <pc:docMk/>
            <pc:sldMk cId="331765913" sldId="403"/>
            <ac:spMk id="8" creationId="{FEEB6BC8-643A-40E8-A4C2-DFDF37DFDBA5}"/>
          </ac:spMkLst>
        </pc:spChg>
        <pc:spChg chg="del mod">
          <ac:chgData name="Ulisses Lima Messias" userId="8f637c0ec9cdd908" providerId="LiveId" clId="{300EF7C6-7B4E-473A-B4D5-C30C72F83589}" dt="2022-02-07T18:31:54.306" v="1307" actId="478"/>
          <ac:spMkLst>
            <pc:docMk/>
            <pc:sldMk cId="331765913" sldId="403"/>
            <ac:spMk id="10" creationId="{C0DD8AD1-898A-4718-9661-F7296A4BF92C}"/>
          </ac:spMkLst>
        </pc:spChg>
        <pc:spChg chg="add del mod">
          <ac:chgData name="Ulisses Lima Messias" userId="8f637c0ec9cdd908" providerId="LiveId" clId="{300EF7C6-7B4E-473A-B4D5-C30C72F83589}" dt="2022-02-07T18:31:50.102" v="1305" actId="478"/>
          <ac:spMkLst>
            <pc:docMk/>
            <pc:sldMk cId="331765913" sldId="403"/>
            <ac:spMk id="12" creationId="{738C4988-68BA-4373-9B08-CF33C36261B8}"/>
          </ac:spMkLst>
        </pc:spChg>
        <pc:picChg chg="mod">
          <ac:chgData name="Ulisses Lima Messias" userId="8f637c0ec9cdd908" providerId="LiveId" clId="{300EF7C6-7B4E-473A-B4D5-C30C72F83589}" dt="2022-02-07T18:32:04.849" v="1312" actId="14100"/>
          <ac:picMkLst>
            <pc:docMk/>
            <pc:sldMk cId="331765913" sldId="403"/>
            <ac:picMk id="4" creationId="{F60435AB-C989-4FB2-9684-4D5E3549BCFA}"/>
          </ac:picMkLst>
        </pc:picChg>
        <pc:cxnChg chg="del">
          <ac:chgData name="Ulisses Lima Messias" userId="8f637c0ec9cdd908" providerId="LiveId" clId="{300EF7C6-7B4E-473A-B4D5-C30C72F83589}" dt="2022-02-07T18:31:56.290" v="1308" actId="478"/>
          <ac:cxnSpMkLst>
            <pc:docMk/>
            <pc:sldMk cId="331765913" sldId="403"/>
            <ac:cxnSpMk id="9" creationId="{FCE79DF5-2F67-4581-A94E-56CB605B7D7C}"/>
          </ac:cxnSpMkLst>
        </pc:cxnChg>
      </pc:sldChg>
      <pc:sldChg chg="modSp del mod">
        <pc:chgData name="Ulisses Lima Messias" userId="8f637c0ec9cdd908" providerId="LiveId" clId="{300EF7C6-7B4E-473A-B4D5-C30C72F83589}" dt="2022-02-07T18:15:19.695" v="893" actId="2696"/>
        <pc:sldMkLst>
          <pc:docMk/>
          <pc:sldMk cId="518505812" sldId="403"/>
        </pc:sldMkLst>
        <pc:spChg chg="mod">
          <ac:chgData name="Ulisses Lima Messias" userId="8f637c0ec9cdd908" providerId="LiveId" clId="{300EF7C6-7B4E-473A-B4D5-C30C72F83589}" dt="2022-02-07T18:15:00.281" v="892" actId="20577"/>
          <ac:spMkLst>
            <pc:docMk/>
            <pc:sldMk cId="518505812" sldId="403"/>
            <ac:spMk id="7" creationId="{CB22ED72-1DA1-4783-8C39-8209A9D1F2E3}"/>
          </ac:spMkLst>
        </pc:spChg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276138405" sldId="404"/>
        </pc:sldMkLst>
        <pc:spChg chg="del">
          <ac:chgData name="Ulisses Lima Messias" userId="8f637c0ec9cdd908" providerId="LiveId" clId="{300EF7C6-7B4E-473A-B4D5-C30C72F83589}" dt="2022-02-07T19:24:31.720" v="1861" actId="478"/>
          <ac:spMkLst>
            <pc:docMk/>
            <pc:sldMk cId="1276138405" sldId="404"/>
            <ac:spMk id="2" creationId="{8DD1ED7F-23D0-4997-B176-3095B0B315D1}"/>
          </ac:spMkLst>
        </pc:spChg>
        <pc:spChg chg="del">
          <ac:chgData name="Ulisses Lima Messias" userId="8f637c0ec9cdd908" providerId="LiveId" clId="{300EF7C6-7B4E-473A-B4D5-C30C72F83589}" dt="2022-02-07T19:24:26.067" v="1859" actId="478"/>
          <ac:spMkLst>
            <pc:docMk/>
            <pc:sldMk cId="1276138405" sldId="404"/>
            <ac:spMk id="3" creationId="{E99B0E8D-938D-43B7-A4FE-F27144786557}"/>
          </ac:spMkLst>
        </pc:spChg>
        <pc:spChg chg="add del mod">
          <ac:chgData name="Ulisses Lima Messias" userId="8f637c0ec9cdd908" providerId="LiveId" clId="{300EF7C6-7B4E-473A-B4D5-C30C72F83589}" dt="2022-02-07T19:24:28.739" v="1860" actId="478"/>
          <ac:spMkLst>
            <pc:docMk/>
            <pc:sldMk cId="1276138405" sldId="404"/>
            <ac:spMk id="6" creationId="{15AC98D7-B610-482A-999C-E3B4BA0F7147}"/>
          </ac:spMkLst>
        </pc:spChg>
        <pc:spChg chg="add del mod">
          <ac:chgData name="Ulisses Lima Messias" userId="8f637c0ec9cdd908" providerId="LiveId" clId="{300EF7C6-7B4E-473A-B4D5-C30C72F83589}" dt="2022-02-07T19:24:34.338" v="1862" actId="478"/>
          <ac:spMkLst>
            <pc:docMk/>
            <pc:sldMk cId="1276138405" sldId="404"/>
            <ac:spMk id="8" creationId="{86EDC93F-7C35-4B78-8984-978F23088A22}"/>
          </ac:spMkLst>
        </pc:spChg>
        <pc:spChg chg="add del mod">
          <ac:chgData name="Ulisses Lima Messias" userId="8f637c0ec9cdd908" providerId="LiveId" clId="{300EF7C6-7B4E-473A-B4D5-C30C72F83589}" dt="2022-02-07T19:59:09.964" v="2346" actId="478"/>
          <ac:spMkLst>
            <pc:docMk/>
            <pc:sldMk cId="1276138405" sldId="404"/>
            <ac:spMk id="10" creationId="{40041BF1-685B-48A5-9FAF-06018E73A36D}"/>
          </ac:spMkLst>
        </pc:spChg>
        <pc:spChg chg="add del mod">
          <ac:chgData name="Ulisses Lima Messias" userId="8f637c0ec9cdd908" providerId="LiveId" clId="{300EF7C6-7B4E-473A-B4D5-C30C72F83589}" dt="2022-02-07T19:59:14.147" v="2349" actId="478"/>
          <ac:spMkLst>
            <pc:docMk/>
            <pc:sldMk cId="1276138405" sldId="404"/>
            <ac:spMk id="11" creationId="{3122DB74-8655-4111-962B-85BC03A62AD7}"/>
          </ac:spMkLst>
        </pc:spChg>
        <pc:spChg chg="add del mod">
          <ac:chgData name="Ulisses Lima Messias" userId="8f637c0ec9cdd908" providerId="LiveId" clId="{300EF7C6-7B4E-473A-B4D5-C30C72F83589}" dt="2022-02-07T19:59:11.892" v="2348"/>
          <ac:spMkLst>
            <pc:docMk/>
            <pc:sldMk cId="1276138405" sldId="404"/>
            <ac:spMk id="13" creationId="{56C1AD35-D631-443F-89A9-642596DECE86}"/>
          </ac:spMkLst>
        </pc:spChg>
        <pc:spChg chg="add mod">
          <ac:chgData name="Ulisses Lima Messias" userId="8f637c0ec9cdd908" providerId="LiveId" clId="{300EF7C6-7B4E-473A-B4D5-C30C72F83589}" dt="2022-02-07T19:59:28.151" v="2377" actId="1076"/>
          <ac:spMkLst>
            <pc:docMk/>
            <pc:sldMk cId="1276138405" sldId="404"/>
            <ac:spMk id="14" creationId="{FA76461A-1E81-4D67-ADE8-58E5BC366684}"/>
          </ac:spMkLst>
        </pc:spChg>
        <pc:picChg chg="mod">
          <ac:chgData name="Ulisses Lima Messias" userId="8f637c0ec9cdd908" providerId="LiveId" clId="{300EF7C6-7B4E-473A-B4D5-C30C72F83589}" dt="2022-02-07T19:24:10.441" v="1858" actId="1076"/>
          <ac:picMkLst>
            <pc:docMk/>
            <pc:sldMk cId="1276138405" sldId="404"/>
            <ac:picMk id="4" creationId="{2FBB3B30-8274-4608-915A-E3496CDF78F9}"/>
          </ac:picMkLst>
        </pc:picChg>
        <pc:picChg chg="mod">
          <ac:chgData name="Ulisses Lima Messias" userId="8f637c0ec9cdd908" providerId="LiveId" clId="{300EF7C6-7B4E-473A-B4D5-C30C72F83589}" dt="2022-02-07T20:02:31.541" v="2380" actId="1076"/>
          <ac:picMkLst>
            <pc:docMk/>
            <pc:sldMk cId="1276138405" sldId="404"/>
            <ac:picMk id="30722" creationId="{3563BC7E-3C7A-48E9-A01C-73E5E326571B}"/>
          </ac:picMkLst>
        </pc:picChg>
      </pc:sldChg>
      <pc:sldChg chg="del">
        <pc:chgData name="Ulisses Lima Messias" userId="8f637c0ec9cdd908" providerId="LiveId" clId="{300EF7C6-7B4E-473A-B4D5-C30C72F83589}" dt="2022-02-07T19:20:17.025" v="1693" actId="47"/>
        <pc:sldMkLst>
          <pc:docMk/>
          <pc:sldMk cId="4291711249" sldId="407"/>
        </pc:sldMkLst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4264573077" sldId="408"/>
        </pc:sldMkLst>
        <pc:spChg chg="mod">
          <ac:chgData name="Ulisses Lima Messias" userId="8f637c0ec9cdd908" providerId="LiveId" clId="{300EF7C6-7B4E-473A-B4D5-C30C72F83589}" dt="2022-02-08T11:34:06.927" v="2418" actId="1076"/>
          <ac:spMkLst>
            <pc:docMk/>
            <pc:sldMk cId="4264573077" sldId="408"/>
            <ac:spMk id="2" creationId="{7BACC273-5CD8-4433-B82B-6EBF503A88D1}"/>
          </ac:spMkLst>
        </pc:spChg>
        <pc:spChg chg="del mod">
          <ac:chgData name="Ulisses Lima Messias" userId="8f637c0ec9cdd908" providerId="LiveId" clId="{300EF7C6-7B4E-473A-B4D5-C30C72F83589}" dt="2022-02-07T20:13:06.579" v="2411" actId="478"/>
          <ac:spMkLst>
            <pc:docMk/>
            <pc:sldMk cId="4264573077" sldId="408"/>
            <ac:spMk id="3" creationId="{BCDBA177-C85F-45C7-B98E-F9EBA0EDD60E}"/>
          </ac:spMkLst>
        </pc:spChg>
        <pc:spChg chg="add del mod">
          <ac:chgData name="Ulisses Lima Messias" userId="8f637c0ec9cdd908" providerId="LiveId" clId="{300EF7C6-7B4E-473A-B4D5-C30C72F83589}" dt="2022-02-07T20:13:09.288" v="2412" actId="478"/>
          <ac:spMkLst>
            <pc:docMk/>
            <pc:sldMk cId="4264573077" sldId="408"/>
            <ac:spMk id="8" creationId="{0BCEF2F8-2367-4851-A39B-5C344859C71D}"/>
          </ac:spMkLst>
        </pc:spChg>
        <pc:picChg chg="del">
          <ac:chgData name="Ulisses Lima Messias" userId="8f637c0ec9cdd908" providerId="LiveId" clId="{300EF7C6-7B4E-473A-B4D5-C30C72F83589}" dt="2022-02-07T20:12:55.757" v="2406" actId="478"/>
          <ac:picMkLst>
            <pc:docMk/>
            <pc:sldMk cId="4264573077" sldId="408"/>
            <ac:picMk id="5" creationId="{5C6273B6-6857-41ED-A6C1-B30D8DF5B8A4}"/>
          </ac:picMkLst>
        </pc:picChg>
        <pc:picChg chg="mod">
          <ac:chgData name="Ulisses Lima Messias" userId="8f637c0ec9cdd908" providerId="LiveId" clId="{300EF7C6-7B4E-473A-B4D5-C30C72F83589}" dt="2022-02-07T20:13:21.816" v="2416" actId="1076"/>
          <ac:picMkLst>
            <pc:docMk/>
            <pc:sldMk cId="4264573077" sldId="408"/>
            <ac:picMk id="6" creationId="{743F58C8-A636-402B-9DEB-16151CF44117}"/>
          </ac:picMkLst>
        </pc:picChg>
        <pc:picChg chg="del">
          <ac:chgData name="Ulisses Lima Messias" userId="8f637c0ec9cdd908" providerId="LiveId" clId="{300EF7C6-7B4E-473A-B4D5-C30C72F83589}" dt="2022-02-07T20:13:11.992" v="2413" actId="478"/>
          <ac:picMkLst>
            <pc:docMk/>
            <pc:sldMk cId="4264573077" sldId="408"/>
            <ac:picMk id="7" creationId="{195628AE-0697-4C72-88D4-BDA460CB5759}"/>
          </ac:picMkLst>
        </pc:picChg>
        <pc:picChg chg="mod">
          <ac:chgData name="Ulisses Lima Messias" userId="8f637c0ec9cdd908" providerId="LiveId" clId="{300EF7C6-7B4E-473A-B4D5-C30C72F83589}" dt="2022-02-08T11:34:24.963" v="2421" actId="692"/>
          <ac:picMkLst>
            <pc:docMk/>
            <pc:sldMk cId="4264573077" sldId="408"/>
            <ac:picMk id="9" creationId="{820CB071-4156-4659-A210-CD23E96E6FFC}"/>
          </ac:picMkLst>
        </pc:picChg>
      </pc:sldChg>
      <pc:sldChg chg="del">
        <pc:chgData name="Ulisses Lima Messias" userId="8f637c0ec9cdd908" providerId="LiveId" clId="{300EF7C6-7B4E-473A-B4D5-C30C72F83589}" dt="2022-02-07T11:52:52.751" v="22" actId="47"/>
        <pc:sldMkLst>
          <pc:docMk/>
          <pc:sldMk cId="955350203" sldId="42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178893578" sldId="423"/>
        </pc:sldMkLst>
        <pc:spChg chg="mod">
          <ac:chgData name="Ulisses Lima Messias" userId="8f637c0ec9cdd908" providerId="LiveId" clId="{300EF7C6-7B4E-473A-B4D5-C30C72F83589}" dt="2022-02-10T20:28:24.006" v="4882" actId="20577"/>
          <ac:spMkLst>
            <pc:docMk/>
            <pc:sldMk cId="2178893578" sldId="423"/>
            <ac:spMk id="2" creationId="{09DC9142-591C-4246-8EDC-B82E64B76127}"/>
          </ac:spMkLst>
        </pc:spChg>
      </pc:sldChg>
      <pc:sldChg chg="addSp delSp modSp mod ord modShow">
        <pc:chgData name="Ulisses Lima Messias" userId="8f637c0ec9cdd908" providerId="LiveId" clId="{300EF7C6-7B4E-473A-B4D5-C30C72F83589}" dt="2022-02-24T18:44:18.837" v="6357" actId="729"/>
        <pc:sldMkLst>
          <pc:docMk/>
          <pc:sldMk cId="343987435" sldId="524"/>
        </pc:sldMkLst>
        <pc:spChg chg="mod">
          <ac:chgData name="Ulisses Lima Messias" userId="8f637c0ec9cdd908" providerId="LiveId" clId="{300EF7C6-7B4E-473A-B4D5-C30C72F83589}" dt="2022-02-07T19:58:54.987" v="2345" actId="20577"/>
          <ac:spMkLst>
            <pc:docMk/>
            <pc:sldMk cId="343987435" sldId="524"/>
            <ac:spMk id="2" creationId="{109A82A6-15CA-4B62-B1CA-EF0E70B81D0F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8" creationId="{0E90FA16-5EC3-4D7B-988B-BF10C8FBB7F2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9" creationId="{182F8DC0-5807-450F-B4A9-858F9500042B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1" creationId="{FB1EF254-1427-425B-905C-2B1CF12175B1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2" creationId="{A76C8169-7718-4527-97F7-18C71E85DCAB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4" creationId="{A2722288-1299-43FC-8E0D-BC0516CA1B94}"/>
          </ac:spMkLst>
        </pc:spChg>
        <pc:spChg chg="del">
          <ac:chgData name="Ulisses Lima Messias" userId="8f637c0ec9cdd908" providerId="LiveId" clId="{300EF7C6-7B4E-473A-B4D5-C30C72F83589}" dt="2022-02-07T19:33:02.203" v="1940" actId="478"/>
          <ac:spMkLst>
            <pc:docMk/>
            <pc:sldMk cId="343987435" sldId="524"/>
            <ac:spMk id="17" creationId="{F2EDCB27-A804-45E9-8AFD-61A4B1EB220C}"/>
          </ac:spMkLst>
        </pc:spChg>
        <pc:spChg chg="del">
          <ac:chgData name="Ulisses Lima Messias" userId="8f637c0ec9cdd908" providerId="LiveId" clId="{300EF7C6-7B4E-473A-B4D5-C30C72F83589}" dt="2022-02-07T19:33:07.099" v="1941" actId="478"/>
          <ac:spMkLst>
            <pc:docMk/>
            <pc:sldMk cId="343987435" sldId="524"/>
            <ac:spMk id="18" creationId="{9A1E5EA2-E9B5-44FF-8FC5-D9C5A0858AC4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9" creationId="{C3E1AD7B-6D0E-4433-A321-46B268D42634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22" creationId="{53C1D74E-1FCA-405C-A9C9-9D3529DF4F81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23" creationId="{77D86C9A-7195-4694-973F-FB3D36F17400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4" creationId="{BB5B6DE0-BAB8-401C-B80B-62EFF902A093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5" creationId="{4D05AD61-6C2A-466A-97FB-4F731257DB1E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6" creationId="{816973B9-39DA-451F-8DEA-E9CEAB559088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7" creationId="{7057079A-244D-45A5-9EB3-CC9B407EFBC7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8" creationId="{843F31CE-77BA-4C41-BD75-C6DC066F8F03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9" creationId="{FCF8FED9-CD2F-4B3D-A574-C7B8D2A8AE59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33" creationId="{74792D35-0A0E-42B4-A38D-BEEB0BD0BD92}"/>
          </ac:spMkLst>
        </pc:spChg>
        <pc:spChg chg="del mod topLvl">
          <ac:chgData name="Ulisses Lima Messias" userId="8f637c0ec9cdd908" providerId="LiveId" clId="{300EF7C6-7B4E-473A-B4D5-C30C72F83589}" dt="2022-02-07T19:38:48.965" v="2011" actId="478"/>
          <ac:spMkLst>
            <pc:docMk/>
            <pc:sldMk cId="343987435" sldId="524"/>
            <ac:spMk id="34" creationId="{435BF3CA-1A3D-4DC8-BC5E-665B225BB737}"/>
          </ac:spMkLst>
        </pc:spChg>
        <pc:spChg chg="mod">
          <ac:chgData name="Ulisses Lima Messias" userId="8f637c0ec9cdd908" providerId="LiveId" clId="{300EF7C6-7B4E-473A-B4D5-C30C72F83589}" dt="2022-02-07T19:35:56.390" v="1952"/>
          <ac:spMkLst>
            <pc:docMk/>
            <pc:sldMk cId="343987435" sldId="524"/>
            <ac:spMk id="36" creationId="{A6C7A829-CF21-40E8-85B2-F6EB8EB8843C}"/>
          </ac:spMkLst>
        </pc:spChg>
        <pc:spChg chg="mod">
          <ac:chgData name="Ulisses Lima Messias" userId="8f637c0ec9cdd908" providerId="LiveId" clId="{300EF7C6-7B4E-473A-B4D5-C30C72F83589}" dt="2022-02-07T19:35:56.390" v="1952"/>
          <ac:spMkLst>
            <pc:docMk/>
            <pc:sldMk cId="343987435" sldId="524"/>
            <ac:spMk id="37" creationId="{951B87D8-4F17-4E38-82E5-1AF0E98ECC7A}"/>
          </ac:spMkLst>
        </pc:spChg>
        <pc:spChg chg="mod">
          <ac:chgData name="Ulisses Lima Messias" userId="8f637c0ec9cdd908" providerId="LiveId" clId="{300EF7C6-7B4E-473A-B4D5-C30C72F83589}" dt="2022-02-07T19:36:00.075" v="1954"/>
          <ac:spMkLst>
            <pc:docMk/>
            <pc:sldMk cId="343987435" sldId="524"/>
            <ac:spMk id="39" creationId="{DDEC7DF2-E7E8-4F0D-A317-0AD44002C433}"/>
          </ac:spMkLst>
        </pc:spChg>
        <pc:spChg chg="mod">
          <ac:chgData name="Ulisses Lima Messias" userId="8f637c0ec9cdd908" providerId="LiveId" clId="{300EF7C6-7B4E-473A-B4D5-C30C72F83589}" dt="2022-02-07T19:36:00.075" v="1954"/>
          <ac:spMkLst>
            <pc:docMk/>
            <pc:sldMk cId="343987435" sldId="524"/>
            <ac:spMk id="40" creationId="{2C203E9D-BF63-4A68-9F4F-BB08E0437FE1}"/>
          </ac:spMkLst>
        </pc:spChg>
        <pc:spChg chg="mod">
          <ac:chgData name="Ulisses Lima Messias" userId="8f637c0ec9cdd908" providerId="LiveId" clId="{300EF7C6-7B4E-473A-B4D5-C30C72F83589}" dt="2022-02-07T19:36:03.687" v="1956"/>
          <ac:spMkLst>
            <pc:docMk/>
            <pc:sldMk cId="343987435" sldId="524"/>
            <ac:spMk id="42" creationId="{451B0D18-BE2A-4D66-B9AA-52BDD3FE5C4A}"/>
          </ac:spMkLst>
        </pc:spChg>
        <pc:spChg chg="mod">
          <ac:chgData name="Ulisses Lima Messias" userId="8f637c0ec9cdd908" providerId="LiveId" clId="{300EF7C6-7B4E-473A-B4D5-C30C72F83589}" dt="2022-02-07T19:36:03.687" v="1956"/>
          <ac:spMkLst>
            <pc:docMk/>
            <pc:sldMk cId="343987435" sldId="524"/>
            <ac:spMk id="43" creationId="{5E755F7E-1273-4194-97AC-E0BF8F364009}"/>
          </ac:spMkLst>
        </pc:spChg>
        <pc:spChg chg="mod">
          <ac:chgData name="Ulisses Lima Messias" userId="8f637c0ec9cdd908" providerId="LiveId" clId="{300EF7C6-7B4E-473A-B4D5-C30C72F83589}" dt="2022-02-07T19:36:15.407" v="1958"/>
          <ac:spMkLst>
            <pc:docMk/>
            <pc:sldMk cId="343987435" sldId="524"/>
            <ac:spMk id="45" creationId="{98048298-75B8-4AE5-BEB8-D02021F82438}"/>
          </ac:spMkLst>
        </pc:spChg>
        <pc:spChg chg="mod">
          <ac:chgData name="Ulisses Lima Messias" userId="8f637c0ec9cdd908" providerId="LiveId" clId="{300EF7C6-7B4E-473A-B4D5-C30C72F83589}" dt="2022-02-07T19:36:15.407" v="1958"/>
          <ac:spMkLst>
            <pc:docMk/>
            <pc:sldMk cId="343987435" sldId="524"/>
            <ac:spMk id="46" creationId="{983F8B35-82FF-49E6-9314-30E34167F3DF}"/>
          </ac:spMkLst>
        </pc:spChg>
        <pc:spChg chg="mod">
          <ac:chgData name="Ulisses Lima Messias" userId="8f637c0ec9cdd908" providerId="LiveId" clId="{300EF7C6-7B4E-473A-B4D5-C30C72F83589}" dt="2022-02-07T19:36:19.888" v="1960"/>
          <ac:spMkLst>
            <pc:docMk/>
            <pc:sldMk cId="343987435" sldId="524"/>
            <ac:spMk id="48" creationId="{EE797600-B071-46CC-B8AD-53F4F7046F07}"/>
          </ac:spMkLst>
        </pc:spChg>
        <pc:spChg chg="mod">
          <ac:chgData name="Ulisses Lima Messias" userId="8f637c0ec9cdd908" providerId="LiveId" clId="{300EF7C6-7B4E-473A-B4D5-C30C72F83589}" dt="2022-02-07T19:36:19.888" v="1960"/>
          <ac:spMkLst>
            <pc:docMk/>
            <pc:sldMk cId="343987435" sldId="524"/>
            <ac:spMk id="49" creationId="{E1C209D5-591E-453E-B745-45EFF0F94F64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1" creationId="{2B0EF852-2FEE-4BAA-AD90-0D3015C83CEF}"/>
          </ac:spMkLst>
        </pc:spChg>
        <pc:spChg chg="del mod topLvl">
          <ac:chgData name="Ulisses Lima Messias" userId="8f637c0ec9cdd908" providerId="LiveId" clId="{300EF7C6-7B4E-473A-B4D5-C30C72F83589}" dt="2022-02-07T19:38:10.691" v="2006" actId="478"/>
          <ac:spMkLst>
            <pc:docMk/>
            <pc:sldMk cId="343987435" sldId="524"/>
            <ac:spMk id="52" creationId="{9B897D69-F798-4356-B159-DBA0EAAF066B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4" creationId="{D9EB4310-F9EC-4764-BF62-5582CE5B32B9}"/>
          </ac:spMkLst>
        </pc:spChg>
        <pc:spChg chg="del mod topLvl">
          <ac:chgData name="Ulisses Lima Messias" userId="8f637c0ec9cdd908" providerId="LiveId" clId="{300EF7C6-7B4E-473A-B4D5-C30C72F83589}" dt="2022-02-07T19:38:52.795" v="2012" actId="478"/>
          <ac:spMkLst>
            <pc:docMk/>
            <pc:sldMk cId="343987435" sldId="524"/>
            <ac:spMk id="55" creationId="{15575010-794F-4BC6-918E-5DB5778B7AAD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7" creationId="{B75D352F-305C-4FCC-B33A-4045C24D1A0F}"/>
          </ac:spMkLst>
        </pc:spChg>
        <pc:spChg chg="del mod topLvl">
          <ac:chgData name="Ulisses Lima Messias" userId="8f637c0ec9cdd908" providerId="LiveId" clId="{300EF7C6-7B4E-473A-B4D5-C30C72F83589}" dt="2022-02-07T19:38:20.315" v="2008" actId="478"/>
          <ac:spMkLst>
            <pc:docMk/>
            <pc:sldMk cId="343987435" sldId="524"/>
            <ac:spMk id="58" creationId="{AB157BAF-5BD2-4F0A-82AF-0BFA65393B08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0" creationId="{882BFD88-1725-404E-B15C-897931D8CD59}"/>
          </ac:spMkLst>
        </pc:spChg>
        <pc:spChg chg="del mod topLvl">
          <ac:chgData name="Ulisses Lima Messias" userId="8f637c0ec9cdd908" providerId="LiveId" clId="{300EF7C6-7B4E-473A-B4D5-C30C72F83589}" dt="2022-02-07T19:38:55.851" v="2013" actId="478"/>
          <ac:spMkLst>
            <pc:docMk/>
            <pc:sldMk cId="343987435" sldId="524"/>
            <ac:spMk id="61" creationId="{0447841D-C7EC-4247-BB9C-2B0A07849EC8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3" creationId="{4033BAA2-00AA-4D44-B9FB-FB297BB2179D}"/>
          </ac:spMkLst>
        </pc:spChg>
        <pc:spChg chg="del mod topLvl">
          <ac:chgData name="Ulisses Lima Messias" userId="8f637c0ec9cdd908" providerId="LiveId" clId="{300EF7C6-7B4E-473A-B4D5-C30C72F83589}" dt="2022-02-07T19:38:43.555" v="2010" actId="478"/>
          <ac:spMkLst>
            <pc:docMk/>
            <pc:sldMk cId="343987435" sldId="524"/>
            <ac:spMk id="64" creationId="{94183113-BD83-4790-8D3E-004F3CF5BB0F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6" creationId="{0C457516-F34C-4A3E-A406-4211ABB79705}"/>
          </ac:spMkLst>
        </pc:spChg>
        <pc:spChg chg="del mod topLvl">
          <ac:chgData name="Ulisses Lima Messias" userId="8f637c0ec9cdd908" providerId="LiveId" clId="{300EF7C6-7B4E-473A-B4D5-C30C72F83589}" dt="2022-02-07T19:38:58.868" v="2014" actId="478"/>
          <ac:spMkLst>
            <pc:docMk/>
            <pc:sldMk cId="343987435" sldId="524"/>
            <ac:spMk id="67" creationId="{8979E5D9-8512-4C82-9455-4813C8C7A5E9}"/>
          </ac:spMkLst>
        </pc:spChg>
        <pc:spChg chg="add mod">
          <ac:chgData name="Ulisses Lima Messias" userId="8f637c0ec9cdd908" providerId="LiveId" clId="{300EF7C6-7B4E-473A-B4D5-C30C72F83589}" dt="2022-02-07T19:55:45.636" v="2081" actId="1035"/>
          <ac:spMkLst>
            <pc:docMk/>
            <pc:sldMk cId="343987435" sldId="524"/>
            <ac:spMk id="68" creationId="{1011D779-7C1D-41BA-A48D-7608A817DD87}"/>
          </ac:spMkLst>
        </pc:spChg>
        <pc:spChg chg="add mod">
          <ac:chgData name="Ulisses Lima Messias" userId="8f637c0ec9cdd908" providerId="LiveId" clId="{300EF7C6-7B4E-473A-B4D5-C30C72F83589}" dt="2022-02-07T19:44:40.808" v="2036" actId="207"/>
          <ac:spMkLst>
            <pc:docMk/>
            <pc:sldMk cId="343987435" sldId="524"/>
            <ac:spMk id="69" creationId="{EB13B22C-CA66-4B6A-AF41-2685841495A6}"/>
          </ac:spMkLst>
        </pc:spChg>
        <pc:spChg chg="add mod">
          <ac:chgData name="Ulisses Lima Messias" userId="8f637c0ec9cdd908" providerId="LiveId" clId="{300EF7C6-7B4E-473A-B4D5-C30C72F83589}" dt="2022-02-07T19:43:25.748" v="2029" actId="1076"/>
          <ac:spMkLst>
            <pc:docMk/>
            <pc:sldMk cId="343987435" sldId="524"/>
            <ac:spMk id="70" creationId="{C8A20D27-F0F0-4CC7-8AC9-B62B87034C85}"/>
          </ac:spMkLst>
        </pc:spChg>
        <pc:spChg chg="add mod">
          <ac:chgData name="Ulisses Lima Messias" userId="8f637c0ec9cdd908" providerId="LiveId" clId="{300EF7C6-7B4E-473A-B4D5-C30C72F83589}" dt="2022-02-07T19:44:33.955" v="2035" actId="207"/>
          <ac:spMkLst>
            <pc:docMk/>
            <pc:sldMk cId="343987435" sldId="524"/>
            <ac:spMk id="71" creationId="{BDEAE481-2BC4-42E3-82B6-70507AA5179A}"/>
          </ac:spMkLst>
        </pc:spChg>
        <pc:spChg chg="add mod">
          <ac:chgData name="Ulisses Lima Messias" userId="8f637c0ec9cdd908" providerId="LiveId" clId="{300EF7C6-7B4E-473A-B4D5-C30C72F83589}" dt="2022-02-07T19:46:03.474" v="2050" actId="1035"/>
          <ac:spMkLst>
            <pc:docMk/>
            <pc:sldMk cId="343987435" sldId="524"/>
            <ac:spMk id="72" creationId="{67A42F4A-A951-49CB-AE14-6B6EE0C411BF}"/>
          </ac:spMkLst>
        </pc:spChg>
        <pc:spChg chg="add mod">
          <ac:chgData name="Ulisses Lima Messias" userId="8f637c0ec9cdd908" providerId="LiveId" clId="{300EF7C6-7B4E-473A-B4D5-C30C72F83589}" dt="2022-02-07T19:49:29.933" v="2069" actId="1038"/>
          <ac:spMkLst>
            <pc:docMk/>
            <pc:sldMk cId="343987435" sldId="524"/>
            <ac:spMk id="73" creationId="{98F9D242-3FB3-49DB-BDB1-78F34D889550}"/>
          </ac:spMkLst>
        </pc:spChg>
        <pc:spChg chg="add mod">
          <ac:chgData name="Ulisses Lima Messias" userId="8f637c0ec9cdd908" providerId="LiveId" clId="{300EF7C6-7B4E-473A-B4D5-C30C72F83589}" dt="2022-02-07T19:55:38.795" v="2080" actId="1035"/>
          <ac:spMkLst>
            <pc:docMk/>
            <pc:sldMk cId="343987435" sldId="524"/>
            <ac:spMk id="74" creationId="{AD55A6BE-32EC-43EC-A3B4-A0933F425C61}"/>
          </ac:spMkLst>
        </pc:spChg>
        <pc:spChg chg="add mod">
          <ac:chgData name="Ulisses Lima Messias" userId="8f637c0ec9cdd908" providerId="LiveId" clId="{300EF7C6-7B4E-473A-B4D5-C30C72F83589}" dt="2022-02-07T19:56:07.891" v="2096" actId="113"/>
          <ac:spMkLst>
            <pc:docMk/>
            <pc:sldMk cId="343987435" sldId="524"/>
            <ac:spMk id="75" creationId="{BB0F968B-F2E1-48DE-A65B-81E177EDD969}"/>
          </ac:spMkLst>
        </pc:spChg>
        <pc:spChg chg="add mod">
          <ac:chgData name="Ulisses Lima Messias" userId="8f637c0ec9cdd908" providerId="LiveId" clId="{300EF7C6-7B4E-473A-B4D5-C30C72F83589}" dt="2022-02-07T19:56:30.726" v="2143" actId="1038"/>
          <ac:spMkLst>
            <pc:docMk/>
            <pc:sldMk cId="343987435" sldId="524"/>
            <ac:spMk id="76" creationId="{ABDA2E0C-E925-4BA8-B2F6-D06339203838}"/>
          </ac:spMkLst>
        </pc:spChg>
        <pc:spChg chg="add mod">
          <ac:chgData name="Ulisses Lima Messias" userId="8f637c0ec9cdd908" providerId="LiveId" clId="{300EF7C6-7B4E-473A-B4D5-C30C72F83589}" dt="2022-02-07T19:56:56.026" v="2192" actId="1038"/>
          <ac:spMkLst>
            <pc:docMk/>
            <pc:sldMk cId="343987435" sldId="524"/>
            <ac:spMk id="77" creationId="{90B82BD9-3121-48B0-97BB-C050C12475FA}"/>
          </ac:spMkLst>
        </pc:spChg>
        <pc:spChg chg="add mod">
          <ac:chgData name="Ulisses Lima Messias" userId="8f637c0ec9cdd908" providerId="LiveId" clId="{300EF7C6-7B4E-473A-B4D5-C30C72F83589}" dt="2022-02-07T19:57:27.374" v="2219" actId="1076"/>
          <ac:spMkLst>
            <pc:docMk/>
            <pc:sldMk cId="343987435" sldId="524"/>
            <ac:spMk id="78" creationId="{C4C42E63-B3C6-480D-B6B2-CC1A0010BD87}"/>
          </ac:spMkLst>
        </pc:spChg>
        <pc:spChg chg="add mod">
          <ac:chgData name="Ulisses Lima Messias" userId="8f637c0ec9cdd908" providerId="LiveId" clId="{300EF7C6-7B4E-473A-B4D5-C30C72F83589}" dt="2022-02-07T19:57:48.163" v="2248" actId="1037"/>
          <ac:spMkLst>
            <pc:docMk/>
            <pc:sldMk cId="343987435" sldId="524"/>
            <ac:spMk id="79" creationId="{ED1805EB-6A97-4AC8-B013-5605DBCBFEEC}"/>
          </ac:spMkLst>
        </pc:spChg>
        <pc:spChg chg="add mod">
          <ac:chgData name="Ulisses Lima Messias" userId="8f637c0ec9cdd908" providerId="LiveId" clId="{300EF7C6-7B4E-473A-B4D5-C30C72F83589}" dt="2022-02-07T19:58:14.031" v="2294" actId="1038"/>
          <ac:spMkLst>
            <pc:docMk/>
            <pc:sldMk cId="343987435" sldId="524"/>
            <ac:spMk id="80" creationId="{E2C26B6F-288F-4E61-B581-7FA2BF42DBA5}"/>
          </ac:spMkLst>
        </pc:spChg>
        <pc:spChg chg="add mod">
          <ac:chgData name="Ulisses Lima Messias" userId="8f637c0ec9cdd908" providerId="LiveId" clId="{300EF7C6-7B4E-473A-B4D5-C30C72F83589}" dt="2022-02-07T19:58:44.331" v="2337" actId="1037"/>
          <ac:spMkLst>
            <pc:docMk/>
            <pc:sldMk cId="343987435" sldId="524"/>
            <ac:spMk id="81" creationId="{F129115C-687C-4C47-945A-50E4EDF32898}"/>
          </ac:spMkLst>
        </pc:s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7" creationId="{C48149E7-4B6A-4627-8E56-781ACE123674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0" creationId="{3C0556BC-EFE3-4E9D-B328-688E9DC03ABA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3" creationId="{6FAE9DEC-B604-4806-A67D-3EA4E1638119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6" creationId="{A40063F6-4A01-4BB1-AD08-02BFF5FBCA66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21" creationId="{7B83E614-5EFE-45E2-9712-10F01582E824}"/>
          </ac:grpSpMkLst>
        </pc:grpChg>
        <pc:grpChg chg="add del mod">
          <ac:chgData name="Ulisses Lima Messias" userId="8f637c0ec9cdd908" providerId="LiveId" clId="{300EF7C6-7B4E-473A-B4D5-C30C72F83589}" dt="2022-02-07T19:38:48.965" v="2011" actId="478"/>
          <ac:grpSpMkLst>
            <pc:docMk/>
            <pc:sldMk cId="343987435" sldId="524"/>
            <ac:grpSpMk id="32" creationId="{FB30ED96-1C54-4EA3-A125-C1796F9C0016}"/>
          </ac:grpSpMkLst>
        </pc:grpChg>
        <pc:grpChg chg="add del mod">
          <ac:chgData name="Ulisses Lima Messias" userId="8f637c0ec9cdd908" providerId="LiveId" clId="{300EF7C6-7B4E-473A-B4D5-C30C72F83589}" dt="2022-02-07T19:36:27.622" v="1966" actId="478"/>
          <ac:grpSpMkLst>
            <pc:docMk/>
            <pc:sldMk cId="343987435" sldId="524"/>
            <ac:grpSpMk id="35" creationId="{97AD1C4C-987B-4ACF-8DAC-A9569A2FAD23}"/>
          </ac:grpSpMkLst>
        </pc:grpChg>
        <pc:grpChg chg="add del mod">
          <ac:chgData name="Ulisses Lima Messias" userId="8f637c0ec9cdd908" providerId="LiveId" clId="{300EF7C6-7B4E-473A-B4D5-C30C72F83589}" dt="2022-02-07T19:36:26.918" v="1965" actId="478"/>
          <ac:grpSpMkLst>
            <pc:docMk/>
            <pc:sldMk cId="343987435" sldId="524"/>
            <ac:grpSpMk id="38" creationId="{04479E4A-C2D1-41C8-95DE-53D740CA10E7}"/>
          </ac:grpSpMkLst>
        </pc:grpChg>
        <pc:grpChg chg="add del mod">
          <ac:chgData name="Ulisses Lima Messias" userId="8f637c0ec9cdd908" providerId="LiveId" clId="{300EF7C6-7B4E-473A-B4D5-C30C72F83589}" dt="2022-02-07T19:36:26.346" v="1964" actId="478"/>
          <ac:grpSpMkLst>
            <pc:docMk/>
            <pc:sldMk cId="343987435" sldId="524"/>
            <ac:grpSpMk id="41" creationId="{8D427C7D-00E4-40C3-9C58-020F28EEE927}"/>
          </ac:grpSpMkLst>
        </pc:grpChg>
        <pc:grpChg chg="add del mod">
          <ac:chgData name="Ulisses Lima Messias" userId="8f637c0ec9cdd908" providerId="LiveId" clId="{300EF7C6-7B4E-473A-B4D5-C30C72F83589}" dt="2022-02-07T19:36:25.603" v="1963" actId="478"/>
          <ac:grpSpMkLst>
            <pc:docMk/>
            <pc:sldMk cId="343987435" sldId="524"/>
            <ac:grpSpMk id="44" creationId="{1FEDA807-DF33-4B51-B1D8-279D9E32C460}"/>
          </ac:grpSpMkLst>
        </pc:grpChg>
        <pc:grpChg chg="add del mod">
          <ac:chgData name="Ulisses Lima Messias" userId="8f637c0ec9cdd908" providerId="LiveId" clId="{300EF7C6-7B4E-473A-B4D5-C30C72F83589}" dt="2022-02-07T19:36:24.675" v="1962" actId="478"/>
          <ac:grpSpMkLst>
            <pc:docMk/>
            <pc:sldMk cId="343987435" sldId="524"/>
            <ac:grpSpMk id="47" creationId="{6EA498FA-5E40-43FD-93AF-0CBD9876FD99}"/>
          </ac:grpSpMkLst>
        </pc:grpChg>
        <pc:grpChg chg="add del mod">
          <ac:chgData name="Ulisses Lima Messias" userId="8f637c0ec9cdd908" providerId="LiveId" clId="{300EF7C6-7B4E-473A-B4D5-C30C72F83589}" dt="2022-02-07T19:38:10.691" v="2006" actId="478"/>
          <ac:grpSpMkLst>
            <pc:docMk/>
            <pc:sldMk cId="343987435" sldId="524"/>
            <ac:grpSpMk id="50" creationId="{B6732E98-03FC-433B-A523-C902AD5D7929}"/>
          </ac:grpSpMkLst>
        </pc:grpChg>
        <pc:grpChg chg="add del mod">
          <ac:chgData name="Ulisses Lima Messias" userId="8f637c0ec9cdd908" providerId="LiveId" clId="{300EF7C6-7B4E-473A-B4D5-C30C72F83589}" dt="2022-02-07T19:38:52.795" v="2012" actId="478"/>
          <ac:grpSpMkLst>
            <pc:docMk/>
            <pc:sldMk cId="343987435" sldId="524"/>
            <ac:grpSpMk id="53" creationId="{BA34B975-6C1F-4F81-9875-AA3C116C9FD9}"/>
          </ac:grpSpMkLst>
        </pc:grpChg>
        <pc:grpChg chg="add del mod">
          <ac:chgData name="Ulisses Lima Messias" userId="8f637c0ec9cdd908" providerId="LiveId" clId="{300EF7C6-7B4E-473A-B4D5-C30C72F83589}" dt="2022-02-07T19:38:20.315" v="2008" actId="478"/>
          <ac:grpSpMkLst>
            <pc:docMk/>
            <pc:sldMk cId="343987435" sldId="524"/>
            <ac:grpSpMk id="56" creationId="{5B86039B-817D-4445-83DF-D67DE52E737C}"/>
          </ac:grpSpMkLst>
        </pc:grpChg>
        <pc:grpChg chg="add del mod">
          <ac:chgData name="Ulisses Lima Messias" userId="8f637c0ec9cdd908" providerId="LiveId" clId="{300EF7C6-7B4E-473A-B4D5-C30C72F83589}" dt="2022-02-07T19:38:55.851" v="2013" actId="478"/>
          <ac:grpSpMkLst>
            <pc:docMk/>
            <pc:sldMk cId="343987435" sldId="524"/>
            <ac:grpSpMk id="59" creationId="{E6878CE2-1282-46A6-ACC1-949CEF0593C9}"/>
          </ac:grpSpMkLst>
        </pc:grpChg>
        <pc:grpChg chg="add del mod">
          <ac:chgData name="Ulisses Lima Messias" userId="8f637c0ec9cdd908" providerId="LiveId" clId="{300EF7C6-7B4E-473A-B4D5-C30C72F83589}" dt="2022-02-07T19:38:43.555" v="2010" actId="478"/>
          <ac:grpSpMkLst>
            <pc:docMk/>
            <pc:sldMk cId="343987435" sldId="524"/>
            <ac:grpSpMk id="62" creationId="{262C2342-AF4B-4630-909A-7CBB26B7D4C7}"/>
          </ac:grpSpMkLst>
        </pc:grpChg>
        <pc:grpChg chg="add del mod">
          <ac:chgData name="Ulisses Lima Messias" userId="8f637c0ec9cdd908" providerId="LiveId" clId="{300EF7C6-7B4E-473A-B4D5-C30C72F83589}" dt="2022-02-07T19:38:58.868" v="2014" actId="478"/>
          <ac:grpSpMkLst>
            <pc:docMk/>
            <pc:sldMk cId="343987435" sldId="524"/>
            <ac:grpSpMk id="65" creationId="{6823DF7B-6B37-4699-8312-262A9A1DCE33}"/>
          </ac:grpSpMkLst>
        </pc:grpChg>
        <pc:picChg chg="del">
          <ac:chgData name="Ulisses Lima Messias" userId="8f637c0ec9cdd908" providerId="LiveId" clId="{300EF7C6-7B4E-473A-B4D5-C30C72F83589}" dt="2022-02-07T19:32:55.819" v="1938" actId="478"/>
          <ac:picMkLst>
            <pc:docMk/>
            <pc:sldMk cId="343987435" sldId="524"/>
            <ac:picMk id="3" creationId="{F4983942-F70F-4317-BDEF-03DEC7A82517}"/>
          </ac:picMkLst>
        </pc:picChg>
        <pc:picChg chg="mod">
          <ac:chgData name="Ulisses Lima Messias" userId="8f637c0ec9cdd908" providerId="LiveId" clId="{300EF7C6-7B4E-473A-B4D5-C30C72F83589}" dt="2022-02-07T19:30:03.166" v="1937" actId="1076"/>
          <ac:picMkLst>
            <pc:docMk/>
            <pc:sldMk cId="343987435" sldId="524"/>
            <ac:picMk id="6" creationId="{DBFB3C78-8011-4594-AC6F-9D9BC68E488E}"/>
          </ac:picMkLst>
        </pc:picChg>
        <pc:picChg chg="mod">
          <ac:chgData name="Ulisses Lima Messias" userId="8f637c0ec9cdd908" providerId="LiveId" clId="{300EF7C6-7B4E-473A-B4D5-C30C72F83589}" dt="2022-02-07T19:33:47.787" v="1942"/>
          <ac:picMkLst>
            <pc:docMk/>
            <pc:sldMk cId="343987435" sldId="524"/>
            <ac:picMk id="15" creationId="{F1AC0B49-21C9-4E83-8895-65851A11809F}"/>
          </ac:picMkLst>
        </pc:picChg>
        <pc:picChg chg="mod">
          <ac:chgData name="Ulisses Lima Messias" userId="8f637c0ec9cdd908" providerId="LiveId" clId="{300EF7C6-7B4E-473A-B4D5-C30C72F83589}" dt="2022-02-07T19:33:47.787" v="1942"/>
          <ac:picMkLst>
            <pc:docMk/>
            <pc:sldMk cId="343987435" sldId="524"/>
            <ac:picMk id="20" creationId="{62FF28CE-C7DD-4D7C-AE3F-8260371AD8F4}"/>
          </ac:picMkLst>
        </pc:picChg>
        <pc:cxnChg chg="add del mod">
          <ac:chgData name="Ulisses Lima Messias" userId="8f637c0ec9cdd908" providerId="LiveId" clId="{300EF7C6-7B4E-473A-B4D5-C30C72F83589}" dt="2022-02-07T19:34:19.787" v="1945"/>
          <ac:cxnSpMkLst>
            <pc:docMk/>
            <pc:sldMk cId="343987435" sldId="524"/>
            <ac:cxnSpMk id="30" creationId="{3F30DA14-3ACA-447A-8C52-7D4917F216B7}"/>
          </ac:cxnSpMkLst>
        </pc:cxnChg>
        <pc:cxnChg chg="add del mod">
          <ac:chgData name="Ulisses Lima Messias" userId="8f637c0ec9cdd908" providerId="LiveId" clId="{300EF7C6-7B4E-473A-B4D5-C30C72F83589}" dt="2022-02-07T19:34:19.787" v="1945"/>
          <ac:cxnSpMkLst>
            <pc:docMk/>
            <pc:sldMk cId="343987435" sldId="524"/>
            <ac:cxnSpMk id="31" creationId="{36BF11D6-C51B-4E07-8936-8D4980A3E2E6}"/>
          </ac:cxnSpMkLst>
        </pc:cxnChg>
      </pc:sldChg>
      <pc:sldChg chg="del">
        <pc:chgData name="Ulisses Lima Messias" userId="8f637c0ec9cdd908" providerId="LiveId" clId="{300EF7C6-7B4E-473A-B4D5-C30C72F83589}" dt="2022-02-07T18:08:52.964" v="842" actId="47"/>
        <pc:sldMkLst>
          <pc:docMk/>
          <pc:sldMk cId="3055575713" sldId="52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508933291" sldId="55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482188021" sldId="558"/>
        </pc:sldMkLst>
      </pc:sldChg>
      <pc:sldChg chg="addSp delSp mod modShow">
        <pc:chgData name="Ulisses Lima Messias" userId="8f637c0ec9cdd908" providerId="LiveId" clId="{300EF7C6-7B4E-473A-B4D5-C30C72F83589}" dt="2022-02-24T22:20:44.589" v="6518" actId="478"/>
        <pc:sldMkLst>
          <pc:docMk/>
          <pc:sldMk cId="938224378" sldId="574"/>
        </pc:sldMkLst>
        <pc:picChg chg="add del">
          <ac:chgData name="Ulisses Lima Messias" userId="8f637c0ec9cdd908" providerId="LiveId" clId="{300EF7C6-7B4E-473A-B4D5-C30C72F83589}" dt="2022-02-24T22:20:44.589" v="6518" actId="478"/>
          <ac:picMkLst>
            <pc:docMk/>
            <pc:sldMk cId="938224378" sldId="574"/>
            <ac:picMk id="4" creationId="{31391D2F-CF35-4FDC-B2AD-498B2BB6E016}"/>
          </ac:picMkLst>
        </pc:pic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1664333439" sldId="591"/>
        </pc:sldMkLst>
        <pc:spChg chg="mod">
          <ac:chgData name="Ulisses Lima Messias" userId="8f637c0ec9cdd908" providerId="LiveId" clId="{300EF7C6-7B4E-473A-B4D5-C30C72F83589}" dt="2022-02-07T11:47:27.776" v="7" actId="20577"/>
          <ac:spMkLst>
            <pc:docMk/>
            <pc:sldMk cId="1664333439" sldId="591"/>
            <ac:spMk id="2" creationId="{A201BD7E-865E-491A-8485-C41F492099F1}"/>
          </ac:spMkLst>
        </pc:spChg>
      </pc:sldChg>
      <pc:sldChg chg="addSp delSp modSp mod modAnim">
        <pc:chgData name="Ulisses Lima Messias" userId="8f637c0ec9cdd908" providerId="LiveId" clId="{300EF7C6-7B4E-473A-B4D5-C30C72F83589}" dt="2022-02-15T19:22:27.905" v="5543" actId="20577"/>
        <pc:sldMkLst>
          <pc:docMk/>
          <pc:sldMk cId="631617250" sldId="594"/>
        </pc:sldMkLst>
        <pc:spChg chg="add mod">
          <ac:chgData name="Ulisses Lima Messias" userId="8f637c0ec9cdd908" providerId="LiveId" clId="{300EF7C6-7B4E-473A-B4D5-C30C72F83589}" dt="2022-02-07T12:07:26.069" v="235" actId="1076"/>
          <ac:spMkLst>
            <pc:docMk/>
            <pc:sldMk cId="631617250" sldId="594"/>
            <ac:spMk id="3" creationId="{BFF26A2A-0034-4A97-9674-9674992E3A92}"/>
          </ac:spMkLst>
        </pc:spChg>
        <pc:spChg chg="add mod">
          <ac:chgData name="Ulisses Lima Messias" userId="8f637c0ec9cdd908" providerId="LiveId" clId="{300EF7C6-7B4E-473A-B4D5-C30C72F83589}" dt="2022-02-15T19:22:27.905" v="5543" actId="20577"/>
          <ac:spMkLst>
            <pc:docMk/>
            <pc:sldMk cId="631617250" sldId="594"/>
            <ac:spMk id="5" creationId="{6E292D63-8D92-4C4C-82D0-2986116F9AE3}"/>
          </ac:spMkLst>
        </pc:spChg>
        <pc:spChg chg="add mod">
          <ac:chgData name="Ulisses Lima Messias" userId="8f637c0ec9cdd908" providerId="LiveId" clId="{300EF7C6-7B4E-473A-B4D5-C30C72F83589}" dt="2022-02-07T12:07:28.855" v="236" actId="1076"/>
          <ac:spMkLst>
            <pc:docMk/>
            <pc:sldMk cId="631617250" sldId="594"/>
            <ac:spMk id="6" creationId="{D84B218C-FF8E-47A4-BB1D-8C5B650C3E73}"/>
          </ac:spMkLst>
        </pc:spChg>
        <pc:spChg chg="add mod">
          <ac:chgData name="Ulisses Lima Messias" userId="8f637c0ec9cdd908" providerId="LiveId" clId="{300EF7C6-7B4E-473A-B4D5-C30C72F83589}" dt="2022-02-07T12:07:52.326" v="258" actId="1076"/>
          <ac:spMkLst>
            <pc:docMk/>
            <pc:sldMk cId="631617250" sldId="594"/>
            <ac:spMk id="11" creationId="{D0DF5280-F984-42AA-A0F2-EF02F69843BB}"/>
          </ac:spMkLst>
        </pc:spChg>
        <pc:spChg chg="add mod">
          <ac:chgData name="Ulisses Lima Messias" userId="8f637c0ec9cdd908" providerId="LiveId" clId="{300EF7C6-7B4E-473A-B4D5-C30C72F83589}" dt="2022-02-07T12:07:26.069" v="235" actId="1076"/>
          <ac:spMkLst>
            <pc:docMk/>
            <pc:sldMk cId="631617250" sldId="594"/>
            <ac:spMk id="16" creationId="{D739CE79-8E14-47A9-9377-9285B99A911E}"/>
          </ac:spMkLst>
        </pc:spChg>
        <pc:spChg chg="mod">
          <ac:chgData name="Ulisses Lima Messias" userId="8f637c0ec9cdd908" providerId="LiveId" clId="{300EF7C6-7B4E-473A-B4D5-C30C72F83589}" dt="2022-02-07T12:00:16.005" v="132" actId="1038"/>
          <ac:spMkLst>
            <pc:docMk/>
            <pc:sldMk cId="631617250" sldId="594"/>
            <ac:spMk id="27" creationId="{98914D48-CD45-4520-9D79-7554FF3118EB}"/>
          </ac:spMkLst>
        </pc:spChg>
        <pc:grpChg chg="del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5" creationId="{B3F5CDDC-D0DA-4D04-8F87-EAE3449DD63F}"/>
          </ac:grpSpMkLst>
        </pc:grpChg>
        <pc:grpChg chg="del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6" creationId="{1ED1BA9B-BA1E-4D96-B511-CCE7ADAF6A24}"/>
          </ac:grpSpMkLst>
        </pc:grpChg>
        <pc:grpChg chg="del mod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8" creationId="{2D3BE922-CB2D-49C2-A2AD-CD478C6B3FC6}"/>
          </ac:grpSpMkLst>
        </pc:grpChg>
        <pc:graphicFrameChg chg="add mod">
          <ac:chgData name="Ulisses Lima Messias" userId="8f637c0ec9cdd908" providerId="LiveId" clId="{300EF7C6-7B4E-473A-B4D5-C30C72F83589}" dt="2022-02-07T12:07:19.717" v="234" actId="1076"/>
          <ac:graphicFrameMkLst>
            <pc:docMk/>
            <pc:sldMk cId="631617250" sldId="594"/>
            <ac:graphicFrameMk id="14" creationId="{F6A62A26-A73B-4383-B4CD-17BAE0973C1F}"/>
          </ac:graphicFrameMkLst>
        </pc:graphicFrameChg>
        <pc:picChg chg="del">
          <ac:chgData name="Ulisses Lima Messias" userId="8f637c0ec9cdd908" providerId="LiveId" clId="{300EF7C6-7B4E-473A-B4D5-C30C72F83589}" dt="2022-02-07T12:00:05.711" v="104" actId="478"/>
          <ac:picMkLst>
            <pc:docMk/>
            <pc:sldMk cId="631617250" sldId="594"/>
            <ac:picMk id="4" creationId="{15E5F734-C768-419B-967A-0E23A3EB3818}"/>
          </ac:picMkLst>
        </pc:picChg>
        <pc:cxnChg chg="mod">
          <ac:chgData name="Ulisses Lima Messias" userId="8f637c0ec9cdd908" providerId="LiveId" clId="{300EF7C6-7B4E-473A-B4D5-C30C72F83589}" dt="2022-02-07T11:59:13.343" v="88" actId="14100"/>
          <ac:cxnSpMkLst>
            <pc:docMk/>
            <pc:sldMk cId="631617250" sldId="594"/>
            <ac:cxnSpMk id="29" creationId="{33D3B59D-AF8D-4CF3-B697-C6B01B17A6D1}"/>
          </ac:cxnSpMkLst>
        </pc:cxnChg>
      </pc:sldChg>
      <pc:sldChg chg="modSp del mod">
        <pc:chgData name="Ulisses Lima Messias" userId="8f637c0ec9cdd908" providerId="LiveId" clId="{300EF7C6-7B4E-473A-B4D5-C30C72F83589}" dt="2022-02-07T12:31:18.262" v="278" actId="47"/>
        <pc:sldMkLst>
          <pc:docMk/>
          <pc:sldMk cId="1929044080" sldId="596"/>
        </pc:sldMkLst>
        <pc:picChg chg="mod">
          <ac:chgData name="Ulisses Lima Messias" userId="8f637c0ec9cdd908" providerId="LiveId" clId="{300EF7C6-7B4E-473A-B4D5-C30C72F83589}" dt="2022-02-07T12:24:07.063" v="267" actId="1076"/>
          <ac:picMkLst>
            <pc:docMk/>
            <pc:sldMk cId="1929044080" sldId="596"/>
            <ac:picMk id="8" creationId="{062BFDCC-AAA8-4D5C-AC17-2EE1EDD403FD}"/>
          </ac:picMkLst>
        </pc:picChg>
      </pc:sldChg>
      <pc:sldChg chg="del">
        <pc:chgData name="Ulisses Lima Messias" userId="8f637c0ec9cdd908" providerId="LiveId" clId="{300EF7C6-7B4E-473A-B4D5-C30C72F83589}" dt="2022-02-10T20:21:14.839" v="4757" actId="47"/>
        <pc:sldMkLst>
          <pc:docMk/>
          <pc:sldMk cId="2717306511" sldId="653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4105965472" sldId="71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399185757" sldId="71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043479956" sldId="712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578748398" sldId="714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491773602" sldId="71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904972847" sldId="88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694481632" sldId="883"/>
        </pc:sldMkLst>
        <pc:spChg chg="mod">
          <ac:chgData name="Ulisses Lima Messias" userId="8f637c0ec9cdd908" providerId="LiveId" clId="{300EF7C6-7B4E-473A-B4D5-C30C72F83589}" dt="2022-02-10T20:23:29.656" v="4789" actId="20577"/>
          <ac:spMkLst>
            <pc:docMk/>
            <pc:sldMk cId="1694481632" sldId="883"/>
            <ac:spMk id="17" creationId="{418E9B26-4C00-4A5A-B53F-A53C2545D5B9}"/>
          </ac:spMkLst>
        </pc:spChg>
        <pc:spChg chg="mod">
          <ac:chgData name="Ulisses Lima Messias" userId="8f637c0ec9cdd908" providerId="LiveId" clId="{300EF7C6-7B4E-473A-B4D5-C30C72F83589}" dt="2022-02-10T20:23:47.454" v="4801" actId="20577"/>
          <ac:spMkLst>
            <pc:docMk/>
            <pc:sldMk cId="1694481632" sldId="883"/>
            <ac:spMk id="18" creationId="{4FBA4120-5BAC-47EE-8A69-9A5D0F9C92E0}"/>
          </ac:spMkLst>
        </pc:s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886584269" sldId="89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810433178" sldId="898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085440621" sldId="90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623047329" sldId="90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521631866" sldId="906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278452658" sldId="907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883597744" sldId="909"/>
        </pc:sldMkLst>
        <pc:graphicFrameChg chg="mod modGraphic">
          <ac:chgData name="Ulisses Lima Messias" userId="8f637c0ec9cdd908" providerId="LiveId" clId="{300EF7C6-7B4E-473A-B4D5-C30C72F83589}" dt="2022-02-10T20:21:27.730" v="4762" actId="404"/>
          <ac:graphicFrameMkLst>
            <pc:docMk/>
            <pc:sldMk cId="2883597744" sldId="909"/>
            <ac:graphicFrameMk id="4" creationId="{03D927D5-DB73-446E-B9AF-7E019D031362}"/>
          </ac:graphicFrameMkLst>
        </pc:graphicFrame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121888732" sldId="910"/>
        </pc:sldMkLst>
        <pc:graphicFrameChg chg="mod modGraphic">
          <ac:chgData name="Ulisses Lima Messias" userId="8f637c0ec9cdd908" providerId="LiveId" clId="{300EF7C6-7B4E-473A-B4D5-C30C72F83589}" dt="2022-02-10T20:22:30.377" v="4779" actId="404"/>
          <ac:graphicFrameMkLst>
            <pc:docMk/>
            <pc:sldMk cId="3121888732" sldId="910"/>
            <ac:graphicFrameMk id="6" creationId="{10D8F1BC-FFF9-4402-8B56-9C71432754A8}"/>
          </ac:graphicFrameMkLst>
        </pc:graphicFrameChg>
      </pc:sldChg>
      <pc:sldChg chg="del">
        <pc:chgData name="Ulisses Lima Messias" userId="8f637c0ec9cdd908" providerId="LiveId" clId="{300EF7C6-7B4E-473A-B4D5-C30C72F83589}" dt="2022-02-10T20:22:05.368" v="4772" actId="47"/>
        <pc:sldMkLst>
          <pc:docMk/>
          <pc:sldMk cId="2648556541" sldId="915"/>
        </pc:sldMkLst>
      </pc:sldChg>
      <pc:sldChg chg="del">
        <pc:chgData name="Ulisses Lima Messias" userId="8f637c0ec9cdd908" providerId="LiveId" clId="{300EF7C6-7B4E-473A-B4D5-C30C72F83589}" dt="2022-02-10T20:21:58.736" v="4770" actId="47"/>
        <pc:sldMkLst>
          <pc:docMk/>
          <pc:sldMk cId="1250423574" sldId="916"/>
        </pc:sldMkLst>
      </pc:sldChg>
      <pc:sldChg chg="del">
        <pc:chgData name="Ulisses Lima Messias" userId="8f637c0ec9cdd908" providerId="LiveId" clId="{300EF7C6-7B4E-473A-B4D5-C30C72F83589}" dt="2022-02-10T20:22:09.846" v="4774" actId="47"/>
        <pc:sldMkLst>
          <pc:docMk/>
          <pc:sldMk cId="4036515581" sldId="917"/>
        </pc:sldMkLst>
      </pc:sldChg>
      <pc:sldChg chg="del">
        <pc:chgData name="Ulisses Lima Messias" userId="8f637c0ec9cdd908" providerId="LiveId" clId="{300EF7C6-7B4E-473A-B4D5-C30C72F83589}" dt="2022-02-10T20:22:02.377" v="4771" actId="47"/>
        <pc:sldMkLst>
          <pc:docMk/>
          <pc:sldMk cId="4240349552" sldId="929"/>
        </pc:sldMkLst>
      </pc:sldChg>
      <pc:sldChg chg="del">
        <pc:chgData name="Ulisses Lima Messias" userId="8f637c0ec9cdd908" providerId="LiveId" clId="{300EF7C6-7B4E-473A-B4D5-C30C72F83589}" dt="2022-02-10T20:21:38.095" v="4763" actId="47"/>
        <pc:sldMkLst>
          <pc:docMk/>
          <pc:sldMk cId="1666806904" sldId="934"/>
        </pc:sldMkLst>
      </pc:sldChg>
      <pc:sldChg chg="del">
        <pc:chgData name="Ulisses Lima Messias" userId="8f637c0ec9cdd908" providerId="LiveId" clId="{300EF7C6-7B4E-473A-B4D5-C30C72F83589}" dt="2022-02-10T20:22:07.139" v="4773" actId="47"/>
        <pc:sldMkLst>
          <pc:docMk/>
          <pc:sldMk cId="1172032824" sldId="935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795440863" sldId="939"/>
        </pc:sldMkLst>
        <pc:graphicFrameChg chg="mod modGraphic">
          <ac:chgData name="Ulisses Lima Messias" userId="8f637c0ec9cdd908" providerId="LiveId" clId="{300EF7C6-7B4E-473A-B4D5-C30C72F83589}" dt="2022-02-10T20:21:49.409" v="4769" actId="404"/>
          <ac:graphicFrameMkLst>
            <pc:docMk/>
            <pc:sldMk cId="1795440863" sldId="939"/>
            <ac:graphicFrameMk id="6" creationId="{540EB615-84CC-4E18-B0E1-2FC0F7E5C2B6}"/>
          </ac:graphicFrameMkLst>
        </pc:graphicFrameChg>
      </pc:sldChg>
      <pc:sldChg chg="del">
        <pc:chgData name="Ulisses Lima Messias" userId="8f637c0ec9cdd908" providerId="LiveId" clId="{300EF7C6-7B4E-473A-B4D5-C30C72F83589}" dt="2022-02-10T20:23:58.901" v="4802" actId="47"/>
        <pc:sldMkLst>
          <pc:docMk/>
          <pc:sldMk cId="232852261" sldId="946"/>
        </pc:sldMkLst>
      </pc:sldChg>
      <pc:sldChg chg="del">
        <pc:chgData name="Ulisses Lima Messias" userId="8f637c0ec9cdd908" providerId="LiveId" clId="{300EF7C6-7B4E-473A-B4D5-C30C72F83589}" dt="2022-02-10T20:24:00.033" v="4803" actId="47"/>
        <pc:sldMkLst>
          <pc:docMk/>
          <pc:sldMk cId="2397465763" sldId="947"/>
        </pc:sldMkLst>
      </pc:sldChg>
      <pc:sldChg chg="del">
        <pc:chgData name="Ulisses Lima Messias" userId="8f637c0ec9cdd908" providerId="LiveId" clId="{300EF7C6-7B4E-473A-B4D5-C30C72F83589}" dt="2022-02-10T20:24:00.632" v="4804" actId="47"/>
        <pc:sldMkLst>
          <pc:docMk/>
          <pc:sldMk cId="1849499515" sldId="948"/>
        </pc:sldMkLst>
      </pc:sldChg>
      <pc:sldChg chg="del">
        <pc:chgData name="Ulisses Lima Messias" userId="8f637c0ec9cdd908" providerId="LiveId" clId="{300EF7C6-7B4E-473A-B4D5-C30C72F83589}" dt="2022-02-10T20:24:03.255" v="4805" actId="47"/>
        <pc:sldMkLst>
          <pc:docMk/>
          <pc:sldMk cId="1575414211" sldId="949"/>
        </pc:sldMkLst>
      </pc:sldChg>
      <pc:sldChg chg="del">
        <pc:chgData name="Ulisses Lima Messias" userId="8f637c0ec9cdd908" providerId="LiveId" clId="{300EF7C6-7B4E-473A-B4D5-C30C72F83589}" dt="2022-02-10T20:24:05.777" v="4806" actId="47"/>
        <pc:sldMkLst>
          <pc:docMk/>
          <pc:sldMk cId="3763668062" sldId="950"/>
        </pc:sldMkLst>
      </pc:sldChg>
      <pc:sldChg chg="del">
        <pc:chgData name="Ulisses Lima Messias" userId="8f637c0ec9cdd908" providerId="LiveId" clId="{300EF7C6-7B4E-473A-B4D5-C30C72F83589}" dt="2022-02-10T20:24:07.234" v="4807" actId="47"/>
        <pc:sldMkLst>
          <pc:docMk/>
          <pc:sldMk cId="2052645876" sldId="951"/>
        </pc:sldMkLst>
      </pc:sldChg>
      <pc:sldChg chg="del">
        <pc:chgData name="Ulisses Lima Messias" userId="8f637c0ec9cdd908" providerId="LiveId" clId="{300EF7C6-7B4E-473A-B4D5-C30C72F83589}" dt="2022-02-07T18:10:56.828" v="872" actId="47"/>
        <pc:sldMkLst>
          <pc:docMk/>
          <pc:sldMk cId="312076518" sldId="977"/>
        </pc:sldMkLst>
      </pc:sldChg>
      <pc:sldChg chg="del">
        <pc:chgData name="Ulisses Lima Messias" userId="8f637c0ec9cdd908" providerId="LiveId" clId="{300EF7C6-7B4E-473A-B4D5-C30C72F83589}" dt="2022-02-07T18:10:56.828" v="872" actId="47"/>
        <pc:sldMkLst>
          <pc:docMk/>
          <pc:sldMk cId="3552570864" sldId="978"/>
        </pc:sldMkLst>
      </pc:sldChg>
      <pc:sldChg chg="del">
        <pc:chgData name="Ulisses Lima Messias" userId="8f637c0ec9cdd908" providerId="LiveId" clId="{300EF7C6-7B4E-473A-B4D5-C30C72F83589}" dt="2022-02-10T20:24:14.934" v="4808" actId="47"/>
        <pc:sldMkLst>
          <pc:docMk/>
          <pc:sldMk cId="1404716659" sldId="102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303118078" sldId="1049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1744529723" sldId="1087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489111087" sldId="1088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1947720744" sldId="1089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4224751312" sldId="1090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3638844744" sldId="1091"/>
        </pc:sldMkLst>
      </pc:sldChg>
      <pc:sldChg chg="addSp delSp modSp mod delAnim modShow">
        <pc:chgData name="Ulisses Lima Messias" userId="8f637c0ec9cdd908" providerId="LiveId" clId="{300EF7C6-7B4E-473A-B4D5-C30C72F83589}" dt="2022-02-15T19:23:09.052" v="5545" actId="729"/>
        <pc:sldMkLst>
          <pc:docMk/>
          <pc:sldMk cId="4189558398" sldId="1094"/>
        </pc:sldMkLst>
        <pc:spChg chg="add mod">
          <ac:chgData name="Ulisses Lima Messias" userId="8f637c0ec9cdd908" providerId="LiveId" clId="{300EF7C6-7B4E-473A-B4D5-C30C72F83589}" dt="2022-02-10T11:26:19.097" v="2814" actId="207"/>
          <ac:spMkLst>
            <pc:docMk/>
            <pc:sldMk cId="4189558398" sldId="1094"/>
            <ac:spMk id="2" creationId="{D0BB1999-7358-4160-8061-A2CC647EFDA7}"/>
          </ac:spMkLst>
        </pc:spChg>
        <pc:spChg chg="del">
          <ac:chgData name="Ulisses Lima Messias" userId="8f637c0ec9cdd908" providerId="LiveId" clId="{300EF7C6-7B4E-473A-B4D5-C30C72F83589}" dt="2022-02-10T11:19:25.086" v="2725" actId="478"/>
          <ac:spMkLst>
            <pc:docMk/>
            <pc:sldMk cId="4189558398" sldId="1094"/>
            <ac:spMk id="13" creationId="{8AB91E9A-E416-4D2C-97DA-4AE0FEFFD05E}"/>
          </ac:spMkLst>
        </pc:spChg>
        <pc:spChg chg="del">
          <ac:chgData name="Ulisses Lima Messias" userId="8f637c0ec9cdd908" providerId="LiveId" clId="{300EF7C6-7B4E-473A-B4D5-C30C72F83589}" dt="2022-02-10T11:19:04.371" v="2724" actId="478"/>
          <ac:spMkLst>
            <pc:docMk/>
            <pc:sldMk cId="4189558398" sldId="1094"/>
            <ac:spMk id="14" creationId="{43915A42-2D2C-46AE-A9D2-2014FC9F6955}"/>
          </ac:spMkLst>
        </pc:spChg>
        <pc:spChg chg="mod">
          <ac:chgData name="Ulisses Lima Messias" userId="8f637c0ec9cdd908" providerId="LiveId" clId="{300EF7C6-7B4E-473A-B4D5-C30C72F83589}" dt="2022-02-10T11:25:57.561" v="2792" actId="1076"/>
          <ac:spMkLst>
            <pc:docMk/>
            <pc:sldMk cId="4189558398" sldId="1094"/>
            <ac:spMk id="15" creationId="{B31BC0B6-BA1A-4517-89E3-42C727AF6463}"/>
          </ac:spMkLst>
        </pc:spChg>
        <pc:graphicFrameChg chg="del">
          <ac:chgData name="Ulisses Lima Messias" userId="8f637c0ec9cdd908" providerId="LiveId" clId="{300EF7C6-7B4E-473A-B4D5-C30C72F83589}" dt="2022-02-10T11:19:25.086" v="2725" actId="478"/>
          <ac:graphicFrameMkLst>
            <pc:docMk/>
            <pc:sldMk cId="4189558398" sldId="1094"/>
            <ac:graphicFrameMk id="8" creationId="{68D53E3B-AF5F-40B0-945E-7B0BEB03B084}"/>
          </ac:graphicFrameMkLst>
        </pc:graphicFrameChg>
        <pc:graphicFrameChg chg="add mod">
          <ac:chgData name="Ulisses Lima Messias" userId="8f637c0ec9cdd908" providerId="LiveId" clId="{300EF7C6-7B4E-473A-B4D5-C30C72F83589}" dt="2022-02-10T11:27:00.171" v="2821"/>
          <ac:graphicFrameMkLst>
            <pc:docMk/>
            <pc:sldMk cId="4189558398" sldId="1094"/>
            <ac:graphicFrameMk id="10" creationId="{66111C53-5C4E-4A1D-A400-1BB9F1BD18DE}"/>
          </ac:graphicFrameMkLst>
        </pc:graphicFrameChg>
        <pc:picChg chg="del">
          <ac:chgData name="Ulisses Lima Messias" userId="8f637c0ec9cdd908" providerId="LiveId" clId="{300EF7C6-7B4E-473A-B4D5-C30C72F83589}" dt="2022-02-10T11:19:25.086" v="2725" actId="478"/>
          <ac:picMkLst>
            <pc:docMk/>
            <pc:sldMk cId="4189558398" sldId="1094"/>
            <ac:picMk id="7" creationId="{CD1612C4-B608-4E89-BF35-79124DCF2DBC}"/>
          </ac:picMkLst>
        </pc:picChg>
        <pc:picChg chg="del">
          <ac:chgData name="Ulisses Lima Messias" userId="8f637c0ec9cdd908" providerId="LiveId" clId="{300EF7C6-7B4E-473A-B4D5-C30C72F83589}" dt="2022-02-10T11:19:02.482" v="2723" actId="478"/>
          <ac:picMkLst>
            <pc:docMk/>
            <pc:sldMk cId="4189558398" sldId="1094"/>
            <ac:picMk id="9" creationId="{D50A968B-B72F-43AC-93F3-99C2612FAB14}"/>
          </ac:picMkLst>
        </pc:picChg>
      </pc:sldChg>
      <pc:sldChg chg="addSp delSp modSp mod ord delAnim modShow">
        <pc:chgData name="Ulisses Lima Messias" userId="8f637c0ec9cdd908" providerId="LiveId" clId="{300EF7C6-7B4E-473A-B4D5-C30C72F83589}" dt="2022-02-15T19:23:09.052" v="5545" actId="729"/>
        <pc:sldMkLst>
          <pc:docMk/>
          <pc:sldMk cId="2579103548" sldId="1095"/>
        </pc:sldMkLst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2" creationId="{8FC253D0-071B-4F52-95C6-18F6F40446EB}"/>
          </ac:spMkLst>
        </pc:spChg>
        <pc:spChg chg="add del">
          <ac:chgData name="Ulisses Lima Messias" userId="8f637c0ec9cdd908" providerId="LiveId" clId="{300EF7C6-7B4E-473A-B4D5-C30C72F83589}" dt="2022-02-09T15:48:57.969" v="2611" actId="478"/>
          <ac:spMkLst>
            <pc:docMk/>
            <pc:sldMk cId="2579103548" sldId="1095"/>
            <ac:spMk id="3" creationId="{D80EB05B-5A3B-43C8-BD07-8978D32F5443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4" creationId="{C88A17DE-199C-4D4F-A5B6-6271826DAF9E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0" creationId="{80F3FD8E-BA5C-4DE0-BC49-410767CA0349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1" creationId="{C461B7E0-145C-4D3A-B31D-21ACCA3E8A80}"/>
          </ac:spMkLst>
        </pc:spChg>
        <pc:spChg chg="del">
          <ac:chgData name="Ulisses Lima Messias" userId="8f637c0ec9cdd908" providerId="LiveId" clId="{300EF7C6-7B4E-473A-B4D5-C30C72F83589}" dt="2022-02-09T15:41:24.390" v="2564" actId="478"/>
          <ac:spMkLst>
            <pc:docMk/>
            <pc:sldMk cId="2579103548" sldId="1095"/>
            <ac:spMk id="13" creationId="{8AB91E9A-E416-4D2C-97DA-4AE0FEFFD05E}"/>
          </ac:spMkLst>
        </pc:spChg>
        <pc:spChg chg="del">
          <ac:chgData name="Ulisses Lima Messias" userId="8f637c0ec9cdd908" providerId="LiveId" clId="{300EF7C6-7B4E-473A-B4D5-C30C72F83589}" dt="2022-02-09T15:41:22.881" v="2563" actId="478"/>
          <ac:spMkLst>
            <pc:docMk/>
            <pc:sldMk cId="2579103548" sldId="1095"/>
            <ac:spMk id="14" creationId="{43915A42-2D2C-46AE-A9D2-2014FC9F6955}"/>
          </ac:spMkLst>
        </pc:spChg>
        <pc:spChg chg="mod">
          <ac:chgData name="Ulisses Lima Messias" userId="8f637c0ec9cdd908" providerId="LiveId" clId="{300EF7C6-7B4E-473A-B4D5-C30C72F83589}" dt="2022-02-09T15:56:05.337" v="2716" actId="1076"/>
          <ac:spMkLst>
            <pc:docMk/>
            <pc:sldMk cId="2579103548" sldId="1095"/>
            <ac:spMk id="15" creationId="{B31BC0B6-BA1A-4517-89E3-42C727AF6463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6" creationId="{B56E9708-852A-4BE6-A46D-365DAD938084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7" creationId="{EF8A2FF3-DD1C-4133-B326-C8943D8C0F59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8" creationId="{65A668C8-1BF8-454A-BCD4-7464AB80FB7E}"/>
          </ac:spMkLst>
        </pc:spChg>
        <pc:graphicFrameChg chg="del">
          <ac:chgData name="Ulisses Lima Messias" userId="8f637c0ec9cdd908" providerId="LiveId" clId="{300EF7C6-7B4E-473A-B4D5-C30C72F83589}" dt="2022-02-09T15:41:27.988" v="2565" actId="478"/>
          <ac:graphicFrameMkLst>
            <pc:docMk/>
            <pc:sldMk cId="2579103548" sldId="1095"/>
            <ac:graphicFrameMk id="12" creationId="{FC5AC60C-2178-4CC8-BD6C-75F1BB4D4B6F}"/>
          </ac:graphicFrameMkLst>
        </pc:graphicFrameChg>
        <pc:graphicFrameChg chg="add mod">
          <ac:chgData name="Ulisses Lima Messias" userId="8f637c0ec9cdd908" providerId="LiveId" clId="{300EF7C6-7B4E-473A-B4D5-C30C72F83589}" dt="2022-02-09T15:56:16.761" v="2717" actId="1076"/>
          <ac:graphicFrameMkLst>
            <pc:docMk/>
            <pc:sldMk cId="2579103548" sldId="1095"/>
            <ac:graphicFrameMk id="19" creationId="{D94F057B-11F2-4E6A-9E1D-062CC0AE85E9}"/>
          </ac:graphicFrameMkLst>
        </pc:graphicFrameChg>
        <pc:graphicFrameChg chg="add mod">
          <ac:chgData name="Ulisses Lima Messias" userId="8f637c0ec9cdd908" providerId="LiveId" clId="{300EF7C6-7B4E-473A-B4D5-C30C72F83589}" dt="2022-02-09T15:55:45.917" v="2712" actId="1076"/>
          <ac:graphicFrameMkLst>
            <pc:docMk/>
            <pc:sldMk cId="2579103548" sldId="1095"/>
            <ac:graphicFrameMk id="20" creationId="{C9E33DA8-C99C-43B6-A1F0-B0C0F29B8B39}"/>
          </ac:graphicFrameMkLst>
        </pc:graphicFrameChg>
        <pc:graphicFrameChg chg="add mod">
          <ac:chgData name="Ulisses Lima Messias" userId="8f637c0ec9cdd908" providerId="LiveId" clId="{300EF7C6-7B4E-473A-B4D5-C30C72F83589}" dt="2022-02-09T15:56:30.487" v="2720" actId="1076"/>
          <ac:graphicFrameMkLst>
            <pc:docMk/>
            <pc:sldMk cId="2579103548" sldId="1095"/>
            <ac:graphicFrameMk id="21" creationId="{DFF30B13-5BC0-49EF-A5D0-F4A68798EBE8}"/>
          </ac:graphicFrameMkLst>
        </pc:graphicFrameChg>
        <pc:picChg chg="del">
          <ac:chgData name="Ulisses Lima Messias" userId="8f637c0ec9cdd908" providerId="LiveId" clId="{300EF7C6-7B4E-473A-B4D5-C30C72F83589}" dt="2022-02-09T15:36:22.146" v="2561" actId="478"/>
          <ac:picMkLst>
            <pc:docMk/>
            <pc:sldMk cId="2579103548" sldId="1095"/>
            <ac:picMk id="7" creationId="{E568B985-C689-4C36-9048-606B117F97F6}"/>
          </ac:picMkLst>
        </pc:picChg>
        <pc:picChg chg="del">
          <ac:chgData name="Ulisses Lima Messias" userId="8f637c0ec9cdd908" providerId="LiveId" clId="{300EF7C6-7B4E-473A-B4D5-C30C72F83589}" dt="2022-02-09T15:41:20.547" v="2562" actId="478"/>
          <ac:picMkLst>
            <pc:docMk/>
            <pc:sldMk cId="2579103548" sldId="1095"/>
            <ac:picMk id="8" creationId="{BFAE4CB4-9C15-44C9-BC96-A2059EAA6408}"/>
          </ac:picMkLst>
        </pc:picChg>
        <pc:picChg chg="add del mod">
          <ac:chgData name="Ulisses Lima Messias" userId="8f637c0ec9cdd908" providerId="LiveId" clId="{300EF7C6-7B4E-473A-B4D5-C30C72F83589}" dt="2022-02-09T15:55:17.668" v="2706" actId="478"/>
          <ac:picMkLst>
            <pc:docMk/>
            <pc:sldMk cId="2579103548" sldId="1095"/>
            <ac:picMk id="9" creationId="{A3685D7C-92F7-49D2-8D5A-B82E352DA74A}"/>
          </ac:picMkLst>
        </pc:picChg>
      </pc:sldChg>
      <pc:sldChg chg="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165283739" sldId="1102"/>
        </pc:sldMkLst>
        <pc:spChg chg="del">
          <ac:chgData name="Ulisses Lima Messias" userId="8f637c0ec9cdd908" providerId="LiveId" clId="{300EF7C6-7B4E-473A-B4D5-C30C72F83589}" dt="2022-02-07T18:32:43.739" v="1316" actId="478"/>
          <ac:spMkLst>
            <pc:docMk/>
            <pc:sldMk cId="1165283739" sldId="1102"/>
            <ac:spMk id="5" creationId="{E04411BA-4B11-44FF-8A67-AF1D3D9FB2D8}"/>
          </ac:spMkLst>
        </pc:spChg>
        <pc:spChg chg="mod">
          <ac:chgData name="Ulisses Lima Messias" userId="8f637c0ec9cdd908" providerId="LiveId" clId="{300EF7C6-7B4E-473A-B4D5-C30C72F83589}" dt="2022-02-07T18:32:53.141" v="1320" actId="1076"/>
          <ac:spMkLst>
            <pc:docMk/>
            <pc:sldMk cId="1165283739" sldId="1102"/>
            <ac:spMk id="10" creationId="{CDD80272-8B88-4ADC-A506-18615E311154}"/>
          </ac:spMkLst>
        </pc:spChg>
        <pc:spChg chg="mod">
          <ac:chgData name="Ulisses Lima Messias" userId="8f637c0ec9cdd908" providerId="LiveId" clId="{300EF7C6-7B4E-473A-B4D5-C30C72F83589}" dt="2022-02-07T18:32:46.551" v="1317" actId="1076"/>
          <ac:spMkLst>
            <pc:docMk/>
            <pc:sldMk cId="1165283739" sldId="1102"/>
            <ac:spMk id="14" creationId="{07EC6331-90DC-4D14-9B4F-C87BA731CD43}"/>
          </ac:spMkLst>
        </pc:spChg>
        <pc:cxnChg chg="mod">
          <ac:chgData name="Ulisses Lima Messias" userId="8f637c0ec9cdd908" providerId="LiveId" clId="{300EF7C6-7B4E-473A-B4D5-C30C72F83589}" dt="2022-02-07T18:32:50.591" v="1319" actId="1076"/>
          <ac:cxnSpMkLst>
            <pc:docMk/>
            <pc:sldMk cId="1165283739" sldId="1102"/>
            <ac:cxnSpMk id="9" creationId="{782B39C7-FD6A-4595-8C30-02CE54C54F0F}"/>
          </ac:cxnSpMkLst>
        </pc:cxnChg>
      </pc:sldChg>
      <pc:sldChg chg="add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50645313" sldId="1104"/>
        </pc:sldMkLst>
        <pc:spChg chg="add mod">
          <ac:chgData name="Ulisses Lima Messias" userId="8f637c0ec9cdd908" providerId="LiveId" clId="{300EF7C6-7B4E-473A-B4D5-C30C72F83589}" dt="2022-02-07T18:58:27.350" v="1666" actId="1076"/>
          <ac:spMkLst>
            <pc:docMk/>
            <pc:sldMk cId="350645313" sldId="1104"/>
            <ac:spMk id="117" creationId="{740BC49A-E628-4633-9B26-9E9ED008AC3F}"/>
          </ac:spMkLst>
        </pc:spChg>
      </pc:sldChg>
      <pc:sldChg chg="del">
        <pc:chgData name="Ulisses Lima Messias" userId="8f637c0ec9cdd908" providerId="LiveId" clId="{300EF7C6-7B4E-473A-B4D5-C30C72F83589}" dt="2022-02-07T12:49:38.819" v="720" actId="47"/>
        <pc:sldMkLst>
          <pc:docMk/>
          <pc:sldMk cId="1987469231" sldId="1112"/>
        </pc:sldMkLst>
      </pc:sldChg>
      <pc:sldChg chg="del">
        <pc:chgData name="Ulisses Lima Messias" userId="8f637c0ec9cdd908" providerId="LiveId" clId="{300EF7C6-7B4E-473A-B4D5-C30C72F83589}" dt="2022-02-07T12:50:20.114" v="721" actId="47"/>
        <pc:sldMkLst>
          <pc:docMk/>
          <pc:sldMk cId="2273905685" sldId="1115"/>
        </pc:sldMkLst>
      </pc:sldChg>
      <pc:sldChg chg="del">
        <pc:chgData name="Ulisses Lima Messias" userId="8f637c0ec9cdd908" providerId="LiveId" clId="{300EF7C6-7B4E-473A-B4D5-C30C72F83589}" dt="2022-02-07T17:38:56.980" v="776" actId="47"/>
        <pc:sldMkLst>
          <pc:docMk/>
          <pc:sldMk cId="2361422571" sldId="1117"/>
        </pc:sldMkLst>
      </pc:sldChg>
      <pc:sldChg chg="del">
        <pc:chgData name="Ulisses Lima Messias" userId="8f637c0ec9cdd908" providerId="LiveId" clId="{300EF7C6-7B4E-473A-B4D5-C30C72F83589}" dt="2022-02-07T17:38:57.544" v="777" actId="47"/>
        <pc:sldMkLst>
          <pc:docMk/>
          <pc:sldMk cId="3942626057" sldId="1118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747075362" sldId="1119"/>
        </pc:sldMkLst>
      </pc:sldChg>
      <pc:sldChg chg="addSp delSp modSp mod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4132086797" sldId="1120"/>
        </pc:sldMkLst>
        <pc:spChg chg="mod">
          <ac:chgData name="Ulisses Lima Messias" userId="8f637c0ec9cdd908" providerId="LiveId" clId="{300EF7C6-7B4E-473A-B4D5-C30C72F83589}" dt="2022-02-07T12:47:59.591" v="714" actId="26606"/>
          <ac:spMkLst>
            <pc:docMk/>
            <pc:sldMk cId="4132086797" sldId="1120"/>
            <ac:spMk id="2" creationId="{C03446DC-E068-444B-9257-EC7907997D5A}"/>
          </ac:spMkLst>
        </pc:spChg>
        <pc:spChg chg="del">
          <ac:chgData name="Ulisses Lima Messias" userId="8f637c0ec9cdd908" providerId="LiveId" clId="{300EF7C6-7B4E-473A-B4D5-C30C72F83589}" dt="2022-02-07T12:39:41.004" v="385" actId="478"/>
          <ac:spMkLst>
            <pc:docMk/>
            <pc:sldMk cId="4132086797" sldId="1120"/>
            <ac:spMk id="3" creationId="{63930D2B-DAC1-40F2-8F89-920642D294CF}"/>
          </ac:spMkLst>
        </pc:spChg>
        <pc:spChg chg="del">
          <ac:chgData name="Ulisses Lima Messias" userId="8f637c0ec9cdd908" providerId="LiveId" clId="{300EF7C6-7B4E-473A-B4D5-C30C72F83589}" dt="2022-02-07T12:39:38.043" v="384" actId="478"/>
          <ac:spMkLst>
            <pc:docMk/>
            <pc:sldMk cId="4132086797" sldId="1120"/>
            <ac:spMk id="4" creationId="{560894A5-AB0A-4C31-A3B5-EE7AF23428EC}"/>
          </ac:spMkLst>
        </pc:spChg>
        <pc:spChg chg="add del mod">
          <ac:chgData name="Ulisses Lima Messias" userId="8f637c0ec9cdd908" providerId="LiveId" clId="{300EF7C6-7B4E-473A-B4D5-C30C72F83589}" dt="2022-02-07T12:39:43.810" v="386" actId="478"/>
          <ac:spMkLst>
            <pc:docMk/>
            <pc:sldMk cId="4132086797" sldId="1120"/>
            <ac:spMk id="7" creationId="{C6431ED6-F28E-43B4-A983-A3A1B3AEE9E5}"/>
          </ac:spMkLst>
        </pc:spChg>
        <pc:spChg chg="add mod">
          <ac:chgData name="Ulisses Lima Messias" userId="8f637c0ec9cdd908" providerId="LiveId" clId="{300EF7C6-7B4E-473A-B4D5-C30C72F83589}" dt="2022-02-08T19:05:47.437" v="2489" actId="20577"/>
          <ac:spMkLst>
            <pc:docMk/>
            <pc:sldMk cId="4132086797" sldId="1120"/>
            <ac:spMk id="8" creationId="{EB48799C-06E3-4C86-A0F2-51A12D612A72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9" creationId="{D0D44771-25E9-47DA-A757-79E038AB2078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0" creationId="{F080C43D-3B06-495F-B9CA-4B2AA3BEC733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1" creationId="{7FC1E19F-9209-4A44-9ED6-CE9F07D58D54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2" creationId="{65165258-A71C-4590-AE6B-9759EB083D75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3" creationId="{8099C8E8-4657-4DC5-BEA1-0F9D02EE1A05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4" creationId="{7CD67760-C4E5-4F22-B286-0750D83F691A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5" creationId="{3288369D-43E6-4966-9146-7145E23B7FB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6" creationId="{B6DE7D25-14FB-4B70-A6C0-A571983E911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7" creationId="{FE5A14A7-1081-4E9D-B0B6-554CC6F8ADDC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8" creationId="{3BA5A5B1-0399-46CA-BA49-6AD3B7C891E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9" creationId="{85A34C9B-9F4D-43D5-BF4B-4D358DE43AE1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0" creationId="{BECB062A-BD3C-43AA-8AED-768A5C0CC1D3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1" creationId="{629B8D05-7906-440D-A23C-1088357E3CCF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2" creationId="{85B0379C-08AD-419B-88D2-E7DB9ED62412}"/>
          </ac:spMkLst>
        </pc:spChg>
        <pc:spChg chg="add mod">
          <ac:chgData name="Ulisses Lima Messias" userId="8f637c0ec9cdd908" providerId="LiveId" clId="{300EF7C6-7B4E-473A-B4D5-C30C72F83589}" dt="2022-02-07T12:50:57.215" v="773" actId="207"/>
          <ac:spMkLst>
            <pc:docMk/>
            <pc:sldMk cId="4132086797" sldId="1120"/>
            <ac:spMk id="24" creationId="{F30453D0-2628-4F84-8A24-A54C83FDFF9F}"/>
          </ac:spMkLst>
        </pc:spChg>
        <pc:picChg chg="mod">
          <ac:chgData name="Ulisses Lima Messias" userId="8f637c0ec9cdd908" providerId="LiveId" clId="{300EF7C6-7B4E-473A-B4D5-C30C72F83589}" dt="2022-02-07T12:48:03.461" v="715" actId="27614"/>
          <ac:picMkLst>
            <pc:docMk/>
            <pc:sldMk cId="4132086797" sldId="1120"/>
            <ac:picMk id="23" creationId="{164AEEE4-C54A-4879-ABE4-928290708B9B}"/>
          </ac:picMkLst>
        </pc:picChg>
        <pc:cxnChg chg="del mod">
          <ac:chgData name="Ulisses Lima Messias" userId="8f637c0ec9cdd908" providerId="LiveId" clId="{300EF7C6-7B4E-473A-B4D5-C30C72F83589}" dt="2022-02-07T12:39:52.907" v="389" actId="478"/>
          <ac:cxnSpMkLst>
            <pc:docMk/>
            <pc:sldMk cId="4132086797" sldId="1120"/>
            <ac:cxnSpMk id="6" creationId="{5079977C-E8A3-44DB-91FA-4A838B4A6F48}"/>
          </ac:cxnSpMkLst>
        </pc:cxnChg>
        <pc:cxnChg chg="add">
          <ac:chgData name="Ulisses Lima Messias" userId="8f637c0ec9cdd908" providerId="LiveId" clId="{300EF7C6-7B4E-473A-B4D5-C30C72F83589}" dt="2022-02-07T12:47:59.591" v="714" actId="26606"/>
          <ac:cxnSpMkLst>
            <pc:docMk/>
            <pc:sldMk cId="4132086797" sldId="1120"/>
            <ac:cxnSpMk id="28" creationId="{A7F400EE-A8A5-48AF-B4D6-291B52C6F0B0}"/>
          </ac:cxnSpMkLst>
        </pc:cxnChg>
      </pc:sldChg>
      <pc:sldChg chg="del">
        <pc:chgData name="Ulisses Lima Messias" userId="8f637c0ec9cdd908" providerId="LiveId" clId="{300EF7C6-7B4E-473A-B4D5-C30C72F83589}" dt="2022-02-07T12:49:04.443" v="718" actId="47"/>
        <pc:sldMkLst>
          <pc:docMk/>
          <pc:sldMk cId="1917219532" sldId="1121"/>
        </pc:sldMkLst>
      </pc:sldChg>
      <pc:sldChg chg="del">
        <pc:chgData name="Ulisses Lima Messias" userId="8f637c0ec9cdd908" providerId="LiveId" clId="{300EF7C6-7B4E-473A-B4D5-C30C72F83589}" dt="2022-02-07T12:11:54.587" v="263" actId="47"/>
        <pc:sldMkLst>
          <pc:docMk/>
          <pc:sldMk cId="4244044714" sldId="1122"/>
        </pc:sldMkLst>
      </pc:sldChg>
      <pc:sldChg chg="modSp mod ord">
        <pc:chgData name="Ulisses Lima Messias" userId="8f637c0ec9cdd908" providerId="LiveId" clId="{300EF7C6-7B4E-473A-B4D5-C30C72F83589}" dt="2022-02-07T12:33:55.163" v="287" actId="207"/>
        <pc:sldMkLst>
          <pc:docMk/>
          <pc:sldMk cId="596709414" sldId="1123"/>
        </pc:sldMkLst>
        <pc:spChg chg="mod">
          <ac:chgData name="Ulisses Lima Messias" userId="8f637c0ec9cdd908" providerId="LiveId" clId="{300EF7C6-7B4E-473A-B4D5-C30C72F83589}" dt="2022-02-07T12:33:55.163" v="287" actId="207"/>
          <ac:spMkLst>
            <pc:docMk/>
            <pc:sldMk cId="596709414" sldId="1123"/>
            <ac:spMk id="7" creationId="{959DFE26-ADD6-41DA-A8CE-C7B185A85C84}"/>
          </ac:spMkLst>
        </pc:spChg>
      </pc:sldChg>
      <pc:sldChg chg="modSp mod">
        <pc:chgData name="Ulisses Lima Messias" userId="8f637c0ec9cdd908" providerId="LiveId" clId="{300EF7C6-7B4E-473A-B4D5-C30C72F83589}" dt="2022-02-07T12:35:46.061" v="383" actId="20577"/>
        <pc:sldMkLst>
          <pc:docMk/>
          <pc:sldMk cId="1391708169" sldId="1124"/>
        </pc:sldMkLst>
        <pc:spChg chg="mod">
          <ac:chgData name="Ulisses Lima Messias" userId="8f637c0ec9cdd908" providerId="LiveId" clId="{300EF7C6-7B4E-473A-B4D5-C30C72F83589}" dt="2022-02-07T12:35:46.061" v="383" actId="20577"/>
          <ac:spMkLst>
            <pc:docMk/>
            <pc:sldMk cId="1391708169" sldId="1124"/>
            <ac:spMk id="2" creationId="{D05C274A-14D1-4F13-A2D9-DC30C75EF10D}"/>
          </ac:spMkLst>
        </pc:spChg>
        <pc:spChg chg="mod">
          <ac:chgData name="Ulisses Lima Messias" userId="8f637c0ec9cdd908" providerId="LiveId" clId="{300EF7C6-7B4E-473A-B4D5-C30C72F83589}" dt="2022-02-07T12:35:27.019" v="364" actId="20577"/>
          <ac:spMkLst>
            <pc:docMk/>
            <pc:sldMk cId="1391708169" sldId="1124"/>
            <ac:spMk id="4" creationId="{9EEC743E-BC24-4453-BF76-4B4055F958FF}"/>
          </ac:spMkLst>
        </pc:spChg>
        <pc:spChg chg="mod">
          <ac:chgData name="Ulisses Lima Messias" userId="8f637c0ec9cdd908" providerId="LiveId" clId="{300EF7C6-7B4E-473A-B4D5-C30C72F83589}" dt="2022-02-07T12:34:17.875" v="302" actId="6549"/>
          <ac:spMkLst>
            <pc:docMk/>
            <pc:sldMk cId="1391708169" sldId="1124"/>
            <ac:spMk id="5" creationId="{FC7450C7-BA7C-466B-8BA5-AD6B47BDF74B}"/>
          </ac:spMkLst>
        </pc:spChg>
        <pc:spChg chg="mod">
          <ac:chgData name="Ulisses Lima Messias" userId="8f637c0ec9cdd908" providerId="LiveId" clId="{300EF7C6-7B4E-473A-B4D5-C30C72F83589}" dt="2022-02-07T12:34:49.882" v="321" actId="20577"/>
          <ac:spMkLst>
            <pc:docMk/>
            <pc:sldMk cId="1391708169" sldId="1124"/>
            <ac:spMk id="6" creationId="{AA637C65-A1ED-4997-84D8-76777CCC78C1}"/>
          </ac:spMkLst>
        </pc:spChg>
        <pc:spChg chg="mod">
          <ac:chgData name="Ulisses Lima Messias" userId="8f637c0ec9cdd908" providerId="LiveId" clId="{300EF7C6-7B4E-473A-B4D5-C30C72F83589}" dt="2022-02-07T12:34:31.261" v="320" actId="27636"/>
          <ac:spMkLst>
            <pc:docMk/>
            <pc:sldMk cId="1391708169" sldId="1124"/>
            <ac:spMk id="8" creationId="{77379934-6F25-433E-96C9-C7CF50A489E8}"/>
          </ac:spMkLst>
        </pc:spChg>
      </pc:sldChg>
      <pc:sldChg chg="del">
        <pc:chgData name="Ulisses Lima Messias" userId="8f637c0ec9cdd908" providerId="LiveId" clId="{300EF7C6-7B4E-473A-B4D5-C30C72F83589}" dt="2022-02-07T18:06:49.580" v="834" actId="47"/>
        <pc:sldMkLst>
          <pc:docMk/>
          <pc:sldMk cId="3739771442" sldId="1125"/>
        </pc:sldMkLst>
      </pc:sldChg>
      <pc:sldChg chg="del">
        <pc:chgData name="Ulisses Lima Messias" userId="8f637c0ec9cdd908" providerId="LiveId" clId="{300EF7C6-7B4E-473A-B4D5-C30C72F83589}" dt="2022-02-07T18:06:49.580" v="834" actId="47"/>
        <pc:sldMkLst>
          <pc:docMk/>
          <pc:sldMk cId="4085673114" sldId="112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701822552" sldId="1127"/>
        </pc:sldMkLst>
      </pc:sldChg>
      <pc:sldChg chg="modSp del mod">
        <pc:chgData name="Ulisses Lima Messias" userId="8f637c0ec9cdd908" providerId="LiveId" clId="{300EF7C6-7B4E-473A-B4D5-C30C72F83589}" dt="2022-02-07T18:13:05.849" v="875" actId="47"/>
        <pc:sldMkLst>
          <pc:docMk/>
          <pc:sldMk cId="614691587" sldId="1128"/>
        </pc:sldMkLst>
        <pc:spChg chg="mod">
          <ac:chgData name="Ulisses Lima Messias" userId="8f637c0ec9cdd908" providerId="LiveId" clId="{300EF7C6-7B4E-473A-B4D5-C30C72F83589}" dt="2022-02-07T18:08:32.889" v="841" actId="1076"/>
          <ac:spMkLst>
            <pc:docMk/>
            <pc:sldMk cId="614691587" sldId="1128"/>
            <ac:spMk id="2" creationId="{351E0D95-C2BF-49D3-BFF1-94413ADE8F34}"/>
          </ac:spMkLst>
        </pc:spChg>
      </pc:sldChg>
      <pc:sldChg chg="modSp del mod">
        <pc:chgData name="Ulisses Lima Messias" userId="8f637c0ec9cdd908" providerId="LiveId" clId="{300EF7C6-7B4E-473A-B4D5-C30C72F83589}" dt="2022-02-07T18:13:06.552" v="876" actId="47"/>
        <pc:sldMkLst>
          <pc:docMk/>
          <pc:sldMk cId="2462151339" sldId="1129"/>
        </pc:sldMkLst>
        <pc:spChg chg="mod">
          <ac:chgData name="Ulisses Lima Messias" userId="8f637c0ec9cdd908" providerId="LiveId" clId="{300EF7C6-7B4E-473A-B4D5-C30C72F83589}" dt="2022-02-07T18:08:04.013" v="837" actId="20577"/>
          <ac:spMkLst>
            <pc:docMk/>
            <pc:sldMk cId="2462151339" sldId="1129"/>
            <ac:spMk id="2" creationId="{351E0D95-C2BF-49D3-BFF1-94413ADE8F34}"/>
          </ac:spMkLst>
        </pc:spChg>
      </pc:sldChg>
      <pc:sldChg chg="modSp mod ord setBg modShow">
        <pc:chgData name="Ulisses Lima Messias" userId="8f637c0ec9cdd908" providerId="LiveId" clId="{300EF7C6-7B4E-473A-B4D5-C30C72F83589}" dt="2022-02-24T18:44:18.837" v="6357" actId="729"/>
        <pc:sldMkLst>
          <pc:docMk/>
          <pc:sldMk cId="1340904000" sldId="1130"/>
        </pc:sldMkLst>
        <pc:spChg chg="mod">
          <ac:chgData name="Ulisses Lima Messias" userId="8f637c0ec9cdd908" providerId="LiveId" clId="{300EF7C6-7B4E-473A-B4D5-C30C72F83589}" dt="2022-02-07T18:09:49.444" v="871" actId="20577"/>
          <ac:spMkLst>
            <pc:docMk/>
            <pc:sldMk cId="1340904000" sldId="1130"/>
            <ac:spMk id="2" creationId="{92016E7C-E395-4580-BCFF-F73CF55A3D9A}"/>
          </ac:spMkLst>
        </pc:spChg>
        <pc:spChg chg="mod">
          <ac:chgData name="Ulisses Lima Messias" userId="8f637c0ec9cdd908" providerId="LiveId" clId="{300EF7C6-7B4E-473A-B4D5-C30C72F83589}" dt="2022-02-09T15:28:15.780" v="2547" actId="1076"/>
          <ac:spMkLst>
            <pc:docMk/>
            <pc:sldMk cId="1340904000" sldId="1130"/>
            <ac:spMk id="3" creationId="{559063E1-80E8-4E5A-9D2B-CACD9DE1B059}"/>
          </ac:spMkLst>
        </pc:spChg>
      </pc:sldChg>
      <pc:sldChg chg="addSp delSp modSp mod setBg addAnim delAnim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3755848935" sldId="1131"/>
        </pc:sldMkLst>
        <pc:spChg chg="mod">
          <ac:chgData name="Ulisses Lima Messias" userId="8f637c0ec9cdd908" providerId="LiveId" clId="{300EF7C6-7B4E-473A-B4D5-C30C72F83589}" dt="2022-02-07T18:26:52.843" v="1070" actId="14100"/>
          <ac:spMkLst>
            <pc:docMk/>
            <pc:sldMk cId="3755848935" sldId="1131"/>
            <ac:spMk id="2" creationId="{3DFDF48E-A2F4-481F-AF90-621F5F52D1C6}"/>
          </ac:spMkLst>
        </pc:spChg>
        <pc:spChg chg="add del">
          <ac:chgData name="Ulisses Lima Messias" userId="8f637c0ec9cdd908" providerId="LiveId" clId="{300EF7C6-7B4E-473A-B4D5-C30C72F83589}" dt="2022-02-07T18:20:49.725" v="908" actId="478"/>
          <ac:spMkLst>
            <pc:docMk/>
            <pc:sldMk cId="3755848935" sldId="1131"/>
            <ac:spMk id="3" creationId="{02C74B2A-C8E7-4FA7-AB72-2779113A4069}"/>
          </ac:spMkLst>
        </pc:spChg>
        <pc:spChg chg="del">
          <ac:chgData name="Ulisses Lima Messias" userId="8f637c0ec9cdd908" providerId="LiveId" clId="{300EF7C6-7B4E-473A-B4D5-C30C72F83589}" dt="2022-02-07T18:21:37.382" v="911" actId="478"/>
          <ac:spMkLst>
            <pc:docMk/>
            <pc:sldMk cId="3755848935" sldId="1131"/>
            <ac:spMk id="4" creationId="{462BAC34-451D-4CA4-9D8C-9F9A98DF38C0}"/>
          </ac:spMkLst>
        </pc:spChg>
        <pc:spChg chg="add del mod">
          <ac:chgData name="Ulisses Lima Messias" userId="8f637c0ec9cdd908" providerId="LiveId" clId="{300EF7C6-7B4E-473A-B4D5-C30C72F83589}" dt="2022-02-07T18:20:23.619" v="907" actId="478"/>
          <ac:spMkLst>
            <pc:docMk/>
            <pc:sldMk cId="3755848935" sldId="1131"/>
            <ac:spMk id="6" creationId="{CAEF845A-F540-4EC3-AECB-D0F0E8FA09EC}"/>
          </ac:spMkLst>
        </pc:spChg>
        <pc:spChg chg="add del mod">
          <ac:chgData name="Ulisses Lima Messias" userId="8f637c0ec9cdd908" providerId="LiveId" clId="{300EF7C6-7B4E-473A-B4D5-C30C72F83589}" dt="2022-02-07T18:20:58.299" v="910" actId="478"/>
          <ac:spMkLst>
            <pc:docMk/>
            <pc:sldMk cId="3755848935" sldId="1131"/>
            <ac:spMk id="8" creationId="{E3233B14-CC62-4F5A-9355-9F6E7B506643}"/>
          </ac:spMkLst>
        </pc:spChg>
        <pc:spChg chg="add mod">
          <ac:chgData name="Ulisses Lima Messias" userId="8f637c0ec9cdd908" providerId="LiveId" clId="{300EF7C6-7B4E-473A-B4D5-C30C72F83589}" dt="2022-02-07T18:27:07.220" v="1096" actId="2085"/>
          <ac:spMkLst>
            <pc:docMk/>
            <pc:sldMk cId="3755848935" sldId="1131"/>
            <ac:spMk id="9" creationId="{87E38AC1-B8AF-40EC-B9E2-10D6BC68555C}"/>
          </ac:spMkLst>
        </pc:spChg>
        <pc:spChg chg="add mod">
          <ac:chgData name="Ulisses Lima Messias" userId="8f637c0ec9cdd908" providerId="LiveId" clId="{300EF7C6-7B4E-473A-B4D5-C30C72F83589}" dt="2022-02-07T18:28:26.642" v="1163" actId="1037"/>
          <ac:spMkLst>
            <pc:docMk/>
            <pc:sldMk cId="3755848935" sldId="1131"/>
            <ac:spMk id="10" creationId="{8580064D-1B20-4E85-A4D6-B891645B728E}"/>
          </ac:spMkLst>
        </pc:spChg>
        <pc:spChg chg="add mod">
          <ac:chgData name="Ulisses Lima Messias" userId="8f637c0ec9cdd908" providerId="LiveId" clId="{300EF7C6-7B4E-473A-B4D5-C30C72F83589}" dt="2022-02-07T18:30:52.609" v="1273" actId="20577"/>
          <ac:spMkLst>
            <pc:docMk/>
            <pc:sldMk cId="3755848935" sldId="1131"/>
            <ac:spMk id="11" creationId="{FE24BB5B-52DE-4291-B2CA-EE5DA56C141F}"/>
          </ac:spMkLst>
        </pc:sp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366854764" sldId="1163"/>
        </pc:sldMkLst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838489330" sldId="1164"/>
        </pc:sldMkLst>
        <pc:picChg chg="add del mod">
          <ac:chgData name="Ulisses Lima Messias" userId="8f637c0ec9cdd908" providerId="LiveId" clId="{300EF7C6-7B4E-473A-B4D5-C30C72F83589}" dt="2022-02-08T11:42:10.299" v="2423" actId="478"/>
          <ac:picMkLst>
            <pc:docMk/>
            <pc:sldMk cId="3838489330" sldId="1164"/>
            <ac:picMk id="13" creationId="{1B3F5092-D21D-4937-815F-1141644266BB}"/>
          </ac:picMkLst>
        </pc:pic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2027657577" sldId="1175"/>
        </pc:sldMkLst>
      </pc:sldChg>
      <pc:sldChg chg="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427735610" sldId="1176"/>
        </pc:sldMkLst>
        <pc:spChg chg="mod">
          <ac:chgData name="Ulisses Lima Messias" userId="8f637c0ec9cdd908" providerId="LiveId" clId="{300EF7C6-7B4E-473A-B4D5-C30C72F83589}" dt="2022-02-11T17:36:40.820" v="5019" actId="20577"/>
          <ac:spMkLst>
            <pc:docMk/>
            <pc:sldMk cId="3427735610" sldId="1176"/>
            <ac:spMk id="2" creationId="{C03446DC-E068-444B-9257-EC7907997D5A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00650609" sldId="1177"/>
        </pc:sldMkLst>
      </pc:sldChg>
      <pc:sldChg chg="delSp modSp mod delAnim modShow">
        <pc:chgData name="Ulisses Lima Messias" userId="8f637c0ec9cdd908" providerId="LiveId" clId="{300EF7C6-7B4E-473A-B4D5-C30C72F83589}" dt="2022-02-24T18:44:18.837" v="6357" actId="729"/>
        <pc:sldMkLst>
          <pc:docMk/>
          <pc:sldMk cId="282347455" sldId="1178"/>
        </pc:sldMkLst>
        <pc:spChg chg="mod">
          <ac:chgData name="Ulisses Lima Messias" userId="8f637c0ec9cdd908" providerId="LiveId" clId="{300EF7C6-7B4E-473A-B4D5-C30C72F83589}" dt="2022-02-07T18:45:22.955" v="1661" actId="1076"/>
          <ac:spMkLst>
            <pc:docMk/>
            <pc:sldMk cId="282347455" sldId="1178"/>
            <ac:spMk id="2" creationId="{9202B6D4-3461-413E-8FF6-E3FC43C38308}"/>
          </ac:spMkLst>
        </pc:spChg>
        <pc:spChg chg="del">
          <ac:chgData name="Ulisses Lima Messias" userId="8f637c0ec9cdd908" providerId="LiveId" clId="{300EF7C6-7B4E-473A-B4D5-C30C72F83589}" dt="2022-02-07T18:44:56.637" v="1657" actId="478"/>
          <ac:spMkLst>
            <pc:docMk/>
            <pc:sldMk cId="282347455" sldId="1178"/>
            <ac:spMk id="3" creationId="{6538DC01-62C0-4B3D-AC1B-216BF16772C5}"/>
          </ac:spMkLst>
        </pc:spChg>
        <pc:graphicFrameChg chg="mod">
          <ac:chgData name="Ulisses Lima Messias" userId="8f637c0ec9cdd908" providerId="LiveId" clId="{300EF7C6-7B4E-473A-B4D5-C30C72F83589}" dt="2022-02-07T18:45:20.451" v="1660" actId="1076"/>
          <ac:graphicFrameMkLst>
            <pc:docMk/>
            <pc:sldMk cId="282347455" sldId="1178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145061122" sldId="1179"/>
        </pc:sldMkLst>
      </pc:sldChg>
      <pc:sldChg chg="del">
        <pc:chgData name="Ulisses Lima Messias" userId="8f637c0ec9cdd908" providerId="LiveId" clId="{300EF7C6-7B4E-473A-B4D5-C30C72F83589}" dt="2022-02-07T20:12:09.441" v="2405" actId="47"/>
        <pc:sldMkLst>
          <pc:docMk/>
          <pc:sldMk cId="3136960868" sldId="1180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422836134" sldId="1184"/>
        </pc:sldMkLst>
      </pc:sldChg>
      <pc:sldChg chg="del">
        <pc:chgData name="Ulisses Lima Messias" userId="8f637c0ec9cdd908" providerId="LiveId" clId="{300EF7C6-7B4E-473A-B4D5-C30C72F83589}" dt="2022-02-10T20:25:11.863" v="4809" actId="47"/>
        <pc:sldMkLst>
          <pc:docMk/>
          <pc:sldMk cId="3729816094" sldId="118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985991940" sldId="1187"/>
        </pc:sldMkLst>
      </pc:sldChg>
      <pc:sldChg chg="modSp mod modShow">
        <pc:chgData name="Ulisses Lima Messias" userId="8f637c0ec9cdd908" providerId="LiveId" clId="{300EF7C6-7B4E-473A-B4D5-C30C72F83589}" dt="2022-02-24T18:52:19.531" v="6410" actId="729"/>
        <pc:sldMkLst>
          <pc:docMk/>
          <pc:sldMk cId="846364684" sldId="1189"/>
        </pc:sldMkLst>
        <pc:spChg chg="mod">
          <ac:chgData name="Ulisses Lima Messias" userId="8f637c0ec9cdd908" providerId="LiveId" clId="{300EF7C6-7B4E-473A-B4D5-C30C72F83589}" dt="2022-02-10T20:00:02.976" v="4407" actId="20577"/>
          <ac:spMkLst>
            <pc:docMk/>
            <pc:sldMk cId="846364684" sldId="1189"/>
            <ac:spMk id="24" creationId="{4E29448B-C714-4F7E-9F63-49AE9B481E9B}"/>
          </ac:spMkLst>
        </pc:spChg>
      </pc:sldChg>
      <pc:sldChg chg="mod modShow">
        <pc:chgData name="Ulisses Lima Messias" userId="8f637c0ec9cdd908" providerId="LiveId" clId="{300EF7C6-7B4E-473A-B4D5-C30C72F83589}" dt="2022-02-24T18:52:19.531" v="6410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421848858" sldId="1191"/>
        </pc:sldMkLst>
      </pc:sldChg>
      <pc:sldChg chg="modSp mod modShow">
        <pc:chgData name="Ulisses Lima Messias" userId="8f637c0ec9cdd908" providerId="LiveId" clId="{300EF7C6-7B4E-473A-B4D5-C30C72F83589}" dt="2022-02-24T18:53:01.669" v="6411" actId="729"/>
        <pc:sldMkLst>
          <pc:docMk/>
          <pc:sldMk cId="1623978495" sldId="1192"/>
        </pc:sldMkLst>
        <pc:spChg chg="mod">
          <ac:chgData name="Ulisses Lima Messias" userId="8f637c0ec9cdd908" providerId="LiveId" clId="{300EF7C6-7B4E-473A-B4D5-C30C72F83589}" dt="2022-02-10T20:01:48.163" v="4458" actId="20577"/>
          <ac:spMkLst>
            <pc:docMk/>
            <pc:sldMk cId="1623978495" sldId="1192"/>
            <ac:spMk id="25" creationId="{55F17B43-210A-4AB8-A8EF-EFD13181B9B3}"/>
          </ac:spMkLst>
        </pc:spChg>
      </pc:sldChg>
      <pc:sldChg chg="mod modShow">
        <pc:chgData name="Ulisses Lima Messias" userId="8f637c0ec9cdd908" providerId="LiveId" clId="{300EF7C6-7B4E-473A-B4D5-C30C72F83589}" dt="2022-02-24T18:53:01.669" v="641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300EF7C6-7B4E-473A-B4D5-C30C72F83589}" dt="2022-02-24T18:53:01.669" v="641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300EF7C6-7B4E-473A-B4D5-C30C72F83589}" dt="2022-02-24T18:57:08.531" v="6444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300EF7C6-7B4E-473A-B4D5-C30C72F83589}" dt="2022-02-24T18:57:08.531" v="6444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644890656" sldId="1209"/>
        </pc:sldMkLst>
      </pc:sldChg>
      <pc:sldChg chg="delSp del mod ord">
        <pc:chgData name="Ulisses Lima Messias" userId="8f637c0ec9cdd908" providerId="LiveId" clId="{300EF7C6-7B4E-473A-B4D5-C30C72F83589}" dt="2022-02-10T19:25:09.901" v="3631" actId="47"/>
        <pc:sldMkLst>
          <pc:docMk/>
          <pc:sldMk cId="4290024494" sldId="1210"/>
        </pc:sldMkLst>
        <pc:spChg chg="del">
          <ac:chgData name="Ulisses Lima Messias" userId="8f637c0ec9cdd908" providerId="LiveId" clId="{300EF7C6-7B4E-473A-B4D5-C30C72F83589}" dt="2022-02-10T19:01:34.103" v="3031" actId="478"/>
          <ac:spMkLst>
            <pc:docMk/>
            <pc:sldMk cId="4290024494" sldId="1210"/>
            <ac:spMk id="9" creationId="{532CF148-E546-456D-A92C-D02C7C14B992}"/>
          </ac:spMkLst>
        </pc:spChg>
        <pc:spChg chg="del">
          <ac:chgData name="Ulisses Lima Messias" userId="8f637c0ec9cdd908" providerId="LiveId" clId="{300EF7C6-7B4E-473A-B4D5-C30C72F83589}" dt="2022-02-10T19:01:34.103" v="3031" actId="478"/>
          <ac:spMkLst>
            <pc:docMk/>
            <pc:sldMk cId="4290024494" sldId="1210"/>
            <ac:spMk id="23" creationId="{CFE54EA4-E150-4E19-B8D4-B65B6F9F709D}"/>
          </ac:spMkLst>
        </pc:spChg>
        <pc:picChg chg="del">
          <ac:chgData name="Ulisses Lima Messias" userId="8f637c0ec9cdd908" providerId="LiveId" clId="{300EF7C6-7B4E-473A-B4D5-C30C72F83589}" dt="2022-02-10T19:01:34.103" v="3031" actId="478"/>
          <ac:picMkLst>
            <pc:docMk/>
            <pc:sldMk cId="4290024494" sldId="1210"/>
            <ac:picMk id="10" creationId="{FF6BB4A9-58D6-42C0-9E23-BC005D96AEC7}"/>
          </ac:picMkLst>
        </pc:picChg>
        <pc:cxnChg chg="del">
          <ac:chgData name="Ulisses Lima Messias" userId="8f637c0ec9cdd908" providerId="LiveId" clId="{300EF7C6-7B4E-473A-B4D5-C30C72F83589}" dt="2022-02-10T19:01:34.103" v="3031" actId="478"/>
          <ac:cxnSpMkLst>
            <pc:docMk/>
            <pc:sldMk cId="4290024494" sldId="1210"/>
            <ac:cxnSpMk id="22" creationId="{6F54D8F1-9545-435C-ABF2-FF357BD91297}"/>
          </ac:cxnSpMkLst>
        </pc:cxnChg>
      </pc:sldChg>
      <pc:sldChg chg="del">
        <pc:chgData name="Ulisses Lima Messias" userId="8f637c0ec9cdd908" providerId="LiveId" clId="{300EF7C6-7B4E-473A-B4D5-C30C72F83589}" dt="2022-02-10T19:01:36.784" v="3032" actId="47"/>
        <pc:sldMkLst>
          <pc:docMk/>
          <pc:sldMk cId="2232290913" sldId="1211"/>
        </pc:sldMkLst>
      </pc:sldChg>
      <pc:sldChg chg="del">
        <pc:chgData name="Ulisses Lima Messias" userId="8f637c0ec9cdd908" providerId="LiveId" clId="{300EF7C6-7B4E-473A-B4D5-C30C72F83589}" dt="2022-02-10T19:01:38.195" v="3033" actId="47"/>
        <pc:sldMkLst>
          <pc:docMk/>
          <pc:sldMk cId="3969527097" sldId="1212"/>
        </pc:sldMkLst>
      </pc:sldChg>
      <pc:sldChg chg="del">
        <pc:chgData name="Ulisses Lima Messias" userId="8f637c0ec9cdd908" providerId="LiveId" clId="{300EF7C6-7B4E-473A-B4D5-C30C72F83589}" dt="2022-02-10T19:01:39.916" v="3034" actId="47"/>
        <pc:sldMkLst>
          <pc:docMk/>
          <pc:sldMk cId="3298452455" sldId="1213"/>
        </pc:sldMkLst>
      </pc:sldChg>
      <pc:sldChg chg="del">
        <pc:chgData name="Ulisses Lima Messias" userId="8f637c0ec9cdd908" providerId="LiveId" clId="{300EF7C6-7B4E-473A-B4D5-C30C72F83589}" dt="2022-02-10T19:01:40.367" v="3035" actId="47"/>
        <pc:sldMkLst>
          <pc:docMk/>
          <pc:sldMk cId="2963692812" sldId="1214"/>
        </pc:sldMkLst>
      </pc:sldChg>
      <pc:sldChg chg="del">
        <pc:chgData name="Ulisses Lima Messias" userId="8f637c0ec9cdd908" providerId="LiveId" clId="{300EF7C6-7B4E-473A-B4D5-C30C72F83589}" dt="2022-02-10T19:01:41.415" v="3036" actId="47"/>
        <pc:sldMkLst>
          <pc:docMk/>
          <pc:sldMk cId="2811471328" sldId="1215"/>
        </pc:sldMkLst>
      </pc:sldChg>
      <pc:sldChg chg="del">
        <pc:chgData name="Ulisses Lima Messias" userId="8f637c0ec9cdd908" providerId="LiveId" clId="{300EF7C6-7B4E-473A-B4D5-C30C72F83589}" dt="2022-02-10T19:01:42.413" v="3037" actId="47"/>
        <pc:sldMkLst>
          <pc:docMk/>
          <pc:sldMk cId="178370230" sldId="1216"/>
        </pc:sldMkLst>
      </pc:sldChg>
      <pc:sldChg chg="del">
        <pc:chgData name="Ulisses Lima Messias" userId="8f637c0ec9cdd908" providerId="LiveId" clId="{300EF7C6-7B4E-473A-B4D5-C30C72F83589}" dt="2022-02-10T19:01:44.726" v="3038" actId="47"/>
        <pc:sldMkLst>
          <pc:docMk/>
          <pc:sldMk cId="3044187010" sldId="1217"/>
        </pc:sldMkLst>
      </pc:sldChg>
      <pc:sldChg chg="del">
        <pc:chgData name="Ulisses Lima Messias" userId="8f637c0ec9cdd908" providerId="LiveId" clId="{300EF7C6-7B4E-473A-B4D5-C30C72F83589}" dt="2022-02-10T19:01:45.895" v="3039" actId="47"/>
        <pc:sldMkLst>
          <pc:docMk/>
          <pc:sldMk cId="3866002527" sldId="121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55859433" sldId="1219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345029502" sldId="1220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1642514136" sldId="1221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306761577" sldId="1225"/>
        </pc:sldMkLst>
      </pc:sldChg>
      <pc:sldChg chg="del">
        <pc:chgData name="Ulisses Lima Messias" userId="8f637c0ec9cdd908" providerId="LiveId" clId="{300EF7C6-7B4E-473A-B4D5-C30C72F83589}" dt="2022-02-10T19:51:16.050" v="4280" actId="47"/>
        <pc:sldMkLst>
          <pc:docMk/>
          <pc:sldMk cId="2463465369" sldId="1226"/>
        </pc:sldMkLst>
      </pc:sldChg>
      <pc:sldChg chg="del">
        <pc:chgData name="Ulisses Lima Messias" userId="8f637c0ec9cdd908" providerId="LiveId" clId="{300EF7C6-7B4E-473A-B4D5-C30C72F83589}" dt="2022-02-10T19:51:16.832" v="4281" actId="47"/>
        <pc:sldMkLst>
          <pc:docMk/>
          <pc:sldMk cId="1056407407" sldId="1227"/>
        </pc:sldMkLst>
      </pc:sldChg>
      <pc:sldChg chg="del">
        <pc:chgData name="Ulisses Lima Messias" userId="8f637c0ec9cdd908" providerId="LiveId" clId="{300EF7C6-7B4E-473A-B4D5-C30C72F83589}" dt="2022-02-10T20:02:26.601" v="4460" actId="47"/>
        <pc:sldMkLst>
          <pc:docMk/>
          <pc:sldMk cId="86681557" sldId="1228"/>
        </pc:sldMkLst>
      </pc:sldChg>
      <pc:sldChg chg="del">
        <pc:chgData name="Ulisses Lima Messias" userId="8f637c0ec9cdd908" providerId="LiveId" clId="{300EF7C6-7B4E-473A-B4D5-C30C72F83589}" dt="2022-02-10T19:56:58.929" v="4320" actId="47"/>
        <pc:sldMkLst>
          <pc:docMk/>
          <pc:sldMk cId="1595070005" sldId="122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95078789" sldId="1230"/>
        </pc:sldMkLst>
      </pc:sldChg>
      <pc:sldChg chg="del">
        <pc:chgData name="Ulisses Lima Messias" userId="8f637c0ec9cdd908" providerId="LiveId" clId="{300EF7C6-7B4E-473A-B4D5-C30C72F83589}" dt="2022-02-10T19:52:55.220" v="4291" actId="47"/>
        <pc:sldMkLst>
          <pc:docMk/>
          <pc:sldMk cId="105766332" sldId="1231"/>
        </pc:sldMkLst>
      </pc:sldChg>
      <pc:sldChg chg="del">
        <pc:chgData name="Ulisses Lima Messias" userId="8f637c0ec9cdd908" providerId="LiveId" clId="{300EF7C6-7B4E-473A-B4D5-C30C72F83589}" dt="2022-02-10T19:52:53.617" v="4290" actId="47"/>
        <pc:sldMkLst>
          <pc:docMk/>
          <pc:sldMk cId="3980280780" sldId="123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204370388" sldId="1233"/>
        </pc:sldMkLst>
        <pc:spChg chg="mod">
          <ac:chgData name="Ulisses Lima Messias" userId="8f637c0ec9cdd908" providerId="LiveId" clId="{300EF7C6-7B4E-473A-B4D5-C30C72F83589}" dt="2022-02-10T19:57:44.146" v="4338" actId="20577"/>
          <ac:spMkLst>
            <pc:docMk/>
            <pc:sldMk cId="1204370388" sldId="1233"/>
            <ac:spMk id="15" creationId="{18A2D569-691E-47A4-B97A-5FEE9C0FF286}"/>
          </ac:spMkLst>
        </pc:spChg>
        <pc:spChg chg="mod">
          <ac:chgData name="Ulisses Lima Messias" userId="8f637c0ec9cdd908" providerId="LiveId" clId="{300EF7C6-7B4E-473A-B4D5-C30C72F83589}" dt="2022-02-11T18:00:44.598" v="5510" actId="20577"/>
          <ac:spMkLst>
            <pc:docMk/>
            <pc:sldMk cId="1204370388" sldId="1233"/>
            <ac:spMk id="23" creationId="{CFE54EA4-E150-4E19-B8D4-B65B6F9F709D}"/>
          </ac:spMkLst>
        </pc:spChg>
      </pc:sldChg>
      <pc:sldChg chg="del">
        <pc:chgData name="Ulisses Lima Messias" userId="8f637c0ec9cdd908" providerId="LiveId" clId="{300EF7C6-7B4E-473A-B4D5-C30C72F83589}" dt="2022-02-10T19:52:56.825" v="4292" actId="47"/>
        <pc:sldMkLst>
          <pc:docMk/>
          <pc:sldMk cId="670881544" sldId="123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99563180" sldId="1240"/>
        </pc:sldMkLst>
      </pc:sldChg>
      <pc:sldChg chg="del">
        <pc:chgData name="Ulisses Lima Messias" userId="8f637c0ec9cdd908" providerId="LiveId" clId="{300EF7C6-7B4E-473A-B4D5-C30C72F83589}" dt="2022-02-10T19:51:41.368" v="4286" actId="47"/>
        <pc:sldMkLst>
          <pc:docMk/>
          <pc:sldMk cId="1764256357" sldId="124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291104601" sldId="1247"/>
        </pc:sldMkLst>
      </pc:sldChg>
      <pc:sldChg chg="del">
        <pc:chgData name="Ulisses Lima Messias" userId="8f637c0ec9cdd908" providerId="LiveId" clId="{300EF7C6-7B4E-473A-B4D5-C30C72F83589}" dt="2022-02-10T20:02:23.305" v="4459" actId="47"/>
        <pc:sldMkLst>
          <pc:docMk/>
          <pc:sldMk cId="3090394895" sldId="124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11893067" sldId="1249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556669929" sldId="1250"/>
        </pc:sldMkLst>
      </pc:sldChg>
      <pc:sldChg chg="del">
        <pc:chgData name="Ulisses Lima Messias" userId="8f637c0ec9cdd908" providerId="LiveId" clId="{300EF7C6-7B4E-473A-B4D5-C30C72F83589}" dt="2022-02-10T19:56:57.372" v="4319" actId="47"/>
        <pc:sldMkLst>
          <pc:docMk/>
          <pc:sldMk cId="4215552762" sldId="1251"/>
        </pc:sldMkLst>
      </pc:sldChg>
      <pc:sldChg chg="del">
        <pc:chgData name="Ulisses Lima Messias" userId="8f637c0ec9cdd908" providerId="LiveId" clId="{300EF7C6-7B4E-473A-B4D5-C30C72F83589}" dt="2022-02-10T20:02:28.367" v="4461" actId="47"/>
        <pc:sldMkLst>
          <pc:docMk/>
          <pc:sldMk cId="1719016127" sldId="125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07393998" sldId="1253"/>
        </pc:sldMkLst>
      </pc:sldChg>
      <pc:sldChg chg="del">
        <pc:chgData name="Ulisses Lima Messias" userId="8f637c0ec9cdd908" providerId="LiveId" clId="{300EF7C6-7B4E-473A-B4D5-C30C72F83589}" dt="2022-02-10T20:02:41.362" v="4462" actId="47"/>
        <pc:sldMkLst>
          <pc:docMk/>
          <pc:sldMk cId="3957655908" sldId="1254"/>
        </pc:sldMkLst>
      </pc:sldChg>
      <pc:sldChg chg="del ord">
        <pc:chgData name="Ulisses Lima Messias" userId="8f637c0ec9cdd908" providerId="LiveId" clId="{300EF7C6-7B4E-473A-B4D5-C30C72F83589}" dt="2022-02-09T15:51:19.206" v="2689" actId="47"/>
        <pc:sldMkLst>
          <pc:docMk/>
          <pc:sldMk cId="2584215581" sldId="125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262340866" sldId="1257"/>
        </pc:sldMkLst>
      </pc:sldChg>
      <pc:sldChg chg="modSp mod modShow">
        <pc:chgData name="Ulisses Lima Messias" userId="8f637c0ec9cdd908" providerId="LiveId" clId="{300EF7C6-7B4E-473A-B4D5-C30C72F83589}" dt="2022-02-24T18:50:21.501" v="6406" actId="403"/>
        <pc:sldMkLst>
          <pc:docMk/>
          <pc:sldMk cId="3927543541" sldId="1258"/>
        </pc:sldMkLst>
        <pc:graphicFrameChg chg="mod">
          <ac:chgData name="Ulisses Lima Messias" userId="8f637c0ec9cdd908" providerId="LiveId" clId="{300EF7C6-7B4E-473A-B4D5-C30C72F83589}" dt="2022-02-24T18:50:21.501" v="6406" actId="403"/>
          <ac:graphicFrameMkLst>
            <pc:docMk/>
            <pc:sldMk cId="3927543541" sldId="1258"/>
            <ac:graphicFrameMk id="4" creationId="{689F8682-34A9-41EC-86DA-60B77D9917A8}"/>
          </ac:graphicFrameMkLst>
        </pc:graphicFrame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478708358" sldId="1260"/>
        </pc:sldMkLst>
        <pc:spChg chg="mod">
          <ac:chgData name="Ulisses Lima Messias" userId="8f637c0ec9cdd908" providerId="LiveId" clId="{300EF7C6-7B4E-473A-B4D5-C30C72F83589}" dt="2022-02-07T11:47:41.645" v="11" actId="20577"/>
          <ac:spMkLst>
            <pc:docMk/>
            <pc:sldMk cId="478708358" sldId="1260"/>
            <ac:spMk id="2" creationId="{A201BD7E-865E-491A-8485-C41F492099F1}"/>
          </ac:spMkLst>
        </pc:sp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3805918409" sldId="1261"/>
        </pc:sldMkLst>
        <pc:spChg chg="mod">
          <ac:chgData name="Ulisses Lima Messias" userId="8f637c0ec9cdd908" providerId="LiveId" clId="{300EF7C6-7B4E-473A-B4D5-C30C72F83589}" dt="2022-02-07T11:47:48.909" v="15" actId="20577"/>
          <ac:spMkLst>
            <pc:docMk/>
            <pc:sldMk cId="3805918409" sldId="1261"/>
            <ac:spMk id="2" creationId="{A201BD7E-865E-491A-8485-C41F492099F1}"/>
          </ac:spMkLst>
        </pc:sp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3442967503" sldId="1262"/>
        </pc:sldMkLst>
        <pc:spChg chg="mod">
          <ac:chgData name="Ulisses Lima Messias" userId="8f637c0ec9cdd908" providerId="LiveId" clId="{300EF7C6-7B4E-473A-B4D5-C30C72F83589}" dt="2022-02-07T11:47:54.079" v="19" actId="20577"/>
          <ac:spMkLst>
            <pc:docMk/>
            <pc:sldMk cId="3442967503" sldId="1262"/>
            <ac:spMk id="6" creationId="{881F2B14-A7B0-4A35-BA2E-F07B91036596}"/>
          </ac:spMkLst>
        </pc:spChg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2512346267" sldId="1264"/>
        </pc:sldMkLst>
      </pc:sldChg>
      <pc:sldChg chg="del">
        <pc:chgData name="Ulisses Lima Messias" userId="8f637c0ec9cdd908" providerId="LiveId" clId="{300EF7C6-7B4E-473A-B4D5-C30C72F83589}" dt="2022-02-11T17:37:33.997" v="5020" actId="47"/>
        <pc:sldMkLst>
          <pc:docMk/>
          <pc:sldMk cId="624427686" sldId="1265"/>
        </pc:sldMkLst>
      </pc:sldChg>
      <pc:sldChg chg="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746613378" sldId="1267"/>
        </pc:sldMkLst>
      </pc:sldChg>
      <pc:sldChg chg="del">
        <pc:chgData name="Ulisses Lima Messias" userId="8f637c0ec9cdd908" providerId="LiveId" clId="{300EF7C6-7B4E-473A-B4D5-C30C72F83589}" dt="2022-02-10T20:09:26.253" v="4615" actId="47"/>
        <pc:sldMkLst>
          <pc:docMk/>
          <pc:sldMk cId="1079260148" sldId="1270"/>
        </pc:sldMkLst>
      </pc:sldChg>
      <pc:sldChg chg="del">
        <pc:chgData name="Ulisses Lima Messias" userId="8f637c0ec9cdd908" providerId="LiveId" clId="{300EF7C6-7B4E-473A-B4D5-C30C72F83589}" dt="2022-02-10T20:09:28.271" v="4616" actId="47"/>
        <pc:sldMkLst>
          <pc:docMk/>
          <pc:sldMk cId="1288216046" sldId="127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08698083" sldId="1272"/>
        </pc:sldMkLst>
      </pc:sldChg>
      <pc:sldChg chg="del">
        <pc:chgData name="Ulisses Lima Messias" userId="8f637c0ec9cdd908" providerId="LiveId" clId="{300EF7C6-7B4E-473A-B4D5-C30C72F83589}" dt="2022-02-10T20:12:27.406" v="4641" actId="47"/>
        <pc:sldMkLst>
          <pc:docMk/>
          <pc:sldMk cId="1116888833" sldId="1273"/>
        </pc:sldMkLst>
      </pc:sldChg>
      <pc:sldChg chg="modSp del mod modShow">
        <pc:chgData name="Ulisses Lima Messias" userId="8f637c0ec9cdd908" providerId="LiveId" clId="{300EF7C6-7B4E-473A-B4D5-C30C72F83589}" dt="2022-02-22T11:08:54.254" v="5835" actId="47"/>
        <pc:sldMkLst>
          <pc:docMk/>
          <pc:sldMk cId="1875482346" sldId="1274"/>
        </pc:sldMkLst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6" creationId="{E617138E-AEB5-4676-9E99-4C2F5DE1DF1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1" creationId="{4ED1436A-7BE3-43CD-AF30-673F052ED3B0}"/>
          </ac:spMkLst>
        </pc:spChg>
        <pc:grpChg chg="mod">
          <ac:chgData name="Ulisses Lima Messias" userId="8f637c0ec9cdd908" providerId="LiveId" clId="{300EF7C6-7B4E-473A-B4D5-C30C72F83589}" dt="2022-02-22T10:52:44.480" v="5746" actId="1037"/>
          <ac:grpSpMkLst>
            <pc:docMk/>
            <pc:sldMk cId="1875482346" sldId="1274"/>
            <ac:grpSpMk id="6" creationId="{5F3C4F55-1B4E-4EE7-844C-A117D50DA2DC}"/>
          </ac:grpSpMkLst>
        </pc:gr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00087090" sldId="1276"/>
        </pc:sldMkLst>
      </pc:sldChg>
      <pc:sldChg chg="del">
        <pc:chgData name="Ulisses Lima Messias" userId="8f637c0ec9cdd908" providerId="LiveId" clId="{300EF7C6-7B4E-473A-B4D5-C30C72F83589}" dt="2022-02-10T20:06:59.201" v="4594" actId="47"/>
        <pc:sldMkLst>
          <pc:docMk/>
          <pc:sldMk cId="2328725512" sldId="1277"/>
        </pc:sldMkLst>
      </pc:sldChg>
      <pc:sldChg chg="del">
        <pc:chgData name="Ulisses Lima Messias" userId="8f637c0ec9cdd908" providerId="LiveId" clId="{300EF7C6-7B4E-473A-B4D5-C30C72F83589}" dt="2022-02-10T20:07:01.760" v="4595" actId="47"/>
        <pc:sldMkLst>
          <pc:docMk/>
          <pc:sldMk cId="3683843278" sldId="1278"/>
        </pc:sldMkLst>
      </pc:sldChg>
      <pc:sldChg chg="del">
        <pc:chgData name="Ulisses Lima Messias" userId="8f637c0ec9cdd908" providerId="LiveId" clId="{300EF7C6-7B4E-473A-B4D5-C30C72F83589}" dt="2022-02-10T20:10:21.773" v="4619" actId="47"/>
        <pc:sldMkLst>
          <pc:docMk/>
          <pc:sldMk cId="2717310599" sldId="1279"/>
        </pc:sldMkLst>
      </pc:sldChg>
      <pc:sldChg chg="del">
        <pc:chgData name="Ulisses Lima Messias" userId="8f637c0ec9cdd908" providerId="LiveId" clId="{300EF7C6-7B4E-473A-B4D5-C30C72F83589}" dt="2022-02-10T20:10:21.773" v="4619" actId="47"/>
        <pc:sldMkLst>
          <pc:docMk/>
          <pc:sldMk cId="1700431857" sldId="1280"/>
        </pc:sldMkLst>
      </pc:sldChg>
      <pc:sldChg chg="del">
        <pc:chgData name="Ulisses Lima Messias" userId="8f637c0ec9cdd908" providerId="LiveId" clId="{300EF7C6-7B4E-473A-B4D5-C30C72F83589}" dt="2022-02-10T20:09:29.458" v="4617" actId="47"/>
        <pc:sldMkLst>
          <pc:docMk/>
          <pc:sldMk cId="1013298133" sldId="128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790932716" sldId="1282"/>
        </pc:sldMkLst>
      </pc:sldChg>
      <pc:sldChg chg="del">
        <pc:chgData name="Ulisses Lima Messias" userId="8f637c0ec9cdd908" providerId="LiveId" clId="{300EF7C6-7B4E-473A-B4D5-C30C72F83589}" dt="2022-02-10T20:09:21.559" v="4613" actId="47"/>
        <pc:sldMkLst>
          <pc:docMk/>
          <pc:sldMk cId="2569112447" sldId="1283"/>
        </pc:sldMkLst>
      </pc:sldChg>
      <pc:sldChg chg="del">
        <pc:chgData name="Ulisses Lima Messias" userId="8f637c0ec9cdd908" providerId="LiveId" clId="{300EF7C6-7B4E-473A-B4D5-C30C72F83589}" dt="2022-02-10T20:09:22.562" v="4614" actId="47"/>
        <pc:sldMkLst>
          <pc:docMk/>
          <pc:sldMk cId="4153356165" sldId="1284"/>
        </pc:sldMkLst>
      </pc:sldChg>
      <pc:sldChg chg="del">
        <pc:chgData name="Ulisses Lima Messias" userId="8f637c0ec9cdd908" providerId="LiveId" clId="{300EF7C6-7B4E-473A-B4D5-C30C72F83589}" dt="2022-02-10T20:12:22.904" v="4640" actId="47"/>
        <pc:sldMkLst>
          <pc:docMk/>
          <pc:sldMk cId="1360565709" sldId="1285"/>
        </pc:sldMkLst>
      </pc:sldChg>
      <pc:sldChg chg="del">
        <pc:chgData name="Ulisses Lima Messias" userId="8f637c0ec9cdd908" providerId="LiveId" clId="{300EF7C6-7B4E-473A-B4D5-C30C72F83589}" dt="2022-02-10T20:12:30.488" v="4642" actId="47"/>
        <pc:sldMkLst>
          <pc:docMk/>
          <pc:sldMk cId="4220979361" sldId="1286"/>
        </pc:sldMkLst>
      </pc:sldChg>
      <pc:sldChg chg="delSp modSp del mod modAnim modShow">
        <pc:chgData name="Ulisses Lima Messias" userId="8f637c0ec9cdd908" providerId="LiveId" clId="{300EF7C6-7B4E-473A-B4D5-C30C72F83589}" dt="2022-02-22T18:44:55.437" v="6337" actId="47"/>
        <pc:sldMkLst>
          <pc:docMk/>
          <pc:sldMk cId="1483859670" sldId="1288"/>
        </pc:sldMkLst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2" creationId="{37747534-46FC-478E-8502-5FEED3A9D92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1:09:12.405" v="5844" actId="20577"/>
          <ac:spMkLst>
            <pc:docMk/>
            <pc:sldMk cId="1483859670" sldId="1288"/>
            <ac:spMk id="24" creationId="{0FA9FC5E-2F18-49F0-ACFB-07624FD4D9B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6" creationId="{E617138E-AEB5-4676-9E99-4C2F5DE1DF1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1" creationId="{4ED1436A-7BE3-43CD-AF30-673F052ED3B0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2" creationId="{BA800B3F-7A9E-4438-8156-2E2E678AD903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4" creationId="{6EF1DC13-5844-481D-B583-13480D92D6F7}"/>
          </ac:spMkLst>
        </pc:spChg>
        <pc:grpChg chg="del mod">
          <ac:chgData name="Ulisses Lima Messias" userId="8f637c0ec9cdd908" providerId="LiveId" clId="{300EF7C6-7B4E-473A-B4D5-C30C72F83589}" dt="2022-02-22T11:09:01.241" v="5836" actId="478"/>
          <ac:grpSpMkLst>
            <pc:docMk/>
            <pc:sldMk cId="1483859670" sldId="1288"/>
            <ac:grpSpMk id="6" creationId="{5F3C4F55-1B4E-4EE7-844C-A117D50DA2DC}"/>
          </ac:grpSpMkLst>
        </pc:grpChg>
        <pc:picChg chg="del">
          <ac:chgData name="Ulisses Lima Messias" userId="8f637c0ec9cdd908" providerId="LiveId" clId="{300EF7C6-7B4E-473A-B4D5-C30C72F83589}" dt="2022-02-22T11:09:01.241" v="5836" actId="478"/>
          <ac:picMkLst>
            <pc:docMk/>
            <pc:sldMk cId="1483859670" sldId="1288"/>
            <ac:picMk id="32" creationId="{1B8B28B2-77FF-4CDE-9508-BC9C18FBC020}"/>
          </ac:picMkLst>
        </pc:pic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825997348" sldId="1728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079019289" sldId="1729"/>
        </pc:sldMkLst>
        <pc:spChg chg="mod">
          <ac:chgData name="Ulisses Lima Messias" userId="8f637c0ec9cdd908" providerId="LiveId" clId="{300EF7C6-7B4E-473A-B4D5-C30C72F83589}" dt="2022-02-10T18:29:04.764" v="2936" actId="20577"/>
          <ac:spMkLst>
            <pc:docMk/>
            <pc:sldMk cId="3079019289" sldId="1729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8:29:32.947" v="2938"/>
          <ac:picMkLst>
            <pc:docMk/>
            <pc:sldMk cId="3079019289" sldId="1729"/>
            <ac:picMk id="6" creationId="{DB7E24FD-C668-4F6F-9DA6-50E9307F6E88}"/>
          </ac:picMkLst>
        </pc:picChg>
        <pc:picChg chg="del">
          <ac:chgData name="Ulisses Lima Messias" userId="8f637c0ec9cdd908" providerId="LiveId" clId="{300EF7C6-7B4E-473A-B4D5-C30C72F83589}" dt="2022-02-10T18:29:06.292" v="2937" actId="478"/>
          <ac:picMkLst>
            <pc:docMk/>
            <pc:sldMk cId="3079019289" sldId="1729"/>
            <ac:picMk id="8" creationId="{D58FA25F-9347-478D-87C1-E37AFE50EE1B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224553553" sldId="1730"/>
        </pc:sldMkLst>
      </pc:sldChg>
      <pc:sldChg chg="delSp modSp mod modShow">
        <pc:chgData name="Ulisses Lima Messias" userId="8f637c0ec9cdd908" providerId="LiveId" clId="{300EF7C6-7B4E-473A-B4D5-C30C72F83589}" dt="2022-02-24T18:51:24.911" v="6409" actId="729"/>
        <pc:sldMkLst>
          <pc:docMk/>
          <pc:sldMk cId="4154931767" sldId="1731"/>
        </pc:sldMkLst>
        <pc:spChg chg="mod">
          <ac:chgData name="Ulisses Lima Messias" userId="8f637c0ec9cdd908" providerId="LiveId" clId="{300EF7C6-7B4E-473A-B4D5-C30C72F83589}" dt="2022-02-10T18:30:38.043" v="2996" actId="6549"/>
          <ac:spMkLst>
            <pc:docMk/>
            <pc:sldMk cId="4154931767" sldId="1731"/>
            <ac:spMk id="2" creationId="{C8A79097-5244-425D-B8F7-97F707AB1F3E}"/>
          </ac:spMkLst>
        </pc:spChg>
        <pc:spChg chg="mod">
          <ac:chgData name="Ulisses Lima Messias" userId="8f637c0ec9cdd908" providerId="LiveId" clId="{300EF7C6-7B4E-473A-B4D5-C30C72F83589}" dt="2022-02-10T18:30:48.644" v="3027" actId="6549"/>
          <ac:spMkLst>
            <pc:docMk/>
            <pc:sldMk cId="4154931767" sldId="1731"/>
            <ac:spMk id="18" creationId="{F1D29CD4-233A-4BCE-A4FA-16B9172496B1}"/>
          </ac:spMkLst>
        </pc:spChg>
        <pc:spChg chg="del mod">
          <ac:chgData name="Ulisses Lima Messias" userId="8f637c0ec9cdd908" providerId="LiveId" clId="{300EF7C6-7B4E-473A-B4D5-C30C72F83589}" dt="2022-02-10T18:31:46.260" v="3030" actId="478"/>
          <ac:spMkLst>
            <pc:docMk/>
            <pc:sldMk cId="4154931767" sldId="1731"/>
            <ac:spMk id="24" creationId="{4E29448B-C714-4F7E-9F63-49AE9B481E9B}"/>
          </ac:spMkLst>
        </pc:spChg>
      </pc:sldChg>
      <pc:sldChg chg="delSp mod modShow">
        <pc:chgData name="Ulisses Lima Messias" userId="8f637c0ec9cdd908" providerId="LiveId" clId="{300EF7C6-7B4E-473A-B4D5-C30C72F83589}" dt="2022-02-24T18:51:24.911" v="6409" actId="729"/>
        <pc:sldMkLst>
          <pc:docMk/>
          <pc:sldMk cId="2102802805" sldId="1732"/>
        </pc:sldMkLst>
        <pc:spChg chg="del">
          <ac:chgData name="Ulisses Lima Messias" userId="8f637c0ec9cdd908" providerId="LiveId" clId="{300EF7C6-7B4E-473A-B4D5-C30C72F83589}" dt="2022-02-10T18:31:34.700" v="3029" actId="478"/>
          <ac:spMkLst>
            <pc:docMk/>
            <pc:sldMk cId="2102802805" sldId="1732"/>
            <ac:spMk id="17" creationId="{53CEF0C4-B428-4627-9F13-146A91177A9A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34805672" sldId="1738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422214891" sldId="1742"/>
        </pc:sldMkLst>
        <pc:spChg chg="mod">
          <ac:chgData name="Ulisses Lima Messias" userId="8f637c0ec9cdd908" providerId="LiveId" clId="{300EF7C6-7B4E-473A-B4D5-C30C72F83589}" dt="2022-02-10T19:44:04.218" v="4209" actId="20577"/>
          <ac:spMkLst>
            <pc:docMk/>
            <pc:sldMk cId="1422214891" sldId="1742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9:44:16.531" v="4211"/>
          <ac:picMkLst>
            <pc:docMk/>
            <pc:sldMk cId="1422214891" sldId="1742"/>
            <ac:picMk id="6" creationId="{580445C0-A5EC-41B3-BB71-9F993652F508}"/>
          </ac:picMkLst>
        </pc:picChg>
        <pc:picChg chg="del">
          <ac:chgData name="Ulisses Lima Messias" userId="8f637c0ec9cdd908" providerId="LiveId" clId="{300EF7C6-7B4E-473A-B4D5-C30C72F83589}" dt="2022-02-10T19:44:05.787" v="4210" actId="478"/>
          <ac:picMkLst>
            <pc:docMk/>
            <pc:sldMk cId="1422214891" sldId="1742"/>
            <ac:picMk id="8" creationId="{D58FA25F-9347-478D-87C1-E37AFE50EE1B}"/>
          </ac:picMkLst>
        </pc:picChg>
      </pc:sldChg>
      <pc:sldChg chg="del">
        <pc:chgData name="Ulisses Lima Messias" userId="8f637c0ec9cdd908" providerId="LiveId" clId="{300EF7C6-7B4E-473A-B4D5-C30C72F83589}" dt="2022-02-10T19:45:59.060" v="4215" actId="47"/>
        <pc:sldMkLst>
          <pc:docMk/>
          <pc:sldMk cId="420069049" sldId="174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64943920" sldId="1744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4116634562" sldId="1745"/>
        </pc:sldMkLst>
        <pc:spChg chg="mod">
          <ac:chgData name="Ulisses Lima Messias" userId="8f637c0ec9cdd908" providerId="LiveId" clId="{300EF7C6-7B4E-473A-B4D5-C30C72F83589}" dt="2022-02-10T19:58:56.912" v="4372" actId="20577"/>
          <ac:spMkLst>
            <pc:docMk/>
            <pc:sldMk cId="4116634562" sldId="1745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9:59:08.106" v="4374"/>
          <ac:picMkLst>
            <pc:docMk/>
            <pc:sldMk cId="4116634562" sldId="1745"/>
            <ac:picMk id="6" creationId="{91C40F5C-6B96-4B5B-8C04-288267867C1D}"/>
          </ac:picMkLst>
        </pc:picChg>
        <pc:picChg chg="del">
          <ac:chgData name="Ulisses Lima Messias" userId="8f637c0ec9cdd908" providerId="LiveId" clId="{300EF7C6-7B4E-473A-B4D5-C30C72F83589}" dt="2022-02-10T19:58:58.307" v="4373" actId="478"/>
          <ac:picMkLst>
            <pc:docMk/>
            <pc:sldMk cId="4116634562" sldId="1745"/>
            <ac:picMk id="8" creationId="{D58FA25F-9347-478D-87C1-E37AFE50EE1B}"/>
          </ac:picMkLst>
        </pc:picChg>
      </pc:sldChg>
      <pc:sldChg chg="del">
        <pc:chgData name="Ulisses Lima Messias" userId="8f637c0ec9cdd908" providerId="LiveId" clId="{300EF7C6-7B4E-473A-B4D5-C30C72F83589}" dt="2022-02-10T20:03:22.630" v="4464" actId="47"/>
        <pc:sldMkLst>
          <pc:docMk/>
          <pc:sldMk cId="803012694" sldId="1746"/>
        </pc:sldMkLst>
      </pc:sldChg>
      <pc:sldChg chg="del">
        <pc:chgData name="Ulisses Lima Messias" userId="8f637c0ec9cdd908" providerId="LiveId" clId="{300EF7C6-7B4E-473A-B4D5-C30C72F83589}" dt="2022-02-10T20:04:15.897" v="4469" actId="47"/>
        <pc:sldMkLst>
          <pc:docMk/>
          <pc:sldMk cId="3805022751" sldId="1747"/>
        </pc:sldMkLst>
      </pc:sldChg>
      <pc:sldChg chg="del">
        <pc:chgData name="Ulisses Lima Messias" userId="8f637c0ec9cdd908" providerId="LiveId" clId="{300EF7C6-7B4E-473A-B4D5-C30C72F83589}" dt="2022-02-10T20:05:43.433" v="4583" actId="47"/>
        <pc:sldMkLst>
          <pc:docMk/>
          <pc:sldMk cId="2277337945" sldId="174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17032526" sldId="1751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343332130" sldId="1752"/>
        </pc:sldMkLst>
        <pc:spChg chg="mod">
          <ac:chgData name="Ulisses Lima Messias" userId="8f637c0ec9cdd908" providerId="LiveId" clId="{300EF7C6-7B4E-473A-B4D5-C30C72F83589}" dt="2022-02-10T20:18:55.775" v="4697" actId="20577"/>
          <ac:spMkLst>
            <pc:docMk/>
            <pc:sldMk cId="3343332130" sldId="1752"/>
            <ac:spMk id="4" creationId="{F3B9A150-1FD0-41F3-A72C-7B3DBA890B7C}"/>
          </ac:spMkLst>
        </pc:spChg>
        <pc:spChg chg="mod">
          <ac:chgData name="Ulisses Lima Messias" userId="8f637c0ec9cdd908" providerId="LiveId" clId="{300EF7C6-7B4E-473A-B4D5-C30C72F83589}" dt="2022-02-10T20:19:03.209" v="4707" actId="20577"/>
          <ac:spMkLst>
            <pc:docMk/>
            <pc:sldMk cId="3343332130" sldId="1752"/>
            <ac:spMk id="17" creationId="{0B0B1A7A-AC7F-41A1-99C1-962AD5CC9D5F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193745561" sldId="1753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4218872987" sldId="1754"/>
        </pc:sldMkLst>
        <pc:spChg chg="mod">
          <ac:chgData name="Ulisses Lima Messias" userId="8f637c0ec9cdd908" providerId="LiveId" clId="{300EF7C6-7B4E-473A-B4D5-C30C72F83589}" dt="2022-02-10T20:05:56.145" v="4585" actId="20577"/>
          <ac:spMkLst>
            <pc:docMk/>
            <pc:sldMk cId="4218872987" sldId="1754"/>
            <ac:spMk id="17" creationId="{0B0B1A7A-AC7F-41A1-99C1-962AD5CC9D5F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05795232" sldId="1756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565504638" sldId="1757"/>
        </pc:sldMkLst>
        <pc:spChg chg="mod">
          <ac:chgData name="Ulisses Lima Messias" userId="8f637c0ec9cdd908" providerId="LiveId" clId="{300EF7C6-7B4E-473A-B4D5-C30C72F83589}" dt="2022-02-10T20:06:04.027" v="4587" actId="20577"/>
          <ac:spMkLst>
            <pc:docMk/>
            <pc:sldMk cId="2565504638" sldId="1757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20:06:18.224" v="4589"/>
          <ac:picMkLst>
            <pc:docMk/>
            <pc:sldMk cId="2565504638" sldId="1757"/>
            <ac:picMk id="6" creationId="{919C0C0D-1078-433A-9B18-1C9219CFA663}"/>
          </ac:picMkLst>
        </pc:picChg>
        <pc:picChg chg="del">
          <ac:chgData name="Ulisses Lima Messias" userId="8f637c0ec9cdd908" providerId="LiveId" clId="{300EF7C6-7B4E-473A-B4D5-C30C72F83589}" dt="2022-02-10T20:06:06.434" v="4588" actId="478"/>
          <ac:picMkLst>
            <pc:docMk/>
            <pc:sldMk cId="2565504638" sldId="1757"/>
            <ac:picMk id="8" creationId="{D58FA25F-9347-478D-87C1-E37AFE50EE1B}"/>
          </ac:picMkLst>
        </pc:picChg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296304149" sldId="1758"/>
        </pc:sldMkLst>
        <pc:spChg chg="mod">
          <ac:chgData name="Ulisses Lima Messias" userId="8f637c0ec9cdd908" providerId="LiveId" clId="{300EF7C6-7B4E-473A-B4D5-C30C72F83589}" dt="2022-02-10T20:06:29.073" v="4592" actId="20577"/>
          <ac:spMkLst>
            <pc:docMk/>
            <pc:sldMk cId="2296304149" sldId="1758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20:06:35.552" v="4593"/>
          <ac:picMkLst>
            <pc:docMk/>
            <pc:sldMk cId="2296304149" sldId="1758"/>
            <ac:picMk id="6" creationId="{DE34C3AD-BF47-4A97-959D-7388A4AE7C4D}"/>
          </ac:picMkLst>
        </pc:picChg>
        <pc:picChg chg="del">
          <ac:chgData name="Ulisses Lima Messias" userId="8f637c0ec9cdd908" providerId="LiveId" clId="{300EF7C6-7B4E-473A-B4D5-C30C72F83589}" dt="2022-02-10T20:06:26.128" v="4590" actId="478"/>
          <ac:picMkLst>
            <pc:docMk/>
            <pc:sldMk cId="2296304149" sldId="1758"/>
            <ac:picMk id="8" creationId="{D58FA25F-9347-478D-87C1-E37AFE50EE1B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58022870" sldId="1764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842175572" sldId="176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63382219" sldId="1769"/>
        </pc:sldMkLst>
      </pc:sldChg>
      <pc:sldChg chg="addSp delSp modSp add mo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842153693" sldId="3308"/>
        </pc:sldMkLst>
        <pc:spChg chg="add mod">
          <ac:chgData name="Ulisses Lima Messias" userId="8f637c0ec9cdd908" providerId="LiveId" clId="{300EF7C6-7B4E-473A-B4D5-C30C72F83589}" dt="2022-02-10T19:26:41.123" v="3749" actId="113"/>
          <ac:spMkLst>
            <pc:docMk/>
            <pc:sldMk cId="842153693" sldId="3308"/>
            <ac:spMk id="2" creationId="{DB7BDC4C-0BB4-4312-BE26-51B53B6CDB33}"/>
          </ac:spMkLst>
        </pc:spChg>
        <pc:spChg chg="del">
          <ac:chgData name="Ulisses Lima Messias" userId="8f637c0ec9cdd908" providerId="LiveId" clId="{300EF7C6-7B4E-473A-B4D5-C30C72F83589}" dt="2022-02-10T19:22:02.853" v="3621" actId="478"/>
          <ac:spMkLst>
            <pc:docMk/>
            <pc:sldMk cId="842153693" sldId="3308"/>
            <ac:spMk id="5" creationId="{BA30632A-1087-1D4F-9616-8EC9E6E1C646}"/>
          </ac:spMkLst>
        </pc:spChg>
        <pc:spChg chg="mod">
          <ac:chgData name="Ulisses Lima Messias" userId="8f637c0ec9cdd908" providerId="LiveId" clId="{300EF7C6-7B4E-473A-B4D5-C30C72F83589}" dt="2022-02-10T19:24:12.350" v="3629" actId="207"/>
          <ac:spMkLst>
            <pc:docMk/>
            <pc:sldMk cId="842153693" sldId="3308"/>
            <ac:spMk id="9" creationId="{37A925F1-83F7-CD48-95CB-337F35A21A83}"/>
          </ac:spMkLst>
        </pc:spChg>
        <pc:spChg chg="mod">
          <ac:chgData name="Ulisses Lima Messias" userId="8f637c0ec9cdd908" providerId="LiveId" clId="{300EF7C6-7B4E-473A-B4D5-C30C72F83589}" dt="2022-02-10T19:24:20.977" v="3630" actId="207"/>
          <ac:spMkLst>
            <pc:docMk/>
            <pc:sldMk cId="842153693" sldId="3308"/>
            <ac:spMk id="12" creationId="{46A9DF55-D1DC-D64B-B7C3-F8DA3F96A12F}"/>
          </ac:spMkLst>
        </pc:spChg>
        <pc:spChg chg="del mod">
          <ac:chgData name="Ulisses Lima Messias" userId="8f637c0ec9cdd908" providerId="LiveId" clId="{300EF7C6-7B4E-473A-B4D5-C30C72F83589}" dt="2022-02-10T19:23:34.492" v="3624" actId="478"/>
          <ac:spMkLst>
            <pc:docMk/>
            <pc:sldMk cId="842153693" sldId="3308"/>
            <ac:spMk id="13" creationId="{634B5A74-0FC7-D147-86F4-8F3568CABB3D}"/>
          </ac:spMkLst>
        </pc:spChg>
        <pc:spChg chg="mod">
          <ac:chgData name="Ulisses Lima Messias" userId="8f637c0ec9cdd908" providerId="LiveId" clId="{300EF7C6-7B4E-473A-B4D5-C30C72F83589}" dt="2022-02-10T19:23:52.382" v="3627" actId="14100"/>
          <ac:spMkLst>
            <pc:docMk/>
            <pc:sldMk cId="842153693" sldId="3308"/>
            <ac:spMk id="14" creationId="{328965E9-084A-C644-BD80-1B26BD36ABC5}"/>
          </ac:spMkLst>
        </pc:spChg>
        <pc:spChg chg="mod">
          <ac:chgData name="Ulisses Lima Messias" userId="8f637c0ec9cdd908" providerId="LiveId" clId="{300EF7C6-7B4E-473A-B4D5-C30C72F83589}" dt="2022-02-10T19:23:39.659" v="3625" actId="14100"/>
          <ac:spMkLst>
            <pc:docMk/>
            <pc:sldMk cId="842153693" sldId="3308"/>
            <ac:spMk id="15" creationId="{B3FAD597-A56D-D843-9730-1C7001A5B9BC}"/>
          </ac:spMkLst>
        </pc:spChg>
        <pc:spChg chg="mod">
          <ac:chgData name="Ulisses Lima Messias" userId="8f637c0ec9cdd908" providerId="LiveId" clId="{300EF7C6-7B4E-473A-B4D5-C30C72F83589}" dt="2022-02-10T19:23:45.383" v="3626" actId="14100"/>
          <ac:spMkLst>
            <pc:docMk/>
            <pc:sldMk cId="842153693" sldId="3308"/>
            <ac:spMk id="16" creationId="{650A99AE-B249-374E-8D33-7B08180EE787}"/>
          </ac:spMkLst>
        </pc:spChg>
        <pc:spChg chg="add mod">
          <ac:chgData name="Ulisses Lima Messias" userId="8f637c0ec9cdd908" providerId="LiveId" clId="{300EF7C6-7B4E-473A-B4D5-C30C72F83589}" dt="2022-02-10T19:21:54.732" v="3620"/>
          <ac:spMkLst>
            <pc:docMk/>
            <pc:sldMk cId="842153693" sldId="3308"/>
            <ac:spMk id="24" creationId="{F4A7AD9D-6235-4C0D-A2A7-93DFCB9B26C8}"/>
          </ac:spMkLst>
        </pc:spChg>
        <pc:spChg chg="mod">
          <ac:chgData name="Ulisses Lima Messias" userId="8f637c0ec9cdd908" providerId="LiveId" clId="{300EF7C6-7B4E-473A-B4D5-C30C72F83589}" dt="2022-02-10T19:24:05.277" v="3628" actId="1076"/>
          <ac:spMkLst>
            <pc:docMk/>
            <pc:sldMk cId="842153693" sldId="3308"/>
            <ac:spMk id="27" creationId="{FD7D5BB9-0B2F-E647-BAB7-3B9EC25301F3}"/>
          </ac:spMkLst>
        </pc:spChg>
        <pc:spChg chg="del">
          <ac:chgData name="Ulisses Lima Messias" userId="8f637c0ec9cdd908" providerId="LiveId" clId="{300EF7C6-7B4E-473A-B4D5-C30C72F83589}" dt="2022-02-10T19:21:49.422" v="3619" actId="478"/>
          <ac:spMkLst>
            <pc:docMk/>
            <pc:sldMk cId="842153693" sldId="3308"/>
            <ac:spMk id="28" creationId="{D18ACB28-6DEC-8441-8B75-EB5B4E192385}"/>
          </ac:spMkLst>
        </pc:spChg>
      </pc:sldChg>
      <pc:sldChg chg="del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10234849" sldId="3312"/>
        </pc:sldMkLst>
        <pc:spChg chg="del">
          <ac:chgData name="Ulisses Lima Messias" userId="8f637c0ec9cdd908" providerId="LiveId" clId="{300EF7C6-7B4E-473A-B4D5-C30C72F83589}" dt="2022-02-07T12:41:50.042" v="431" actId="478"/>
          <ac:spMkLst>
            <pc:docMk/>
            <pc:sldMk cId="110234849" sldId="3312"/>
            <ac:spMk id="63" creationId="{38987B50-7CAB-4294-96B0-98FD4B35A38D}"/>
          </ac:spMkLst>
        </pc:spChg>
        <pc:picChg chg="del">
          <ac:chgData name="Ulisses Lima Messias" userId="8f637c0ec9cdd908" providerId="LiveId" clId="{300EF7C6-7B4E-473A-B4D5-C30C72F83589}" dt="2022-02-07T12:41:49.258" v="430" actId="478"/>
          <ac:picMkLst>
            <pc:docMk/>
            <pc:sldMk cId="110234849" sldId="3312"/>
            <ac:picMk id="64" creationId="{92CE3F67-D3F0-4271-B4CE-A37ED5FE26AC}"/>
          </ac:picMkLst>
        </pc:picChg>
      </pc:sldChg>
      <pc:sldChg chg="delSp add mod">
        <pc:chgData name="Ulisses Lima Messias" userId="8f637c0ec9cdd908" providerId="LiveId" clId="{300EF7C6-7B4E-473A-B4D5-C30C72F83589}" dt="2022-02-07T12:32:35.803" v="281" actId="478"/>
        <pc:sldMkLst>
          <pc:docMk/>
          <pc:sldMk cId="856242705" sldId="3313"/>
        </pc:sldMkLst>
        <pc:spChg chg="del">
          <ac:chgData name="Ulisses Lima Messias" userId="8f637c0ec9cdd908" providerId="LiveId" clId="{300EF7C6-7B4E-473A-B4D5-C30C72F83589}" dt="2022-02-07T12:32:35.803" v="281" actId="478"/>
          <ac:spMkLst>
            <pc:docMk/>
            <pc:sldMk cId="856242705" sldId="3313"/>
            <ac:spMk id="62" creationId="{2E2D1128-1E01-4CDF-84E3-DF0163FC0B33}"/>
          </ac:spMkLst>
        </pc:spChg>
        <pc:picChg chg="del">
          <ac:chgData name="Ulisses Lima Messias" userId="8f637c0ec9cdd908" providerId="LiveId" clId="{300EF7C6-7B4E-473A-B4D5-C30C72F83589}" dt="2022-02-07T12:32:34.979" v="280" actId="478"/>
          <ac:picMkLst>
            <pc:docMk/>
            <pc:sldMk cId="856242705" sldId="3313"/>
            <ac:picMk id="63" creationId="{C25693C6-9186-48F1-AD32-90216EF8C2EF}"/>
          </ac:picMkLst>
        </pc:pic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49085846" sldId="3314"/>
        </pc:sldMkLst>
        <pc:spChg chg="mod">
          <ac:chgData name="Ulisses Lima Messias" userId="8f637c0ec9cdd908" providerId="LiveId" clId="{300EF7C6-7B4E-473A-B4D5-C30C72F83589}" dt="2022-02-10T20:15:43.325" v="4687" actId="1076"/>
          <ac:spMkLst>
            <pc:docMk/>
            <pc:sldMk cId="149085846" sldId="3314"/>
            <ac:spMk id="27" creationId="{E509C878-6295-6541-9907-59E06726CAD0}"/>
          </ac:spMkLst>
        </pc:spChg>
      </pc:sldChg>
      <pc:sldChg chg="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018218698" sldId="3315"/>
        </pc:sldMkLst>
        <pc:spChg chg="mod">
          <ac:chgData name="Ulisses Lima Messias" userId="8f637c0ec9cdd908" providerId="LiveId" clId="{300EF7C6-7B4E-473A-B4D5-C30C72F83589}" dt="2022-02-07T18:01:22.301" v="828" actId="20577"/>
          <ac:spMkLst>
            <pc:docMk/>
            <pc:sldMk cId="4018218698" sldId="3315"/>
            <ac:spMk id="66" creationId="{C103EE84-3E6F-5D43-B96A-321158BC563C}"/>
          </ac:spMkLst>
        </pc:sp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692777478" sldId="3317"/>
        </pc:sldMkLst>
        <pc:spChg chg="mod">
          <ac:chgData name="Ulisses Lima Messias" userId="8f637c0ec9cdd908" providerId="LiveId" clId="{300EF7C6-7B4E-473A-B4D5-C30C72F83589}" dt="2022-02-11T18:07:10.157" v="5540" actId="1037"/>
          <ac:spMkLst>
            <pc:docMk/>
            <pc:sldMk cId="692777478" sldId="3317"/>
            <ac:spMk id="32" creationId="{0A457000-A494-874D-9847-C6C5DB894514}"/>
          </ac:spMkLst>
        </pc:spChg>
        <pc:spChg chg="mod">
          <ac:chgData name="Ulisses Lima Messias" userId="8f637c0ec9cdd908" providerId="LiveId" clId="{300EF7C6-7B4E-473A-B4D5-C30C72F83589}" dt="2022-02-11T18:07:05.491" v="5536" actId="1037"/>
          <ac:spMkLst>
            <pc:docMk/>
            <pc:sldMk cId="692777478" sldId="3317"/>
            <ac:spMk id="34" creationId="{24B15D8B-89E5-434C-AB4A-E1D77BBC8125}"/>
          </ac:spMkLst>
        </pc:spChg>
        <pc:spChg chg="mod">
          <ac:chgData name="Ulisses Lima Messias" userId="8f637c0ec9cdd908" providerId="LiveId" clId="{300EF7C6-7B4E-473A-B4D5-C30C72F83589}" dt="2022-02-11T18:06:58.508" v="5531" actId="14100"/>
          <ac:spMkLst>
            <pc:docMk/>
            <pc:sldMk cId="692777478" sldId="3317"/>
            <ac:spMk id="38" creationId="{6C897805-F2EE-C24F-A4FF-F20E85A58E19}"/>
          </ac:spMkLst>
        </pc:spChg>
      </pc:sldChg>
      <pc:sldChg chg="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361527982" sldId="3322"/>
        </pc:sldMkLst>
      </pc:sldChg>
      <pc:sldChg chg="addSp delSp modSp add mod">
        <pc:chgData name="Ulisses Lima Messias" userId="8f637c0ec9cdd908" providerId="LiveId" clId="{300EF7C6-7B4E-473A-B4D5-C30C72F83589}" dt="2022-02-07T12:26:22.210" v="274" actId="478"/>
        <pc:sldMkLst>
          <pc:docMk/>
          <pc:sldMk cId="2914128666" sldId="3323"/>
        </pc:sldMkLst>
        <pc:spChg chg="del">
          <ac:chgData name="Ulisses Lima Messias" userId="8f637c0ec9cdd908" providerId="LiveId" clId="{300EF7C6-7B4E-473A-B4D5-C30C72F83589}" dt="2022-02-07T12:26:06.163" v="270" actId="478"/>
          <ac:spMkLst>
            <pc:docMk/>
            <pc:sldMk cId="2914128666" sldId="3323"/>
            <ac:spMk id="38" creationId="{2A5463B4-93E1-4B3B-89CF-75822051C37B}"/>
          </ac:spMkLst>
        </pc:spChg>
        <pc:spChg chg="add del mod">
          <ac:chgData name="Ulisses Lima Messias" userId="8f637c0ec9cdd908" providerId="LiveId" clId="{300EF7C6-7B4E-473A-B4D5-C30C72F83589}" dt="2022-02-07T12:26:22.210" v="274" actId="478"/>
          <ac:spMkLst>
            <pc:docMk/>
            <pc:sldMk cId="2914128666" sldId="3323"/>
            <ac:spMk id="40" creationId="{ACD2B273-4027-4DB9-9758-28885F11F711}"/>
          </ac:spMkLst>
        </pc:spChg>
        <pc:picChg chg="del">
          <ac:chgData name="Ulisses Lima Messias" userId="8f637c0ec9cdd908" providerId="LiveId" clId="{300EF7C6-7B4E-473A-B4D5-C30C72F83589}" dt="2022-02-07T12:26:05.179" v="269" actId="478"/>
          <ac:picMkLst>
            <pc:docMk/>
            <pc:sldMk cId="2914128666" sldId="3323"/>
            <ac:picMk id="39" creationId="{D2E70A20-CEEA-4AAF-8387-7DF1A4D5925B}"/>
          </ac:picMkLst>
        </pc:picChg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4109556391" sldId="3324"/>
        </pc:sldMkLst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2" creationId="{E8D2AFA5-3B2D-6840-9404-DE86DB95F091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3" creationId="{A0758513-515E-164A-BE0D-8B152E48EA4F}"/>
          </ac:spMkLst>
        </pc:spChg>
        <pc:spChg chg="del mod">
          <ac:chgData name="Ulisses Lima Messias" userId="8f637c0ec9cdd908" providerId="LiveId" clId="{300EF7C6-7B4E-473A-B4D5-C30C72F83589}" dt="2022-02-11T17:47:05.052" v="5208" actId="478"/>
          <ac:spMkLst>
            <pc:docMk/>
            <pc:sldMk cId="4109556391" sldId="3324"/>
            <ac:spMk id="4" creationId="{37CE2C78-B612-464F-8779-3BAE46A35F8A}"/>
          </ac:spMkLst>
        </pc:spChg>
        <pc:spChg chg="del mod">
          <ac:chgData name="Ulisses Lima Messias" userId="8f637c0ec9cdd908" providerId="LiveId" clId="{300EF7C6-7B4E-473A-B4D5-C30C72F83589}" dt="2022-02-11T17:47:03.412" v="5207" actId="478"/>
          <ac:spMkLst>
            <pc:docMk/>
            <pc:sldMk cId="4109556391" sldId="3324"/>
            <ac:spMk id="5" creationId="{918CD924-2F85-7041-A6A2-7423F90D76B0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6" creationId="{955C3A23-0B2B-5B46-B3FA-1945EC102097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7" creationId="{5054C75C-8379-9745-8DAA-99BB185E8EB2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8" creationId="{8163DBEB-A0BD-0D41-96DF-C3C40BDB8446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9" creationId="{BFBF673C-C483-8D41-91AB-75281EF2FDAE}"/>
          </ac:spMkLst>
        </pc:spChg>
        <pc:spChg chg="add mod">
          <ac:chgData name="Ulisses Lima Messias" userId="8f637c0ec9cdd908" providerId="LiveId" clId="{300EF7C6-7B4E-473A-B4D5-C30C72F83589}" dt="2022-02-11T17:46:02.477" v="5139" actId="2085"/>
          <ac:spMkLst>
            <pc:docMk/>
            <pc:sldMk cId="4109556391" sldId="3324"/>
            <ac:spMk id="10" creationId="{B46F7D52-0E78-4819-BD16-2E215F20AEEF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11" creationId="{91A7BD08-1B54-EB4D-9BAA-07CF56112A8F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12" creationId="{3BDA9327-C470-8841-81B8-61DA64B5416B}"/>
          </ac:spMkLst>
        </pc:spChg>
        <pc:spChg chg="del">
          <ac:chgData name="Ulisses Lima Messias" userId="8f637c0ec9cdd908" providerId="LiveId" clId="{300EF7C6-7B4E-473A-B4D5-C30C72F83589}" dt="2022-02-11T17:45:25.629" v="5132" actId="478"/>
          <ac:spMkLst>
            <pc:docMk/>
            <pc:sldMk cId="4109556391" sldId="3324"/>
            <ac:spMk id="14" creationId="{1CDCBD47-5CA3-674F-ACA3-DE0E35A233C3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15" creationId="{021299D4-C869-CB48-B544-DDBCCEE443F1}"/>
          </ac:spMkLst>
        </pc:spChg>
        <pc:spChg chg="del">
          <ac:chgData name="Ulisses Lima Messias" userId="8f637c0ec9cdd908" providerId="LiveId" clId="{300EF7C6-7B4E-473A-B4D5-C30C72F83589}" dt="2022-02-11T17:46:15.787" v="5141" actId="478"/>
          <ac:spMkLst>
            <pc:docMk/>
            <pc:sldMk cId="4109556391" sldId="3324"/>
            <ac:spMk id="18" creationId="{A94808D1-9D42-9145-AB15-77603FB17DEA}"/>
          </ac:spMkLst>
        </pc:spChg>
        <pc:spChg chg="del">
          <ac:chgData name="Ulisses Lima Messias" userId="8f637c0ec9cdd908" providerId="LiveId" clId="{300EF7C6-7B4E-473A-B4D5-C30C72F83589}" dt="2022-02-11T17:45:42.505" v="5136" actId="478"/>
          <ac:spMkLst>
            <pc:docMk/>
            <pc:sldMk cId="4109556391" sldId="3324"/>
            <ac:spMk id="19" creationId="{9971AC5C-B9C7-F343-94BC-B6BBF8E19C9F}"/>
          </ac:spMkLst>
        </pc:spChg>
        <pc:spChg chg="del">
          <ac:chgData name="Ulisses Lima Messias" userId="8f637c0ec9cdd908" providerId="LiveId" clId="{300EF7C6-7B4E-473A-B4D5-C30C72F83589}" dt="2022-02-11T17:45:33.189" v="5135" actId="478"/>
          <ac:spMkLst>
            <pc:docMk/>
            <pc:sldMk cId="4109556391" sldId="3324"/>
            <ac:spMk id="20" creationId="{680267C2-A041-7F43-8367-12EF355F492F}"/>
          </ac:spMkLst>
        </pc:spChg>
        <pc:spChg chg="mod">
          <ac:chgData name="Ulisses Lima Messias" userId="8f637c0ec9cdd908" providerId="LiveId" clId="{300EF7C6-7B4E-473A-B4D5-C30C72F83589}" dt="2022-02-11T17:54:14.742" v="5236" actId="122"/>
          <ac:spMkLst>
            <pc:docMk/>
            <pc:sldMk cId="4109556391" sldId="3324"/>
            <ac:spMk id="21" creationId="{1E1AD36F-5F65-2E4F-BA7C-A0BFF8F2E344}"/>
          </ac:spMkLst>
        </pc:spChg>
        <pc:spChg chg="del">
          <ac:chgData name="Ulisses Lima Messias" userId="8f637c0ec9cdd908" providerId="LiveId" clId="{300EF7C6-7B4E-473A-B4D5-C30C72F83589}" dt="2022-02-11T17:45:29.065" v="5133" actId="478"/>
          <ac:spMkLst>
            <pc:docMk/>
            <pc:sldMk cId="4109556391" sldId="3324"/>
            <ac:spMk id="24" creationId="{179C4B39-95A5-0B4A-92D4-64E9A86EDD2E}"/>
          </ac:spMkLst>
        </pc:spChg>
        <pc:spChg chg="mod">
          <ac:chgData name="Ulisses Lima Messias" userId="8f637c0ec9cdd908" providerId="LiveId" clId="{300EF7C6-7B4E-473A-B4D5-C30C72F83589}" dt="2022-02-11T17:47:00.346" v="5206" actId="1076"/>
          <ac:spMkLst>
            <pc:docMk/>
            <pc:sldMk cId="4109556391" sldId="3324"/>
            <ac:spMk id="25" creationId="{6EDA1D4B-6B49-3643-A6EB-B86562CFBAD8}"/>
          </ac:spMkLst>
        </pc:spChg>
        <pc:spChg chg="add mod">
          <ac:chgData name="Ulisses Lima Messias" userId="8f637c0ec9cdd908" providerId="LiveId" clId="{300EF7C6-7B4E-473A-B4D5-C30C72F83589}" dt="2022-02-11T17:46:16.141" v="5142"/>
          <ac:spMkLst>
            <pc:docMk/>
            <pc:sldMk cId="4109556391" sldId="3324"/>
            <ac:spMk id="26" creationId="{A1434EAD-5D12-49E7-BA6B-4268A171BB32}"/>
          </ac:spMkLst>
        </pc:spChg>
        <pc:spChg chg="del">
          <ac:chgData name="Ulisses Lima Messias" userId="8f637c0ec9cdd908" providerId="LiveId" clId="{300EF7C6-7B4E-473A-B4D5-C30C72F83589}" dt="2022-02-11T17:45:31.149" v="5134" actId="478"/>
          <ac:spMkLst>
            <pc:docMk/>
            <pc:sldMk cId="4109556391" sldId="3324"/>
            <ac:spMk id="27" creationId="{54C9C887-12FE-2C45-BAEF-49F700FC83B7}"/>
          </ac:spMkLst>
        </pc:spChg>
        <pc:spChg chg="mod">
          <ac:chgData name="Ulisses Lima Messias" userId="8f637c0ec9cdd908" providerId="LiveId" clId="{300EF7C6-7B4E-473A-B4D5-C30C72F83589}" dt="2022-02-11T17:46:48.652" v="5192" actId="1076"/>
          <ac:spMkLst>
            <pc:docMk/>
            <pc:sldMk cId="4109556391" sldId="3324"/>
            <ac:spMk id="28" creationId="{708D742E-6AC1-7B4D-8A7E-A79FCDDDE629}"/>
          </ac:spMkLst>
        </pc:spChg>
        <pc:spChg chg="add mod">
          <ac:chgData name="Ulisses Lima Messias" userId="8f637c0ec9cdd908" providerId="LiveId" clId="{300EF7C6-7B4E-473A-B4D5-C30C72F83589}" dt="2022-02-11T17:48:40.102" v="5212" actId="1076"/>
          <ac:spMkLst>
            <pc:docMk/>
            <pc:sldMk cId="4109556391" sldId="3324"/>
            <ac:spMk id="29" creationId="{A0E33474-9AC6-408A-BB4A-F6E5691F2337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30" creationId="{978F3CF8-C786-D949-BBD3-CB6AD107BD5B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31" creationId="{34BE070F-6303-AC4C-AE49-2D80CEBB5F43}"/>
          </ac:spMkLst>
        </pc:spChg>
        <pc:spChg chg="add mod">
          <ac:chgData name="Ulisses Lima Messias" userId="8f637c0ec9cdd908" providerId="LiveId" clId="{300EF7C6-7B4E-473A-B4D5-C30C72F83589}" dt="2022-02-11T17:54:03.274" v="5215" actId="1076"/>
          <ac:spMkLst>
            <pc:docMk/>
            <pc:sldMk cId="4109556391" sldId="3324"/>
            <ac:spMk id="32" creationId="{83143770-D530-4E5E-B3A6-FB307471A402}"/>
          </ac:spMkLst>
        </pc:spChg>
      </pc:sldChg>
      <pc:sldChg chg="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270258306" sldId="3325"/>
        </pc:sldMkLst>
        <pc:spChg chg="mod">
          <ac:chgData name="Ulisses Lima Messias" userId="8f637c0ec9cdd908" providerId="LiveId" clId="{300EF7C6-7B4E-473A-B4D5-C30C72F83589}" dt="2022-02-10T19:48:03.604" v="4234" actId="404"/>
          <ac:spMkLst>
            <pc:docMk/>
            <pc:sldMk cId="270258306" sldId="3325"/>
            <ac:spMk id="9" creationId="{2F9B1290-DEFC-654F-A604-B47E4A60FFBE}"/>
          </ac:spMkLst>
        </pc:spChg>
        <pc:graphicFrameChg chg="mod">
          <ac:chgData name="Ulisses Lima Messias" userId="8f637c0ec9cdd908" providerId="LiveId" clId="{300EF7C6-7B4E-473A-B4D5-C30C72F83589}" dt="2022-02-10T20:08:05.995" v="4601" actId="403"/>
          <ac:graphicFrameMkLst>
            <pc:docMk/>
            <pc:sldMk cId="270258306" sldId="3325"/>
            <ac:graphicFrameMk id="58" creationId="{7B715BC6-B931-5B43-A7DE-693C6018E749}"/>
          </ac:graphicFrameMkLst>
        </pc:graphicFrameChg>
        <pc:graphicFrameChg chg="mod">
          <ac:chgData name="Ulisses Lima Messias" userId="8f637c0ec9cdd908" providerId="LiveId" clId="{300EF7C6-7B4E-473A-B4D5-C30C72F83589}" dt="2022-02-10T20:08:15.227" v="4609" actId="403"/>
          <ac:graphicFrameMkLst>
            <pc:docMk/>
            <pc:sldMk cId="270258306" sldId="3325"/>
            <ac:graphicFrameMk id="70" creationId="{C8BB3F56-97F8-C040-B2A4-4B939FAF2723}"/>
          </ac:graphicFrameMkLst>
        </pc:graphicFrameChg>
        <pc:graphicFrameChg chg="mod">
          <ac:chgData name="Ulisses Lima Messias" userId="8f637c0ec9cdd908" providerId="LiveId" clId="{300EF7C6-7B4E-473A-B4D5-C30C72F83589}" dt="2022-02-10T20:08:18.465" v="4612" actId="404"/>
          <ac:graphicFrameMkLst>
            <pc:docMk/>
            <pc:sldMk cId="270258306" sldId="3325"/>
            <ac:graphicFrameMk id="77" creationId="{97595603-5982-4065-9BDC-684B4CFFA015}"/>
          </ac:graphicFrameMkLst>
        </pc:graphicFrameChg>
        <pc:graphicFrameChg chg="mod">
          <ac:chgData name="Ulisses Lima Messias" userId="8f637c0ec9cdd908" providerId="LiveId" clId="{300EF7C6-7B4E-473A-B4D5-C30C72F83589}" dt="2022-02-10T20:08:09.435" v="4604" actId="404"/>
          <ac:graphicFrameMkLst>
            <pc:docMk/>
            <pc:sldMk cId="270258306" sldId="3325"/>
            <ac:graphicFrameMk id="79" creationId="{79E66F6F-E5A7-4594-ADD0-6879C8FCBF12}"/>
          </ac:graphicFrameMkLst>
        </pc:graphicFrameChg>
      </pc:sldChg>
      <pc:sldChg chg="delSp 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875656117" sldId="3326"/>
        </pc:sldMkLst>
        <pc:spChg chg="mod">
          <ac:chgData name="Ulisses Lima Messias" userId="8f637c0ec9cdd908" providerId="LiveId" clId="{300EF7C6-7B4E-473A-B4D5-C30C72F83589}" dt="2022-02-10T19:53:22.964" v="4302" actId="404"/>
          <ac:spMkLst>
            <pc:docMk/>
            <pc:sldMk cId="1875656117" sldId="3326"/>
            <ac:spMk id="6" creationId="{9DB0D33A-1A77-0444-B11F-CF56CF4F2146}"/>
          </ac:spMkLst>
        </pc:spChg>
        <pc:spChg chg="mod">
          <ac:chgData name="Ulisses Lima Messias" userId="8f637c0ec9cdd908" providerId="LiveId" clId="{300EF7C6-7B4E-473A-B4D5-C30C72F83589}" dt="2022-02-10T19:49:30.067" v="4269" actId="404"/>
          <ac:spMkLst>
            <pc:docMk/>
            <pc:sldMk cId="1875656117" sldId="3326"/>
            <ac:spMk id="10" creationId="{BFC30D86-1000-498A-9CCC-FE6127C697AD}"/>
          </ac:spMkLst>
        </pc:spChg>
        <pc:spChg chg="mod">
          <ac:chgData name="Ulisses Lima Messias" userId="8f637c0ec9cdd908" providerId="LiveId" clId="{300EF7C6-7B4E-473A-B4D5-C30C72F83589}" dt="2022-02-10T19:54:07.891" v="4318" actId="403"/>
          <ac:spMkLst>
            <pc:docMk/>
            <pc:sldMk cId="1875656117" sldId="3326"/>
            <ac:spMk id="43" creationId="{A7B90CE9-980F-404D-9548-461CCDE1F76C}"/>
          </ac:spMkLst>
        </pc:spChg>
        <pc:spChg chg="mod">
          <ac:chgData name="Ulisses Lima Messias" userId="8f637c0ec9cdd908" providerId="LiveId" clId="{300EF7C6-7B4E-473A-B4D5-C30C72F83589}" dt="2022-02-10T19:49:18.507" v="4262" actId="404"/>
          <ac:spMkLst>
            <pc:docMk/>
            <pc:sldMk cId="1875656117" sldId="3326"/>
            <ac:spMk id="44" creationId="{A44058A3-2E48-4537-A2CF-A7BBE54583C1}"/>
          </ac:spMkLst>
        </pc:spChg>
        <pc:spChg chg="del mod">
          <ac:chgData name="Ulisses Lima Messias" userId="8f637c0ec9cdd908" providerId="LiveId" clId="{300EF7C6-7B4E-473A-B4D5-C30C72F83589}" dt="2022-02-10T19:53:14.602" v="4298" actId="478"/>
          <ac:spMkLst>
            <pc:docMk/>
            <pc:sldMk cId="1875656117" sldId="3326"/>
            <ac:spMk id="55" creationId="{2CA15367-C0A4-D040-B528-795916C5EA72}"/>
          </ac:spMkLst>
        </pc:spChg>
        <pc:graphicFrameChg chg="mod">
          <ac:chgData name="Ulisses Lima Messias" userId="8f637c0ec9cdd908" providerId="LiveId" clId="{300EF7C6-7B4E-473A-B4D5-C30C72F83589}" dt="2022-02-10T19:53:32.594" v="4311" actId="403"/>
          <ac:graphicFrameMkLst>
            <pc:docMk/>
            <pc:sldMk cId="1875656117" sldId="3326"/>
            <ac:graphicFrameMk id="37" creationId="{1F85A6D7-0ABB-430E-ADC2-1FFC393EF474}"/>
          </ac:graphicFrameMkLst>
        </pc:graphicFrameChg>
        <pc:graphicFrameChg chg="mod">
          <ac:chgData name="Ulisses Lima Messias" userId="8f637c0ec9cdd908" providerId="LiveId" clId="{300EF7C6-7B4E-473A-B4D5-C30C72F83589}" dt="2022-02-10T19:53:27.039" v="4306" actId="404"/>
          <ac:graphicFrameMkLst>
            <pc:docMk/>
            <pc:sldMk cId="1875656117" sldId="3326"/>
            <ac:graphicFrameMk id="40" creationId="{33525633-DF54-4467-9D9E-9162D86FCAFF}"/>
          </ac:graphicFrameMkLst>
        </pc:graphicFrameChg>
        <pc:graphicFrameChg chg="mod">
          <ac:chgData name="Ulisses Lima Messias" userId="8f637c0ec9cdd908" providerId="LiveId" clId="{300EF7C6-7B4E-473A-B4D5-C30C72F83589}" dt="2022-02-10T19:53:37.021" v="4315" actId="404"/>
          <ac:graphicFrameMkLst>
            <pc:docMk/>
            <pc:sldMk cId="1875656117" sldId="3326"/>
            <ac:graphicFrameMk id="41" creationId="{09E60555-F1AF-41F2-A131-869BDBC87A0C}"/>
          </ac:graphicFrameMkLst>
        </pc:graphicFrameChg>
        <pc:graphicFrameChg chg="mod">
          <ac:chgData name="Ulisses Lima Messias" userId="8f637c0ec9cdd908" providerId="LiveId" clId="{300EF7C6-7B4E-473A-B4D5-C30C72F83589}" dt="2022-02-10T19:53:18.947" v="4299" actId="403"/>
          <ac:graphicFrameMkLst>
            <pc:docMk/>
            <pc:sldMk cId="1875656117" sldId="3326"/>
            <ac:graphicFrameMk id="58" creationId="{7B715BC6-B931-5B43-A7DE-693C6018E749}"/>
          </ac:graphicFrameMkLst>
        </pc:graphicFrameChg>
      </pc:sldChg>
      <pc:sldChg chg="addSp delSp modSp add del mod modShow">
        <pc:chgData name="Ulisses Lima Messias" userId="8f637c0ec9cdd908" providerId="LiveId" clId="{300EF7C6-7B4E-473A-B4D5-C30C72F83589}" dt="2022-02-24T18:44:18.837" v="6357" actId="729"/>
        <pc:sldMkLst>
          <pc:docMk/>
          <pc:sldMk cId="3413030149" sldId="3327"/>
        </pc:sldMkLst>
        <pc:spChg chg="add del">
          <ac:chgData name="Ulisses Lima Messias" userId="8f637c0ec9cdd908" providerId="LiveId" clId="{300EF7C6-7B4E-473A-B4D5-C30C72F83589}" dt="2022-02-07T17:54:01.507" v="781" actId="478"/>
          <ac:spMkLst>
            <pc:docMk/>
            <pc:sldMk cId="3413030149" sldId="3327"/>
            <ac:spMk id="4" creationId="{83C608EB-0213-4145-ABDB-38AA17F02658}"/>
          </ac:spMkLst>
        </pc:spChg>
        <pc:spChg chg="mod">
          <ac:chgData name="Ulisses Lima Messias" userId="8f637c0ec9cdd908" providerId="LiveId" clId="{300EF7C6-7B4E-473A-B4D5-C30C72F83589}" dt="2022-02-07T17:55:44.201" v="818" actId="1037"/>
          <ac:spMkLst>
            <pc:docMk/>
            <pc:sldMk cId="3413030149" sldId="3327"/>
            <ac:spMk id="58" creationId="{FFBF64FA-E95D-C14F-A17C-775E1877AF38}"/>
          </ac:spMkLst>
        </pc:spChg>
        <pc:spChg chg="mod">
          <ac:chgData name="Ulisses Lima Messias" userId="8f637c0ec9cdd908" providerId="LiveId" clId="{300EF7C6-7B4E-473A-B4D5-C30C72F83589}" dt="2022-02-07T17:55:37.216" v="805" actId="1037"/>
          <ac:spMkLst>
            <pc:docMk/>
            <pc:sldMk cId="3413030149" sldId="3327"/>
            <ac:spMk id="59" creationId="{E38BE20F-6F55-7B45-BDD3-D05E78AA7620}"/>
          </ac:spMkLst>
        </pc:spChg>
        <pc:spChg chg="mod">
          <ac:chgData name="Ulisses Lima Messias" userId="8f637c0ec9cdd908" providerId="LiveId" clId="{300EF7C6-7B4E-473A-B4D5-C30C72F83589}" dt="2022-02-07T17:55:31.582" v="799" actId="1038"/>
          <ac:spMkLst>
            <pc:docMk/>
            <pc:sldMk cId="3413030149" sldId="3327"/>
            <ac:spMk id="60" creationId="{C71F353B-F88B-3644-AC07-47ACFAA4ACA4}"/>
          </ac:spMkLst>
        </pc:spChg>
        <pc:spChg chg="del">
          <ac:chgData name="Ulisses Lima Messias" userId="8f637c0ec9cdd908" providerId="LiveId" clId="{300EF7C6-7B4E-473A-B4D5-C30C72F83589}" dt="2022-02-07T17:54:49.388" v="789" actId="478"/>
          <ac:spMkLst>
            <pc:docMk/>
            <pc:sldMk cId="3413030149" sldId="3327"/>
            <ac:spMk id="87" creationId="{9F962863-6A0F-4336-9554-5F82616F7A67}"/>
          </ac:spMkLst>
        </pc:spChg>
        <pc:graphicFrameChg chg="mod">
          <ac:chgData name="Ulisses Lima Messias" userId="8f637c0ec9cdd908" providerId="LiveId" clId="{300EF7C6-7B4E-473A-B4D5-C30C72F83589}" dt="2022-02-07T17:55:24.281" v="794" actId="403"/>
          <ac:graphicFrameMkLst>
            <pc:docMk/>
            <pc:sldMk cId="3413030149" sldId="3327"/>
            <ac:graphicFrameMk id="64" creationId="{59898DBA-2AFD-8941-B3F8-41C436980FC4}"/>
          </ac:graphicFrameMkLst>
        </pc:graphicFrameChg>
        <pc:graphicFrameChg chg="mod">
          <ac:chgData name="Ulisses Lima Messias" userId="8f637c0ec9cdd908" providerId="LiveId" clId="{300EF7C6-7B4E-473A-B4D5-C30C72F83589}" dt="2022-02-07T17:54:34.995" v="787" actId="404"/>
          <ac:graphicFrameMkLst>
            <pc:docMk/>
            <pc:sldMk cId="3413030149" sldId="3327"/>
            <ac:graphicFrameMk id="65" creationId="{F6C446D3-C196-D94B-83FD-9F05B652B893}"/>
          </ac:graphicFrameMkLst>
        </pc:graphicFrameChg>
        <pc:picChg chg="del">
          <ac:chgData name="Ulisses Lima Messias" userId="8f637c0ec9cdd908" providerId="LiveId" clId="{300EF7C6-7B4E-473A-B4D5-C30C72F83589}" dt="2022-02-07T17:54:48.089" v="788" actId="478"/>
          <ac:picMkLst>
            <pc:docMk/>
            <pc:sldMk cId="3413030149" sldId="3327"/>
            <ac:picMk id="88" creationId="{6BBE2B2B-AD96-4C41-9C00-3EB4C4011CFE}"/>
          </ac:picMkLst>
        </pc:picChg>
      </pc:sldChg>
      <pc:sldChg chg="addSp delSp 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227245541" sldId="3336"/>
        </pc:sldMkLst>
        <pc:spChg chg="add mod">
          <ac:chgData name="Ulisses Lima Messias" userId="8f637c0ec9cdd908" providerId="LiveId" clId="{300EF7C6-7B4E-473A-B4D5-C30C72F83589}" dt="2022-02-07T18:36:56.622" v="1325" actId="2085"/>
          <ac:spMkLst>
            <pc:docMk/>
            <pc:sldMk cId="4227245541" sldId="3336"/>
            <ac:spMk id="2" creationId="{559A0CAE-A1F9-466D-B749-B5DD9047335D}"/>
          </ac:spMkLst>
        </pc:spChg>
        <pc:spChg chg="mod">
          <ac:chgData name="Ulisses Lima Messias" userId="8f637c0ec9cdd908" providerId="LiveId" clId="{300EF7C6-7B4E-473A-B4D5-C30C72F83589}" dt="2022-02-07T18:37:12.932" v="1369" actId="20577"/>
          <ac:spMkLst>
            <pc:docMk/>
            <pc:sldMk cId="4227245541" sldId="3336"/>
            <ac:spMk id="46" creationId="{D4762933-A548-FD47-AF69-0D51E9C2F0A8}"/>
          </ac:spMkLst>
        </pc:spChg>
        <pc:spChg chg="mod">
          <ac:chgData name="Ulisses Lima Messias" userId="8f637c0ec9cdd908" providerId="LiveId" clId="{300EF7C6-7B4E-473A-B4D5-C30C72F83589}" dt="2022-02-07T18:38:43.522" v="1397" actId="113"/>
          <ac:spMkLst>
            <pc:docMk/>
            <pc:sldMk cId="4227245541" sldId="3336"/>
            <ac:spMk id="47" creationId="{1B0A3A3C-E332-7549-B3F4-5CB47D525ECE}"/>
          </ac:spMkLst>
        </pc:spChg>
        <pc:spChg chg="del">
          <ac:chgData name="Ulisses Lima Messias" userId="8f637c0ec9cdd908" providerId="LiveId" clId="{300EF7C6-7B4E-473A-B4D5-C30C72F83589}" dt="2022-02-07T18:39:01.547" v="1400" actId="478"/>
          <ac:spMkLst>
            <pc:docMk/>
            <pc:sldMk cId="4227245541" sldId="3336"/>
            <ac:spMk id="48" creationId="{57198E12-F5C0-F44F-B04A-69BDA61458FA}"/>
          </ac:spMkLst>
        </pc:spChg>
        <pc:spChg chg="del">
          <ac:chgData name="Ulisses Lima Messias" userId="8f637c0ec9cdd908" providerId="LiveId" clId="{300EF7C6-7B4E-473A-B4D5-C30C72F83589}" dt="2022-02-07T18:39:02.967" v="1401" actId="478"/>
          <ac:spMkLst>
            <pc:docMk/>
            <pc:sldMk cId="4227245541" sldId="3336"/>
            <ac:spMk id="49" creationId="{6F602D0B-A7BC-744E-9BA1-51D0290F433B}"/>
          </ac:spMkLst>
        </pc:spChg>
        <pc:spChg chg="del">
          <ac:chgData name="Ulisses Lima Messias" userId="8f637c0ec9cdd908" providerId="LiveId" clId="{300EF7C6-7B4E-473A-B4D5-C30C72F83589}" dt="2022-02-07T18:38:55.304" v="1398" actId="478"/>
          <ac:spMkLst>
            <pc:docMk/>
            <pc:sldMk cId="4227245541" sldId="3336"/>
            <ac:spMk id="50" creationId="{A727B23B-C6AD-8044-89A3-C177389583F3}"/>
          </ac:spMkLst>
        </pc:spChg>
        <pc:spChg chg="del">
          <ac:chgData name="Ulisses Lima Messias" userId="8f637c0ec9cdd908" providerId="LiveId" clId="{300EF7C6-7B4E-473A-B4D5-C30C72F83589}" dt="2022-02-07T18:39:00.077" v="1399" actId="478"/>
          <ac:spMkLst>
            <pc:docMk/>
            <pc:sldMk cId="4227245541" sldId="3336"/>
            <ac:spMk id="51" creationId="{EC7BD716-A1CD-8149-BCE3-130F75E6DC64}"/>
          </ac:spMkLst>
        </pc:spChg>
        <pc:spChg chg="del">
          <ac:chgData name="Ulisses Lima Messias" userId="8f637c0ec9cdd908" providerId="LiveId" clId="{300EF7C6-7B4E-473A-B4D5-C30C72F83589}" dt="2022-02-07T18:39:04.266" v="1402" actId="478"/>
          <ac:spMkLst>
            <pc:docMk/>
            <pc:sldMk cId="4227245541" sldId="3336"/>
            <ac:spMk id="52" creationId="{0FB46717-0630-8C43-BE07-EF5DC6C660CF}"/>
          </ac:spMkLst>
        </pc:spChg>
        <pc:spChg chg="mod">
          <ac:chgData name="Ulisses Lima Messias" userId="8f637c0ec9cdd908" providerId="LiveId" clId="{300EF7C6-7B4E-473A-B4D5-C30C72F83589}" dt="2022-02-07T18:39:12.380" v="1421" actId="20577"/>
          <ac:spMkLst>
            <pc:docMk/>
            <pc:sldMk cId="4227245541" sldId="3336"/>
            <ac:spMk id="53" creationId="{04992C0C-10DB-C54C-A6DD-5FD4D052456B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54" creationId="{5B697C1D-BF29-1749-93AF-0911AFE045F0}"/>
          </ac:spMkLst>
        </pc:spChg>
        <pc:spChg chg="mod">
          <ac:chgData name="Ulisses Lima Messias" userId="8f637c0ec9cdd908" providerId="LiveId" clId="{300EF7C6-7B4E-473A-B4D5-C30C72F83589}" dt="2022-02-07T18:40:15.308" v="1491" actId="20577"/>
          <ac:spMkLst>
            <pc:docMk/>
            <pc:sldMk cId="4227245541" sldId="3336"/>
            <ac:spMk id="58" creationId="{D8952E1A-63D6-754B-B91B-BF5996BEB799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59" creationId="{5B57B8EB-5B51-3147-A130-03440F9E4F9A}"/>
          </ac:spMkLst>
        </pc:spChg>
        <pc:spChg chg="mod">
          <ac:chgData name="Ulisses Lima Messias" userId="8f637c0ec9cdd908" providerId="LiveId" clId="{300EF7C6-7B4E-473A-B4D5-C30C72F83589}" dt="2022-02-07T18:40:59.668" v="1553" actId="20577"/>
          <ac:spMkLst>
            <pc:docMk/>
            <pc:sldMk cId="4227245541" sldId="3336"/>
            <ac:spMk id="61" creationId="{9ECDB60E-CE6C-234D-9422-43EE3877EA14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2" creationId="{C21A4E91-9546-B144-9C73-4E11AF915148}"/>
          </ac:spMkLst>
        </pc:spChg>
        <pc:spChg chg="mod">
          <ac:chgData name="Ulisses Lima Messias" userId="8f637c0ec9cdd908" providerId="LiveId" clId="{300EF7C6-7B4E-473A-B4D5-C30C72F83589}" dt="2022-02-07T18:42:25.483" v="1630" actId="20577"/>
          <ac:spMkLst>
            <pc:docMk/>
            <pc:sldMk cId="4227245541" sldId="3336"/>
            <ac:spMk id="64" creationId="{7EDCB7A8-4997-9043-AD3A-4C6C63F7A94C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5" creationId="{A693AF0F-7A03-1644-9060-6F578A3EE665}"/>
          </ac:spMkLst>
        </pc:spChg>
        <pc:spChg chg="mod">
          <ac:chgData name="Ulisses Lima Messias" userId="8f637c0ec9cdd908" providerId="LiveId" clId="{300EF7C6-7B4E-473A-B4D5-C30C72F83589}" dt="2022-02-07T18:42:05.292" v="1585" actId="20577"/>
          <ac:spMkLst>
            <pc:docMk/>
            <pc:sldMk cId="4227245541" sldId="3336"/>
            <ac:spMk id="67" creationId="{F270E435-5096-AC44-B9C0-EC95E18A6096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8" creationId="{651C13B8-57DF-1F4C-8AD4-3FAA0796A478}"/>
          </ac:spMkLst>
        </pc:spChg>
      </pc:sldChg>
      <pc:sldChg chg="modSp add del mod modShow">
        <pc:chgData name="Ulisses Lima Messias" userId="8f637c0ec9cdd908" providerId="LiveId" clId="{300EF7C6-7B4E-473A-B4D5-C30C72F83589}" dt="2022-02-24T18:51:01.175" v="6408" actId="729"/>
        <pc:sldMkLst>
          <pc:docMk/>
          <pc:sldMk cId="4180017509" sldId="3342"/>
        </pc:sldMkLst>
        <pc:spChg chg="mod">
          <ac:chgData name="Ulisses Lima Messias" userId="8f637c0ec9cdd908" providerId="LiveId" clId="{300EF7C6-7B4E-473A-B4D5-C30C72F83589}" dt="2022-02-07T20:06:27.812" v="2396" actId="6549"/>
          <ac:spMkLst>
            <pc:docMk/>
            <pc:sldMk cId="4180017509" sldId="3342"/>
            <ac:spMk id="29" creationId="{AF226D3D-E3A6-7D43-845C-D25F30D759B3}"/>
          </ac:spMkLst>
        </pc:spChg>
        <pc:spChg chg="mod">
          <ac:chgData name="Ulisses Lima Messias" userId="8f637c0ec9cdd908" providerId="LiveId" clId="{300EF7C6-7B4E-473A-B4D5-C30C72F83589}" dt="2022-02-07T20:06:01.636" v="2384" actId="14100"/>
          <ac:spMkLst>
            <pc:docMk/>
            <pc:sldMk cId="4180017509" sldId="3342"/>
            <ac:spMk id="41" creationId="{66BA32CB-E58F-4CE7-8CB0-7E97552FC52C}"/>
          </ac:spMkLst>
        </pc:spChg>
        <pc:spChg chg="mod">
          <ac:chgData name="Ulisses Lima Messias" userId="8f637c0ec9cdd908" providerId="LiveId" clId="{300EF7C6-7B4E-473A-B4D5-C30C72F83589}" dt="2022-02-07T20:06:05.326" v="2385" actId="14100"/>
          <ac:spMkLst>
            <pc:docMk/>
            <pc:sldMk cId="4180017509" sldId="3342"/>
            <ac:spMk id="42" creationId="{75BE1506-2F5A-463D-8500-51EB229D6DC4}"/>
          </ac:spMkLst>
        </pc:spChg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3668022647" sldId="3345"/>
        </pc:sldMkLst>
      </pc:sldChg>
      <pc:sldChg chg="del">
        <pc:chgData name="Ulisses Lima Messias" userId="8f637c0ec9cdd908" providerId="LiveId" clId="{300EF7C6-7B4E-473A-B4D5-C30C72F83589}" dt="2022-02-11T17:53:47.300" v="5213" actId="47"/>
        <pc:sldMkLst>
          <pc:docMk/>
          <pc:sldMk cId="4140747038" sldId="334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25345545" sldId="3347"/>
        </pc:sldMkLst>
      </pc:sldChg>
      <pc:sldChg chg="addSp delSp modSp del mod">
        <pc:chgData name="Ulisses Lima Messias" userId="8f637c0ec9cdd908" providerId="LiveId" clId="{300EF7C6-7B4E-473A-B4D5-C30C72F83589}" dt="2022-02-10T11:53:48.579" v="2932" actId="47"/>
        <pc:sldMkLst>
          <pc:docMk/>
          <pc:sldMk cId="3395658316" sldId="3348"/>
        </pc:sldMkLst>
        <pc:spChg chg="add del mod">
          <ac:chgData name="Ulisses Lima Messias" userId="8f637c0ec9cdd908" providerId="LiveId" clId="{300EF7C6-7B4E-473A-B4D5-C30C72F83589}" dt="2022-02-10T11:53:45.533" v="2931" actId="478"/>
          <ac:spMkLst>
            <pc:docMk/>
            <pc:sldMk cId="3395658316" sldId="3348"/>
            <ac:spMk id="2" creationId="{837B25AA-9B54-459B-B25D-0A44580D1771}"/>
          </ac:spMkLst>
        </pc:spChg>
        <pc:picChg chg="del">
          <ac:chgData name="Ulisses Lima Messias" userId="8f637c0ec9cdd908" providerId="LiveId" clId="{300EF7C6-7B4E-473A-B4D5-C30C72F83589}" dt="2022-02-09T15:51:51.001" v="2691" actId="478"/>
          <ac:picMkLst>
            <pc:docMk/>
            <pc:sldMk cId="3395658316" sldId="3348"/>
            <ac:picMk id="3" creationId="{26D7B4BF-3C15-41F3-9292-81AC11D65362}"/>
          </ac:picMkLst>
        </pc:picChg>
        <pc:picChg chg="del">
          <ac:chgData name="Ulisses Lima Messias" userId="8f637c0ec9cdd908" providerId="LiveId" clId="{300EF7C6-7B4E-473A-B4D5-C30C72F83589}" dt="2022-02-09T15:42:24.884" v="2574" actId="478"/>
          <ac:picMkLst>
            <pc:docMk/>
            <pc:sldMk cId="3395658316" sldId="3348"/>
            <ac:picMk id="4" creationId="{24F28CB7-C9B5-498A-8017-F3C5E07AD537}"/>
          </ac:picMkLst>
        </pc:picChg>
      </pc:sldChg>
      <pc:sldChg chg="addSp delSp modSp add mo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3388182422" sldId="3363"/>
        </pc:sldMkLst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52" creationId="{B94E63E3-01DC-A74D-BE36-F726C4E25461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53" creationId="{04A29E35-49EB-1D43-9A94-4EA274E9B895}"/>
          </ac:spMkLst>
        </pc:spChg>
        <pc:spChg chg="add mod">
          <ac:chgData name="Ulisses Lima Messias" userId="8f637c0ec9cdd908" providerId="LiveId" clId="{300EF7C6-7B4E-473A-B4D5-C30C72F83589}" dt="2022-02-10T19:16:54.608" v="3416"/>
          <ac:spMkLst>
            <pc:docMk/>
            <pc:sldMk cId="3388182422" sldId="3363"/>
            <ac:spMk id="55" creationId="{4F95C151-B994-4910-8576-08485945C6BD}"/>
          </ac:spMkLst>
        </pc:spChg>
        <pc:spChg chg="add mod">
          <ac:chgData name="Ulisses Lima Messias" userId="8f637c0ec9cdd908" providerId="LiveId" clId="{300EF7C6-7B4E-473A-B4D5-C30C72F83589}" dt="2022-02-10T19:27:32.848" v="3792" actId="1076"/>
          <ac:spMkLst>
            <pc:docMk/>
            <pc:sldMk cId="3388182422" sldId="3363"/>
            <ac:spMk id="56" creationId="{ABCB934D-DAAC-43C5-B3D2-2567411B812B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2" creationId="{83B6A07B-AAF2-2F45-8437-D3226076835F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3" creationId="{006EB6F6-2120-684A-9F0A-BDBD7F36EB87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6" creationId="{A9F4672F-9C45-014D-B145-B534C772AF9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7" creationId="{E0C359C7-44D6-7B4B-951B-90D9D52D9E9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8" creationId="{671A2371-4AB8-6D40-971B-09D09D37EAE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9" creationId="{AC95E10C-2928-3144-B753-5181EAF5573C}"/>
          </ac:spMkLst>
        </pc:spChg>
        <pc:spChg chg="mod">
          <ac:chgData name="Ulisses Lima Messias" userId="8f637c0ec9cdd908" providerId="LiveId" clId="{300EF7C6-7B4E-473A-B4D5-C30C72F83589}" dt="2022-02-10T19:17:40.701" v="3493" actId="20577"/>
          <ac:spMkLst>
            <pc:docMk/>
            <pc:sldMk cId="3388182422" sldId="3363"/>
            <ac:spMk id="70" creationId="{6E225F63-94C0-0E4C-8E8C-362D8A66519D}"/>
          </ac:spMkLst>
        </pc:spChg>
        <pc:spChg chg="del">
          <ac:chgData name="Ulisses Lima Messias" userId="8f637c0ec9cdd908" providerId="LiveId" clId="{300EF7C6-7B4E-473A-B4D5-C30C72F83589}" dt="2022-02-10T19:17:16.389" v="3454" actId="478"/>
          <ac:spMkLst>
            <pc:docMk/>
            <pc:sldMk cId="3388182422" sldId="3363"/>
            <ac:spMk id="71" creationId="{BF68447B-5C71-6A43-9C00-C52933ED8FA9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2" creationId="{8CB1893B-AA9A-0B44-8220-47369F2245A0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4" creationId="{4DB8EABF-2354-CF4B-8B39-129C64B221D6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6" creationId="{3A28B4DA-5556-1646-9DF2-83B1F0D77667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8" creationId="{D4D4857A-FC3E-5D49-85C1-91101961213D}"/>
          </ac:spMkLst>
        </pc:spChg>
        <pc:spChg chg="mod">
          <ac:chgData name="Ulisses Lima Messias" userId="8f637c0ec9cdd908" providerId="LiveId" clId="{300EF7C6-7B4E-473A-B4D5-C30C72F83589}" dt="2022-02-10T19:27:03.542" v="3752" actId="1076"/>
          <ac:spMkLst>
            <pc:docMk/>
            <pc:sldMk cId="3388182422" sldId="3363"/>
            <ac:spMk id="80" creationId="{928AA16B-57F7-3F46-B0D4-55A556A8560A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1" creationId="{C7301DDA-514D-1449-A7BB-1945D6D2BC94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2" creationId="{A01600F3-686D-7E4D-B881-E03F4B3C9E18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3" creationId="{836AF2CC-80C2-4845-ACD4-C0A35EB2C379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4" creationId="{F573B62C-D6E3-0A44-83B9-2129D83D4AA8}"/>
          </ac:spMkLst>
        </pc:spChg>
      </pc:sldChg>
      <pc:sldChg chg="modSp add mod modShow">
        <pc:chgData name="Ulisses Lima Messias" userId="8f637c0ec9cdd908" providerId="LiveId" clId="{300EF7C6-7B4E-473A-B4D5-C30C72F83589}" dt="2022-02-22T10:51:41.088" v="5741"/>
        <pc:sldMkLst>
          <pc:docMk/>
          <pc:sldMk cId="3611759984" sldId="3402"/>
        </pc:sldMkLst>
        <pc:graphicFrameChg chg="mod">
          <ac:chgData name="Ulisses Lima Messias" userId="8f637c0ec9cdd908" providerId="LiveId" clId="{300EF7C6-7B4E-473A-B4D5-C30C72F83589}" dt="2022-02-10T20:13:52.340" v="4674" actId="404"/>
          <ac:graphicFrameMkLst>
            <pc:docMk/>
            <pc:sldMk cId="3611759984" sldId="3402"/>
            <ac:graphicFrameMk id="14" creationId="{794A861B-5E54-8843-88CB-9663208FA5D5}"/>
          </ac:graphicFrameMkLst>
        </pc:graphicFrameChg>
        <pc:graphicFrameChg chg="mod">
          <ac:chgData name="Ulisses Lima Messias" userId="8f637c0ec9cdd908" providerId="LiveId" clId="{300EF7C6-7B4E-473A-B4D5-C30C72F83589}" dt="2022-02-22T10:51:28.348" v="5721"/>
          <ac:graphicFrameMkLst>
            <pc:docMk/>
            <pc:sldMk cId="3611759984" sldId="3402"/>
            <ac:graphicFrameMk id="17" creationId="{D465F28B-EE2C-4337-BE3F-FA03F28F123A}"/>
          </ac:graphicFrameMkLst>
        </pc:graphicFrameChg>
        <pc:graphicFrameChg chg="mod">
          <ac:chgData name="Ulisses Lima Messias" userId="8f637c0ec9cdd908" providerId="LiveId" clId="{300EF7C6-7B4E-473A-B4D5-C30C72F83589}" dt="2022-02-22T10:51:41.088" v="5741"/>
          <ac:graphicFrameMkLst>
            <pc:docMk/>
            <pc:sldMk cId="3611759984" sldId="3402"/>
            <ac:graphicFrameMk id="18" creationId="{AF6468EC-A95E-4199-83D3-96B5222053B2}"/>
          </ac:graphicFrameMkLst>
        </pc:graphicFrameChg>
        <pc:graphicFrameChg chg="mod">
          <ac:chgData name="Ulisses Lima Messias" userId="8f637c0ec9cdd908" providerId="LiveId" clId="{300EF7C6-7B4E-473A-B4D5-C30C72F83589}" dt="2022-02-10T20:13:57.441" v="4681" actId="403"/>
          <ac:graphicFrameMkLst>
            <pc:docMk/>
            <pc:sldMk cId="3611759984" sldId="3402"/>
            <ac:graphicFrameMk id="25" creationId="{005B2466-3CA8-4814-8B45-D99E95B85FB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875265393" sldId="3403"/>
        </pc:sldMkLst>
        <pc:graphicFrameChg chg="mod">
          <ac:chgData name="Ulisses Lima Messias" userId="8f637c0ec9cdd908" providerId="LiveId" clId="{300EF7C6-7B4E-473A-B4D5-C30C72F83589}" dt="2022-02-10T20:11:26.355" v="4631" actId="207"/>
          <ac:graphicFrameMkLst>
            <pc:docMk/>
            <pc:sldMk cId="2875265393" sldId="3403"/>
            <ac:graphicFrameMk id="4" creationId="{C369322E-DB2C-E14E-88D7-AA82F52A4791}"/>
          </ac:graphicFrameMkLst>
        </pc:graphicFrameChg>
        <pc:graphicFrameChg chg="mod">
          <ac:chgData name="Ulisses Lima Messias" userId="8f637c0ec9cdd908" providerId="LiveId" clId="{300EF7C6-7B4E-473A-B4D5-C30C72F83589}" dt="2022-02-10T20:11:38.588" v="4637" actId="404"/>
          <ac:graphicFrameMkLst>
            <pc:docMk/>
            <pc:sldMk cId="2875265393" sldId="3403"/>
            <ac:graphicFrameMk id="6" creationId="{E2B588A3-80FF-744D-93D1-2BA0512CE97E}"/>
          </ac:graphicFrameMkLst>
        </pc:graphicFrameChg>
        <pc:graphicFrameChg chg="mod">
          <ac:chgData name="Ulisses Lima Messias" userId="8f637c0ec9cdd908" providerId="LiveId" clId="{300EF7C6-7B4E-473A-B4D5-C30C72F83589}" dt="2022-02-10T20:11:44.374" v="4639" actId="404"/>
          <ac:graphicFrameMkLst>
            <pc:docMk/>
            <pc:sldMk cId="2875265393" sldId="3403"/>
            <ac:graphicFrameMk id="12" creationId="{8E860582-CE95-8142-B14E-F1FFBC8091CE}"/>
          </ac:graphicFrameMkLst>
        </pc:graphicFrameChg>
      </pc:sldChg>
      <pc:sldChg chg="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670201901" sldId="3414"/>
        </pc:sldMkLst>
        <pc:spChg chg="mod">
          <ac:chgData name="Ulisses Lima Messias" userId="8f637c0ec9cdd908" providerId="LiveId" clId="{300EF7C6-7B4E-473A-B4D5-C30C72F83589}" dt="2022-02-10T19:03:24.123" v="3049" actId="404"/>
          <ac:spMkLst>
            <pc:docMk/>
            <pc:sldMk cId="1670201901" sldId="3414"/>
            <ac:spMk id="3" creationId="{FBED9F24-5BF5-43C7-B9B0-233CAEAAD805}"/>
          </ac:spMkLst>
        </pc:spChg>
        <pc:spChg chg="mod">
          <ac:chgData name="Ulisses Lima Messias" userId="8f637c0ec9cdd908" providerId="LiveId" clId="{300EF7C6-7B4E-473A-B4D5-C30C72F83589}" dt="2022-02-10T19:04:40.828" v="3081" actId="404"/>
          <ac:spMkLst>
            <pc:docMk/>
            <pc:sldMk cId="1670201901" sldId="3414"/>
            <ac:spMk id="17" creationId="{BA202A49-9A28-4E6E-9D59-0836CCCD1367}"/>
          </ac:spMkLst>
        </pc:spChg>
        <pc:graphicFrameChg chg="mod">
          <ac:chgData name="Ulisses Lima Messias" userId="8f637c0ec9cdd908" providerId="LiveId" clId="{300EF7C6-7B4E-473A-B4D5-C30C72F83589}" dt="2022-02-10T19:03:59.309" v="3067" actId="207"/>
          <ac:graphicFrameMkLst>
            <pc:docMk/>
            <pc:sldMk cId="1670201901" sldId="3414"/>
            <ac:graphicFrameMk id="4" creationId="{C5340074-6B35-FF4F-9F5B-895D75164F4D}"/>
          </ac:graphicFrameMkLst>
        </pc:graphicFrameChg>
        <pc:graphicFrameChg chg="mod">
          <ac:chgData name="Ulisses Lima Messias" userId="8f637c0ec9cdd908" providerId="LiveId" clId="{300EF7C6-7B4E-473A-B4D5-C30C72F83589}" dt="2022-02-10T19:05:01.262" v="3093" actId="207"/>
          <ac:graphicFrameMkLst>
            <pc:docMk/>
            <pc:sldMk cId="1670201901" sldId="3414"/>
            <ac:graphicFrameMk id="5" creationId="{53601D64-29AD-4F42-86C0-8F6423FC44A0}"/>
          </ac:graphicFrameMkLst>
        </pc:graphicFrameChg>
        <pc:graphicFrameChg chg="mod">
          <ac:chgData name="Ulisses Lima Messias" userId="8f637c0ec9cdd908" providerId="LiveId" clId="{300EF7C6-7B4E-473A-B4D5-C30C72F83589}" dt="2022-02-10T19:04:28.833" v="3080" actId="207"/>
          <ac:graphicFrameMkLst>
            <pc:docMk/>
            <pc:sldMk cId="1670201901" sldId="3414"/>
            <ac:graphicFrameMk id="16" creationId="{612605AA-5E52-4CAB-ACF1-F104A7ABEEE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392209984" sldId="3421"/>
        </pc:sldMkLst>
        <pc:graphicFrameChg chg="mod">
          <ac:chgData name="Ulisses Lima Messias" userId="8f637c0ec9cdd908" providerId="LiveId" clId="{300EF7C6-7B4E-473A-B4D5-C30C72F83589}" dt="2022-02-10T20:10:42.805" v="4625" actId="404"/>
          <ac:graphicFrameMkLst>
            <pc:docMk/>
            <pc:sldMk cId="3392209984" sldId="3421"/>
            <ac:graphicFrameMk id="4" creationId="{C369322E-DB2C-E14E-88D7-AA82F52A479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22T10:51:01.672" v="5717" actId="403"/>
        <pc:sldMkLst>
          <pc:docMk/>
          <pc:sldMk cId="19352474" sldId="3422"/>
        </pc:sldMkLst>
        <pc:graphicFrameChg chg="mod">
          <ac:chgData name="Ulisses Lima Messias" userId="8f637c0ec9cdd908" providerId="LiveId" clId="{300EF7C6-7B4E-473A-B4D5-C30C72F83589}" dt="2022-02-22T10:50:20.183" v="5705" actId="207"/>
          <ac:graphicFrameMkLst>
            <pc:docMk/>
            <pc:sldMk cId="19352474" sldId="3422"/>
            <ac:graphicFrameMk id="17" creationId="{D465F28B-EE2C-4337-BE3F-FA03F28F123A}"/>
          </ac:graphicFrameMkLst>
        </pc:graphicFrameChg>
        <pc:graphicFrameChg chg="mod">
          <ac:chgData name="Ulisses Lima Messias" userId="8f637c0ec9cdd908" providerId="LiveId" clId="{300EF7C6-7B4E-473A-B4D5-C30C72F83589}" dt="2022-02-22T10:51:01.672" v="5717" actId="403"/>
          <ac:graphicFrameMkLst>
            <pc:docMk/>
            <pc:sldMk cId="19352474" sldId="3422"/>
            <ac:graphicFrameMk id="18" creationId="{AF6468EC-A95E-4199-83D3-96B5222053B2}"/>
          </ac:graphicFrameMkLst>
        </pc:graphicFrameChg>
        <pc:graphicFrameChg chg="mod">
          <ac:chgData name="Ulisses Lima Messias" userId="8f637c0ec9cdd908" providerId="LiveId" clId="{300EF7C6-7B4E-473A-B4D5-C30C72F83589}" dt="2022-02-22T10:50:54.853" v="5714" actId="207"/>
          <ac:graphicFrameMkLst>
            <pc:docMk/>
            <pc:sldMk cId="19352474" sldId="3422"/>
            <ac:graphicFrameMk id="34" creationId="{63184887-4EB1-41EC-8108-E20F44243921}"/>
          </ac:graphicFrameMkLst>
        </pc:graphicFrame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049134637" sldId="4060"/>
        </pc:sldMkLst>
      </pc:sldChg>
      <pc:sldChg chg="del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601384258" sldId="4088"/>
        </pc:sldMkLst>
        <pc:spChg chg="del">
          <ac:chgData name="Ulisses Lima Messias" userId="8f637c0ec9cdd908" providerId="LiveId" clId="{300EF7C6-7B4E-473A-B4D5-C30C72F83589}" dt="2022-02-07T12:29:49.780" v="277" actId="478"/>
          <ac:spMkLst>
            <pc:docMk/>
            <pc:sldMk cId="3601384258" sldId="4088"/>
            <ac:spMk id="108" creationId="{8B99D1FA-9E4A-4FE6-AC97-A552BCA17D17}"/>
          </ac:spMkLst>
        </pc:spChg>
        <pc:picChg chg="del">
          <ac:chgData name="Ulisses Lima Messias" userId="8f637c0ec9cdd908" providerId="LiveId" clId="{300EF7C6-7B4E-473A-B4D5-C30C72F83589}" dt="2022-02-07T12:29:48.571" v="276" actId="478"/>
          <ac:picMkLst>
            <pc:docMk/>
            <pc:sldMk cId="3601384258" sldId="4088"/>
            <ac:picMk id="109" creationId="{5E6177DE-B549-47BA-9594-256E9BBA1C3D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497628435" sldId="4094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01793066" sldId="4095"/>
        </pc:sldMkLst>
      </pc:sldChg>
      <pc:sldChg chg="delSp add mod">
        <pc:chgData name="Ulisses Lima Messias" userId="8f637c0ec9cdd908" providerId="LiveId" clId="{300EF7C6-7B4E-473A-B4D5-C30C72F83589}" dt="2022-02-07T12:08:38.767" v="262" actId="478"/>
        <pc:sldMkLst>
          <pc:docMk/>
          <pc:sldMk cId="23320067" sldId="4096"/>
        </pc:sldMkLst>
        <pc:spChg chg="del">
          <ac:chgData name="Ulisses Lima Messias" userId="8f637c0ec9cdd908" providerId="LiveId" clId="{300EF7C6-7B4E-473A-B4D5-C30C72F83589}" dt="2022-02-07T12:08:38.767" v="262" actId="478"/>
          <ac:spMkLst>
            <pc:docMk/>
            <pc:sldMk cId="23320067" sldId="4096"/>
            <ac:spMk id="41" creationId="{06177353-A627-4455-B0CC-7843DAC2EB60}"/>
          </ac:spMkLst>
        </pc:spChg>
        <pc:picChg chg="del">
          <ac:chgData name="Ulisses Lima Messias" userId="8f637c0ec9cdd908" providerId="LiveId" clId="{300EF7C6-7B4E-473A-B4D5-C30C72F83589}" dt="2022-02-07T12:08:38.006" v="261" actId="478"/>
          <ac:picMkLst>
            <pc:docMk/>
            <pc:sldMk cId="23320067" sldId="4096"/>
            <ac:picMk id="42" creationId="{4CDA60E1-1DD4-4C0C-AA43-6C2BE0BF2F1B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777223402" sldId="4101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563711544" sldId="4102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449027225" sldId="4116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847122053" sldId="4117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165065417" sldId="4118"/>
        </pc:sldMkLst>
      </pc:sldChg>
      <pc:sldChg chg="add">
        <pc:chgData name="Ulisses Lima Messias" userId="8f637c0ec9cdd908" providerId="LiveId" clId="{300EF7C6-7B4E-473A-B4D5-C30C72F83589}" dt="2022-02-07T11:53:24.703" v="23"/>
        <pc:sldMkLst>
          <pc:docMk/>
          <pc:sldMk cId="2833233674" sldId="4152"/>
        </pc:sldMkLst>
      </pc:sldChg>
      <pc:sldChg chg="add">
        <pc:chgData name="Ulisses Lima Messias" userId="8f637c0ec9cdd908" providerId="LiveId" clId="{300EF7C6-7B4E-473A-B4D5-C30C72F83589}" dt="2022-02-07T11:53:32.755" v="24"/>
        <pc:sldMkLst>
          <pc:docMk/>
          <pc:sldMk cId="1573679807" sldId="4153"/>
        </pc:sldMkLst>
      </pc:sldChg>
      <pc:sldChg chg="add">
        <pc:chgData name="Ulisses Lima Messias" userId="8f637c0ec9cdd908" providerId="LiveId" clId="{300EF7C6-7B4E-473A-B4D5-C30C72F83589}" dt="2022-02-07T11:53:24.703" v="23"/>
        <pc:sldMkLst>
          <pc:docMk/>
          <pc:sldMk cId="2831698426" sldId="4154"/>
        </pc:sldMkLst>
      </pc:sldChg>
      <pc:sldChg chg="addSp delSp modSp add mod">
        <pc:chgData name="Ulisses Lima Messias" userId="8f637c0ec9cdd908" providerId="LiveId" clId="{300EF7C6-7B4E-473A-B4D5-C30C72F83589}" dt="2022-02-16T15:26:17.496" v="5554" actId="478"/>
        <pc:sldMkLst>
          <pc:docMk/>
          <pc:sldMk cId="3719105456" sldId="4155"/>
        </pc:sldMkLst>
        <pc:spChg chg="add mod">
          <ac:chgData name="Ulisses Lima Messias" userId="8f637c0ec9cdd908" providerId="LiveId" clId="{300EF7C6-7B4E-473A-B4D5-C30C72F83589}" dt="2022-02-07T11:54:42.703" v="33" actId="113"/>
          <ac:spMkLst>
            <pc:docMk/>
            <pc:sldMk cId="3719105456" sldId="4155"/>
            <ac:spMk id="2" creationId="{E6C50838-1ACB-444E-91D1-CD518EB8A223}"/>
          </ac:spMkLst>
        </pc:spChg>
        <pc:spChg chg="add mod">
          <ac:chgData name="Ulisses Lima Messias" userId="8f637c0ec9cdd908" providerId="LiveId" clId="{300EF7C6-7B4E-473A-B4D5-C30C72F83589}" dt="2022-02-07T11:54:59.578" v="39" actId="20577"/>
          <ac:spMkLst>
            <pc:docMk/>
            <pc:sldMk cId="3719105456" sldId="4155"/>
            <ac:spMk id="46" creationId="{605DF6B2-ADDD-4D5F-B04F-EE23493A7453}"/>
          </ac:spMkLst>
        </pc:spChg>
        <pc:spChg chg="add del">
          <ac:chgData name="Ulisses Lima Messias" userId="8f637c0ec9cdd908" providerId="LiveId" clId="{300EF7C6-7B4E-473A-B4D5-C30C72F83589}" dt="2022-02-16T15:26:16.880" v="5553" actId="478"/>
          <ac:spMkLst>
            <pc:docMk/>
            <pc:sldMk cId="3719105456" sldId="4155"/>
            <ac:spMk id="47" creationId="{50E6E087-121D-4710-9743-829CAC286036}"/>
          </ac:spMkLst>
        </pc:spChg>
        <pc:spChg chg="add del">
          <ac:chgData name="Ulisses Lima Messias" userId="8f637c0ec9cdd908" providerId="LiveId" clId="{300EF7C6-7B4E-473A-B4D5-C30C72F83589}" dt="2022-02-16T15:26:17.496" v="5554" actId="478"/>
          <ac:spMkLst>
            <pc:docMk/>
            <pc:sldMk cId="3719105456" sldId="4155"/>
            <ac:spMk id="48" creationId="{6BE403C2-9E75-4406-8F9F-08115E534511}"/>
          </ac:spMkLst>
        </pc:spChg>
        <pc:spChg chg="mod">
          <ac:chgData name="Ulisses Lima Messias" userId="8f637c0ec9cdd908" providerId="LiveId" clId="{300EF7C6-7B4E-473A-B4D5-C30C72F83589}" dt="2022-02-16T15:26:13.738" v="5552" actId="20577"/>
          <ac:spMkLst>
            <pc:docMk/>
            <pc:sldMk cId="3719105456" sldId="4155"/>
            <ac:spMk id="50" creationId="{C51F6CC6-EA3A-49D6-B6B8-D302E8D2E17C}"/>
          </ac:spMkLst>
        </pc:spChg>
      </pc:sldChg>
      <pc:sldChg chg="addSp modSp add mod">
        <pc:chgData name="Ulisses Lima Messias" userId="8f637c0ec9cdd908" providerId="LiveId" clId="{300EF7C6-7B4E-473A-B4D5-C30C72F83589}" dt="2022-02-07T11:55:25.072" v="58" actId="1038"/>
        <pc:sldMkLst>
          <pc:docMk/>
          <pc:sldMk cId="2306387285" sldId="4156"/>
        </pc:sldMkLst>
        <pc:spChg chg="add mod">
          <ac:chgData name="Ulisses Lima Messias" userId="8f637c0ec9cdd908" providerId="LiveId" clId="{300EF7C6-7B4E-473A-B4D5-C30C72F83589}" dt="2022-02-07T11:55:25.072" v="58" actId="1038"/>
          <ac:spMkLst>
            <pc:docMk/>
            <pc:sldMk cId="2306387285" sldId="4156"/>
            <ac:spMk id="27" creationId="{A07645F0-52CC-4D71-85C5-A8841D024B69}"/>
          </ac:spMkLst>
        </pc:spChg>
      </pc:sldChg>
      <pc:sldChg chg="modSp add mod ord modShow">
        <pc:chgData name="Ulisses Lima Messias" userId="8f637c0ec9cdd908" providerId="LiveId" clId="{300EF7C6-7B4E-473A-B4D5-C30C72F83589}" dt="2022-02-24T19:18:28.926" v="6514" actId="729"/>
        <pc:sldMkLst>
          <pc:docMk/>
          <pc:sldMk cId="693016791" sldId="4157"/>
        </pc:sldMkLst>
        <pc:spChg chg="mod">
          <ac:chgData name="Ulisses Lima Messias" userId="8f637c0ec9cdd908" providerId="LiveId" clId="{300EF7C6-7B4E-473A-B4D5-C30C72F83589}" dt="2022-02-07T18:06:30.471" v="832" actId="207"/>
          <ac:spMkLst>
            <pc:docMk/>
            <pc:sldMk cId="693016791" sldId="4157"/>
            <ac:spMk id="70" creationId="{346B6478-FFFB-8346-971B-7F55ED8675EA}"/>
          </ac:spMkLst>
        </pc:spChg>
        <pc:spChg chg="mod">
          <ac:chgData name="Ulisses Lima Messias" userId="8f637c0ec9cdd908" providerId="LiveId" clId="{300EF7C6-7B4E-473A-B4D5-C30C72F83589}" dt="2022-02-07T18:06:37.323" v="833" actId="207"/>
          <ac:spMkLst>
            <pc:docMk/>
            <pc:sldMk cId="693016791" sldId="4157"/>
            <ac:spMk id="76" creationId="{22A4C532-36D9-4A87-8600-1950E0058C29}"/>
          </ac:spMkLst>
        </pc:sp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498700170" sldId="4158"/>
        </pc:sldMkLst>
      </pc:sldChg>
      <pc:sldChg chg="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750282314" sldId="4159"/>
        </pc:sldMkLst>
        <pc:spChg chg="mod">
          <ac:chgData name="Ulisses Lima Messias" userId="8f637c0ec9cdd908" providerId="LiveId" clId="{300EF7C6-7B4E-473A-B4D5-C30C72F83589}" dt="2022-02-07T18:45:31.519" v="1663" actId="1076"/>
          <ac:spMkLst>
            <pc:docMk/>
            <pc:sldMk cId="3750282314" sldId="4159"/>
            <ac:spMk id="2" creationId="{9202B6D4-3461-413E-8FF6-E3FC43C38308}"/>
          </ac:spMkLst>
        </pc:spChg>
        <pc:graphicFrameChg chg="mod modGraphic">
          <ac:chgData name="Ulisses Lima Messias" userId="8f637c0ec9cdd908" providerId="LiveId" clId="{300EF7C6-7B4E-473A-B4D5-C30C72F83589}" dt="2022-02-08T19:08:54.791" v="2490" actId="207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Chg chg="addSp delSp modSp add mod setBg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2917009343" sldId="4160"/>
        </pc:sldMkLst>
        <pc:spChg chg="del">
          <ac:chgData name="Ulisses Lima Messias" userId="8f637c0ec9cdd908" providerId="LiveId" clId="{300EF7C6-7B4E-473A-B4D5-C30C72F83589}" dt="2022-02-07T19:18:39.906" v="1672" actId="478"/>
          <ac:spMkLst>
            <pc:docMk/>
            <pc:sldMk cId="2917009343" sldId="4160"/>
            <ac:spMk id="3" creationId="{8ABC02F2-5FC6-468E-AC04-53833D464CE8}"/>
          </ac:spMkLst>
        </pc:spChg>
        <pc:spChg chg="add del mod">
          <ac:chgData name="Ulisses Lima Messias" userId="8f637c0ec9cdd908" providerId="LiveId" clId="{300EF7C6-7B4E-473A-B4D5-C30C72F83589}" dt="2022-02-07T19:18:43.407" v="1673" actId="478"/>
          <ac:spMkLst>
            <pc:docMk/>
            <pc:sldMk cId="2917009343" sldId="4160"/>
            <ac:spMk id="4" creationId="{E9DF0F87-4847-4CF3-A5D2-ED1D51A243BC}"/>
          </ac:spMkLst>
        </pc:spChg>
        <pc:spChg chg="add mod">
          <ac:chgData name="Ulisses Lima Messias" userId="8f637c0ec9cdd908" providerId="LiveId" clId="{300EF7C6-7B4E-473A-B4D5-C30C72F83589}" dt="2022-02-07T19:19:32.637" v="1692" actId="207"/>
          <ac:spMkLst>
            <pc:docMk/>
            <pc:sldMk cId="2917009343" sldId="4160"/>
            <ac:spMk id="5" creationId="{AC71FE26-4DC7-40C8-BCF2-8082954B530F}"/>
          </ac:spMkLst>
        </pc:spChg>
        <pc:spChg chg="add del mod">
          <ac:chgData name="Ulisses Lima Messias" userId="8f637c0ec9cdd908" providerId="LiveId" clId="{300EF7C6-7B4E-473A-B4D5-C30C72F83589}" dt="2022-02-07T19:21:27.674" v="1722" actId="478"/>
          <ac:spMkLst>
            <pc:docMk/>
            <pc:sldMk cId="2917009343" sldId="4160"/>
            <ac:spMk id="6" creationId="{5761F1AA-3378-4289-A81C-A9A40424E160}"/>
          </ac:spMkLst>
        </pc:spChg>
        <pc:spChg chg="add mod">
          <ac:chgData name="Ulisses Lima Messias" userId="8f637c0ec9cdd908" providerId="LiveId" clId="{300EF7C6-7B4E-473A-B4D5-C30C72F83589}" dt="2022-02-07T19:23:31.797" v="1851" actId="14100"/>
          <ac:spMkLst>
            <pc:docMk/>
            <pc:sldMk cId="2917009343" sldId="4160"/>
            <ac:spMk id="7" creationId="{68D8A8B9-4C41-44E7-8200-E7C8E03EF1C8}"/>
          </ac:spMkLst>
        </pc:spChg>
        <pc:spChg chg="add mod">
          <ac:chgData name="Ulisses Lima Messias" userId="8f637c0ec9cdd908" providerId="LiveId" clId="{300EF7C6-7B4E-473A-B4D5-C30C72F83589}" dt="2022-02-07T19:23:37.430" v="1852" actId="1076"/>
          <ac:spMkLst>
            <pc:docMk/>
            <pc:sldMk cId="2917009343" sldId="4160"/>
            <ac:spMk id="8" creationId="{3F32F161-F365-4755-86A5-F56AA2C1BC40}"/>
          </ac:spMkLst>
        </pc:spChg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59481135" sldId="4161"/>
        </pc:sldMkLst>
        <pc:spChg chg="mod">
          <ac:chgData name="Ulisses Lima Messias" userId="8f637c0ec9cdd908" providerId="LiveId" clId="{300EF7C6-7B4E-473A-B4D5-C30C72F83589}" dt="2022-02-07T20:07:54.117" v="2400" actId="207"/>
          <ac:spMkLst>
            <pc:docMk/>
            <pc:sldMk cId="2559481135" sldId="4161"/>
            <ac:spMk id="76" creationId="{22A4C532-36D9-4A87-8600-1950E0058C29}"/>
          </ac:spMkLst>
        </pc:spChg>
        <pc:spChg chg="mod">
          <ac:chgData name="Ulisses Lima Messias" userId="8f637c0ec9cdd908" providerId="LiveId" clId="{300EF7C6-7B4E-473A-B4D5-C30C72F83589}" dt="2022-02-07T20:07:58.717" v="2401" actId="207"/>
          <ac:spMkLst>
            <pc:docMk/>
            <pc:sldMk cId="2559481135" sldId="4161"/>
            <ac:spMk id="85" creationId="{3B0A94ED-9011-4C35-8A96-B9A1010918A9}"/>
          </ac:spMkLst>
        </pc:sp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4214660062" sldId="4162"/>
        </pc:sldMkLst>
        <pc:spChg chg="mod">
          <ac:chgData name="Ulisses Lima Messias" userId="8f637c0ec9cdd908" providerId="LiveId" clId="{300EF7C6-7B4E-473A-B4D5-C30C72F83589}" dt="2022-02-07T20:08:30.370" v="2404" actId="207"/>
          <ac:spMkLst>
            <pc:docMk/>
            <pc:sldMk cId="4214660062" sldId="4162"/>
            <ac:spMk id="77" creationId="{0E380D67-D5E2-47F3-93C7-B31CE2A6F608}"/>
          </ac:spMkLst>
        </pc:spChg>
        <pc:spChg chg="mod">
          <ac:chgData name="Ulisses Lima Messias" userId="8f637c0ec9cdd908" providerId="LiveId" clId="{300EF7C6-7B4E-473A-B4D5-C30C72F83589}" dt="2022-02-07T20:08:23.329" v="2403" actId="207"/>
          <ac:spMkLst>
            <pc:docMk/>
            <pc:sldMk cId="4214660062" sldId="4162"/>
            <ac:spMk id="85" creationId="{3B0A94ED-9011-4C35-8A96-B9A1010918A9}"/>
          </ac:spMkLst>
        </pc:spChg>
      </pc:sldChg>
      <pc:sldChg chg="addSp delSp modSp add mod delAnim modShow">
        <pc:chgData name="Ulisses Lima Messias" userId="8f637c0ec9cdd908" providerId="LiveId" clId="{300EF7C6-7B4E-473A-B4D5-C30C72F83589}" dt="2022-02-24T18:44:18.837" v="6357" actId="729"/>
        <pc:sldMkLst>
          <pc:docMk/>
          <pc:sldMk cId="2830394501" sldId="4163"/>
        </pc:sldMkLst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2" creationId="{9D3B87E0-232C-4F0D-99DB-D382B9A6BE50}"/>
          </ac:spMkLst>
        </pc:spChg>
        <pc:spChg chg="del">
          <ac:chgData name="Ulisses Lima Messias" userId="8f637c0ec9cdd908" providerId="LiveId" clId="{300EF7C6-7B4E-473A-B4D5-C30C72F83589}" dt="2022-02-08T11:48:05.887" v="2428" actId="478"/>
          <ac:spMkLst>
            <pc:docMk/>
            <pc:sldMk cId="2830394501" sldId="4163"/>
            <ac:spMk id="3" creationId="{164EF5BC-10DD-45A7-9BFA-107D89490864}"/>
          </ac:spMkLst>
        </pc:spChg>
        <pc:spChg chg="add mod">
          <ac:chgData name="Ulisses Lima Messias" userId="8f637c0ec9cdd908" providerId="LiveId" clId="{300EF7C6-7B4E-473A-B4D5-C30C72F83589}" dt="2022-02-08T11:48:43.369" v="2473" actId="1076"/>
          <ac:spMkLst>
            <pc:docMk/>
            <pc:sldMk cId="2830394501" sldId="4163"/>
            <ac:spMk id="5" creationId="{E0428868-51A7-44F2-A824-34DB895FAEEC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11" creationId="{690DC9EB-2D45-42F7-990C-01D651B202D7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12" creationId="{A1F3A8B8-44A7-4DEB-B857-3BDBD8414538}"/>
          </ac:spMkLst>
        </pc:spChg>
        <pc:spChg chg="del">
          <ac:chgData name="Ulisses Lima Messias" userId="8f637c0ec9cdd908" providerId="LiveId" clId="{300EF7C6-7B4E-473A-B4D5-C30C72F83589}" dt="2022-02-08T11:48:05.887" v="2428" actId="478"/>
          <ac:spMkLst>
            <pc:docMk/>
            <pc:sldMk cId="2830394501" sldId="4163"/>
            <ac:spMk id="17" creationId="{51B49757-475C-4CEC-BBEA-8DABEF8ECAFD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20" creationId="{47E3AAF5-9B89-42BB-A6F7-2EF72360D667}"/>
          </ac:spMkLst>
        </pc:spChg>
        <pc:spChg chg="del">
          <ac:chgData name="Ulisses Lima Messias" userId="8f637c0ec9cdd908" providerId="LiveId" clId="{300EF7C6-7B4E-473A-B4D5-C30C72F83589}" dt="2022-02-08T11:47:58.491" v="2425" actId="478"/>
          <ac:spMkLst>
            <pc:docMk/>
            <pc:sldMk cId="2830394501" sldId="4163"/>
            <ac:spMk id="23" creationId="{CFE54EA4-E150-4E19-B8D4-B65B6F9F709D}"/>
          </ac:spMkLst>
        </pc:spChg>
        <pc:grpChg chg="del">
          <ac:chgData name="Ulisses Lima Messias" userId="8f637c0ec9cdd908" providerId="LiveId" clId="{300EF7C6-7B4E-473A-B4D5-C30C72F83589}" dt="2022-02-08T11:48:03.195" v="2427" actId="478"/>
          <ac:grpSpMkLst>
            <pc:docMk/>
            <pc:sldMk cId="2830394501" sldId="4163"/>
            <ac:grpSpMk id="48" creationId="{FAEFCCAB-D3EA-454E-B87D-2B80E9541EFE}"/>
          </ac:grpSpMkLst>
        </pc:grpChg>
        <pc:graphicFrameChg chg="del">
          <ac:chgData name="Ulisses Lima Messias" userId="8f637c0ec9cdd908" providerId="LiveId" clId="{300EF7C6-7B4E-473A-B4D5-C30C72F83589}" dt="2022-02-08T11:48:03.195" v="2427" actId="478"/>
          <ac:graphicFrameMkLst>
            <pc:docMk/>
            <pc:sldMk cId="2830394501" sldId="4163"/>
            <ac:graphicFrameMk id="13" creationId="{B3CADE98-D1BF-42C1-A2B0-05A80DE7509A}"/>
          </ac:graphicFrameMkLst>
        </pc:graphicFrameChg>
        <pc:picChg chg="add mod">
          <ac:chgData name="Ulisses Lima Messias" userId="8f637c0ec9cdd908" providerId="LiveId" clId="{300EF7C6-7B4E-473A-B4D5-C30C72F83589}" dt="2022-02-08T11:48:56.990" v="2475" actId="1076"/>
          <ac:picMkLst>
            <pc:docMk/>
            <pc:sldMk cId="2830394501" sldId="4163"/>
            <ac:picMk id="21" creationId="{6328D756-9658-4890-99F9-5AA8020B2C55}"/>
          </ac:picMkLst>
        </pc:picChg>
        <pc:picChg chg="del">
          <ac:chgData name="Ulisses Lima Messias" userId="8f637c0ec9cdd908" providerId="LiveId" clId="{300EF7C6-7B4E-473A-B4D5-C30C72F83589}" dt="2022-02-08T11:48:03.195" v="2427" actId="478"/>
          <ac:picMkLst>
            <pc:docMk/>
            <pc:sldMk cId="2830394501" sldId="4163"/>
            <ac:picMk id="32" creationId="{1B8B28B2-77FF-4CDE-9508-BC9C18FBC020}"/>
          </ac:picMkLst>
        </pc:picChg>
        <pc:picChg chg="del">
          <ac:chgData name="Ulisses Lima Messias" userId="8f637c0ec9cdd908" providerId="LiveId" clId="{300EF7C6-7B4E-473A-B4D5-C30C72F83589}" dt="2022-02-08T11:48:03.195" v="2427" actId="478"/>
          <ac:picMkLst>
            <pc:docMk/>
            <pc:sldMk cId="2830394501" sldId="4163"/>
            <ac:picMk id="33" creationId="{DC817D09-CEDB-474B-8353-BEC72B6CBDC2}"/>
          </ac:picMkLst>
        </pc:picChg>
        <pc:cxnChg chg="del">
          <ac:chgData name="Ulisses Lima Messias" userId="8f637c0ec9cdd908" providerId="LiveId" clId="{300EF7C6-7B4E-473A-B4D5-C30C72F83589}" dt="2022-02-08T11:48:03.195" v="2427" actId="478"/>
          <ac:cxnSpMkLst>
            <pc:docMk/>
            <pc:sldMk cId="2830394501" sldId="4163"/>
            <ac:cxnSpMk id="4" creationId="{44EA2769-F578-43E5-9122-15469DAD855D}"/>
          </ac:cxnSpMkLst>
        </pc:cxnChg>
        <pc:cxnChg chg="del">
          <ac:chgData name="Ulisses Lima Messias" userId="8f637c0ec9cdd908" providerId="LiveId" clId="{300EF7C6-7B4E-473A-B4D5-C30C72F83589}" dt="2022-02-08T11:48:05.887" v="2428" actId="478"/>
          <ac:cxnSpMkLst>
            <pc:docMk/>
            <pc:sldMk cId="2830394501" sldId="4163"/>
            <ac:cxnSpMk id="6" creationId="{C9E3E3EC-B507-4891-86CF-58D6A3FEB692}"/>
          </ac:cxnSpMkLst>
        </pc:cxnChg>
        <pc:cxnChg chg="del">
          <ac:chgData name="Ulisses Lima Messias" userId="8f637c0ec9cdd908" providerId="LiveId" clId="{300EF7C6-7B4E-473A-B4D5-C30C72F83589}" dt="2022-02-08T11:48:00.075" v="2426" actId="478"/>
          <ac:cxnSpMkLst>
            <pc:docMk/>
            <pc:sldMk cId="2830394501" sldId="4163"/>
            <ac:cxnSpMk id="22" creationId="{6F54D8F1-9545-435C-ABF2-FF357BD91297}"/>
          </ac:cxnSpMkLst>
        </pc:cxnChg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480689447" sldId="4164"/>
        </pc:sldMkLst>
        <pc:spChg chg="add mod">
          <ac:chgData name="Ulisses Lima Messias" userId="8f637c0ec9cdd908" providerId="LiveId" clId="{300EF7C6-7B4E-473A-B4D5-C30C72F83589}" dt="2022-02-09T15:24:26.365" v="2542" actId="1076"/>
          <ac:spMkLst>
            <pc:docMk/>
            <pc:sldMk cId="1480689447" sldId="4164"/>
            <ac:spMk id="2" creationId="{73B1AFDD-C70B-40DA-83CA-3523931A79BA}"/>
          </ac:spMkLst>
        </pc:spChg>
        <pc:spChg chg="del mod">
          <ac:chgData name="Ulisses Lima Messias" userId="8f637c0ec9cdd908" providerId="LiveId" clId="{300EF7C6-7B4E-473A-B4D5-C30C72F83589}" dt="2022-02-09T15:23:08.560" v="2519" actId="478"/>
          <ac:spMkLst>
            <pc:docMk/>
            <pc:sldMk cId="1480689447" sldId="4164"/>
            <ac:spMk id="6" creationId="{8E85BFA2-A4A2-4D67-9DE4-EBD5EEBB910A}"/>
          </ac:spMkLst>
        </pc:spChg>
        <pc:spChg chg="add mod">
          <ac:chgData name="Ulisses Lima Messias" userId="8f637c0ec9cdd908" providerId="LiveId" clId="{300EF7C6-7B4E-473A-B4D5-C30C72F83589}" dt="2022-02-09T15:24:26.365" v="2542" actId="1076"/>
          <ac:spMkLst>
            <pc:docMk/>
            <pc:sldMk cId="1480689447" sldId="4164"/>
            <ac:spMk id="7" creationId="{0414B873-45EF-4EF3-A6C3-FC92C373CAB6}"/>
          </ac:spMkLst>
        </pc:spChg>
        <pc:spChg chg="add mod">
          <ac:chgData name="Ulisses Lima Messias" userId="8f637c0ec9cdd908" providerId="LiveId" clId="{300EF7C6-7B4E-473A-B4D5-C30C72F83589}" dt="2022-02-09T15:23:50.513" v="2528" actId="2085"/>
          <ac:spMkLst>
            <pc:docMk/>
            <pc:sldMk cId="1480689447" sldId="4164"/>
            <ac:spMk id="8" creationId="{80A5E9C6-5DCD-40D0-88CD-9F32B03323D2}"/>
          </ac:spMkLst>
        </pc:spChg>
        <pc:spChg chg="add mod">
          <ac:chgData name="Ulisses Lima Messias" userId="8f637c0ec9cdd908" providerId="LiveId" clId="{300EF7C6-7B4E-473A-B4D5-C30C72F83589}" dt="2022-02-09T15:24:14.529" v="2541" actId="1076"/>
          <ac:spMkLst>
            <pc:docMk/>
            <pc:sldMk cId="1480689447" sldId="4164"/>
            <ac:spMk id="9" creationId="{D20D6E8D-AF0D-4B49-B50D-A2F4DE5E0E78}"/>
          </ac:spMkLst>
        </pc:sp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837525275" sldId="4166"/>
        </pc:sldMkLst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941407783" sldId="4167"/>
        </pc:sldMkLst>
        <pc:spChg chg="mod">
          <ac:chgData name="Ulisses Lima Messias" userId="8f637c0ec9cdd908" providerId="LiveId" clId="{300EF7C6-7B4E-473A-B4D5-C30C72F83589}" dt="2022-02-10T11:30:36.164" v="2898" actId="1036"/>
          <ac:spMkLst>
            <pc:docMk/>
            <pc:sldMk cId="1941407783" sldId="4167"/>
            <ac:spMk id="2" creationId="{8FC253D0-071B-4F52-95C6-18F6F40446EB}"/>
          </ac:spMkLst>
        </pc:spChg>
        <pc:spChg chg="mod">
          <ac:chgData name="Ulisses Lima Messias" userId="8f637c0ec9cdd908" providerId="LiveId" clId="{300EF7C6-7B4E-473A-B4D5-C30C72F83589}" dt="2022-02-10T11:30:38.870" v="2900" actId="1036"/>
          <ac:spMkLst>
            <pc:docMk/>
            <pc:sldMk cId="1941407783" sldId="4167"/>
            <ac:spMk id="10" creationId="{80F3FD8E-BA5C-4DE0-BC49-410767CA0349}"/>
          </ac:spMkLst>
        </pc:spChg>
        <pc:spChg chg="mod">
          <ac:chgData name="Ulisses Lima Messias" userId="8f637c0ec9cdd908" providerId="LiveId" clId="{300EF7C6-7B4E-473A-B4D5-C30C72F83589}" dt="2022-02-10T11:31:27.440" v="2909" actId="1035"/>
          <ac:spMkLst>
            <pc:docMk/>
            <pc:sldMk cId="1941407783" sldId="4167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10T11:31:20.250" v="2908" actId="1076"/>
          <ac:spMkLst>
            <pc:docMk/>
            <pc:sldMk cId="1941407783" sldId="4167"/>
            <ac:spMk id="15" creationId="{B31BC0B6-BA1A-4517-89E3-42C727AF6463}"/>
          </ac:spMkLst>
        </pc:spChg>
        <pc:spChg chg="del mod">
          <ac:chgData name="Ulisses Lima Messias" userId="8f637c0ec9cdd908" providerId="LiveId" clId="{300EF7C6-7B4E-473A-B4D5-C30C72F83589}" dt="2022-02-10T11:29:41.232" v="2830" actId="478"/>
          <ac:spMkLst>
            <pc:docMk/>
            <pc:sldMk cId="1941407783" sldId="4167"/>
            <ac:spMk id="16" creationId="{B56E9708-852A-4BE6-A46D-365DAD938084}"/>
          </ac:spMkLst>
        </pc:spChg>
        <pc:graphicFrameChg chg="add mod ord">
          <ac:chgData name="Ulisses Lima Messias" userId="8f637c0ec9cdd908" providerId="LiveId" clId="{300EF7C6-7B4E-473A-B4D5-C30C72F83589}" dt="2022-02-10T11:31:28.628" v="2910" actId="1076"/>
          <ac:graphicFrameMkLst>
            <pc:docMk/>
            <pc:sldMk cId="1941407783" sldId="4167"/>
            <ac:graphicFrameMk id="12" creationId="{EF45453D-9CE4-4177-8F51-7F5CDE06F76C}"/>
          </ac:graphicFrameMkLst>
        </pc:graphicFrameChg>
        <pc:picChg chg="del">
          <ac:chgData name="Ulisses Lima Messias" userId="8f637c0ec9cdd908" providerId="LiveId" clId="{300EF7C6-7B4E-473A-B4D5-C30C72F83589}" dt="2022-02-10T11:27:28.877" v="2822" actId="478"/>
          <ac:picMkLst>
            <pc:docMk/>
            <pc:sldMk cId="1941407783" sldId="4167"/>
            <ac:picMk id="9" creationId="{A3685D7C-92F7-49D2-8D5A-B82E352DA74A}"/>
          </ac:picMkLst>
        </pc:picChg>
        <pc:picChg chg="add mod">
          <ac:chgData name="Ulisses Lima Messias" userId="8f637c0ec9cdd908" providerId="LiveId" clId="{300EF7C6-7B4E-473A-B4D5-C30C72F83589}" dt="2022-02-10T11:54:03.843" v="2934" actId="1076"/>
          <ac:picMkLst>
            <pc:docMk/>
            <pc:sldMk cId="1941407783" sldId="4167"/>
            <ac:picMk id="13" creationId="{D864A5A4-2079-4E77-ACD4-7DA47651CE29}"/>
          </ac:picMkLst>
        </pc:picChg>
      </pc:sldChg>
      <pc:sldChg chg="addSp delSp modSp add mod or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3775759497" sldId="4168"/>
        </pc:sldMkLst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2" creationId="{33930D9F-216A-AF46-8251-15A6E652BC41}"/>
          </ac:spMkLst>
        </pc:spChg>
        <pc:spChg chg="add mod">
          <ac:chgData name="Ulisses Lima Messias" userId="8f637c0ec9cdd908" providerId="LiveId" clId="{300EF7C6-7B4E-473A-B4D5-C30C72F83589}" dt="2022-02-10T19:07:12.620" v="3099" actId="2085"/>
          <ac:spMkLst>
            <pc:docMk/>
            <pc:sldMk cId="3775759497" sldId="4168"/>
            <ac:spMk id="3" creationId="{C02F396D-1600-4074-9A7F-C558EB743A8D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4" creationId="{0C8CAF75-CB80-FC4D-9E66-E2E5EC28C2F9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5" creationId="{3D055666-285B-8143-8E8F-551E97333585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6" creationId="{9BA87ED0-B5E4-604F-B237-ACD9342AB1AB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7" creationId="{E4FE88DF-328D-9944-B493-25D86472453B}"/>
          </ac:spMkLst>
        </pc:spChg>
        <pc:spChg chg="add mod">
          <ac:chgData name="Ulisses Lima Messias" userId="8f637c0ec9cdd908" providerId="LiveId" clId="{300EF7C6-7B4E-473A-B4D5-C30C72F83589}" dt="2022-02-10T19:25:59.155" v="3678" actId="1076"/>
          <ac:spMkLst>
            <pc:docMk/>
            <pc:sldMk cId="3775759497" sldId="4168"/>
            <ac:spMk id="8" creationId="{40D7688A-A299-426B-8457-6FFEC4190293}"/>
          </ac:spMkLst>
        </pc:spChg>
        <pc:spChg chg="mod">
          <ac:chgData name="Ulisses Lima Messias" userId="8f637c0ec9cdd908" providerId="LiveId" clId="{300EF7C6-7B4E-473A-B4D5-C30C72F83589}" dt="2022-02-10T19:34:15.722" v="3829" actId="20577"/>
          <ac:spMkLst>
            <pc:docMk/>
            <pc:sldMk cId="3775759497" sldId="4168"/>
            <ac:spMk id="9" creationId="{3573D9AD-5E5C-744C-8A83-4FBCB28693CA}"/>
          </ac:spMkLst>
        </pc:spChg>
        <pc:spChg chg="del">
          <ac:chgData name="Ulisses Lima Messias" userId="8f637c0ec9cdd908" providerId="LiveId" clId="{300EF7C6-7B4E-473A-B4D5-C30C72F83589}" dt="2022-02-10T19:07:38.110" v="3126" actId="478"/>
          <ac:spMkLst>
            <pc:docMk/>
            <pc:sldMk cId="3775759497" sldId="4168"/>
            <ac:spMk id="10" creationId="{4FF1DC1E-115F-7148-98F7-FAB2E0FFCA9F}"/>
          </ac:spMkLst>
        </pc:spChg>
        <pc:spChg chg="mod">
          <ac:chgData name="Ulisses Lima Messias" userId="8f637c0ec9cdd908" providerId="LiveId" clId="{300EF7C6-7B4E-473A-B4D5-C30C72F83589}" dt="2022-02-10T19:11:02.120" v="3317" actId="1036"/>
          <ac:spMkLst>
            <pc:docMk/>
            <pc:sldMk cId="3775759497" sldId="4168"/>
            <ac:spMk id="12" creationId="{52DFF0AE-DE26-D441-BFF6-6C97A9ECFE93}"/>
          </ac:spMkLst>
        </pc:spChg>
        <pc:spChg chg="mod">
          <ac:chgData name="Ulisses Lima Messias" userId="8f637c0ec9cdd908" providerId="LiveId" clId="{300EF7C6-7B4E-473A-B4D5-C30C72F83589}" dt="2022-02-10T19:10:57.446" v="3301" actId="1035"/>
          <ac:spMkLst>
            <pc:docMk/>
            <pc:sldMk cId="3775759497" sldId="4168"/>
            <ac:spMk id="13" creationId="{385A1607-A816-C64F-949A-31625CFBDB14}"/>
          </ac:spMkLst>
        </pc:spChg>
        <pc:spChg chg="add del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14" creationId="{5B6B7D19-8B58-9F46-8E79-79381D84470A}"/>
          </ac:spMkLst>
        </pc:spChg>
        <pc:spChg chg="del">
          <ac:chgData name="Ulisses Lima Messias" userId="8f637c0ec9cdd908" providerId="LiveId" clId="{300EF7C6-7B4E-473A-B4D5-C30C72F83589}" dt="2022-02-10T19:08:43.142" v="3193" actId="478"/>
          <ac:spMkLst>
            <pc:docMk/>
            <pc:sldMk cId="3775759497" sldId="4168"/>
            <ac:spMk id="17" creationId="{19DB13B8-E002-334D-A019-EEB03FEA6A09}"/>
          </ac:spMkLst>
        </pc:spChg>
        <pc:spChg chg="del">
          <ac:chgData name="Ulisses Lima Messias" userId="8f637c0ec9cdd908" providerId="LiveId" clId="{300EF7C6-7B4E-473A-B4D5-C30C72F83589}" dt="2022-02-10T19:08:45.111" v="3194" actId="478"/>
          <ac:spMkLst>
            <pc:docMk/>
            <pc:sldMk cId="3775759497" sldId="4168"/>
            <ac:spMk id="18" creationId="{0F9948BC-1F17-EA4E-8FE9-9046FEFF55BC}"/>
          </ac:spMkLst>
        </pc:spChg>
        <pc:spChg chg="del">
          <ac:chgData name="Ulisses Lima Messias" userId="8f637c0ec9cdd908" providerId="LiveId" clId="{300EF7C6-7B4E-473A-B4D5-C30C72F83589}" dt="2022-02-10T19:08:50.118" v="3197" actId="478"/>
          <ac:spMkLst>
            <pc:docMk/>
            <pc:sldMk cId="3775759497" sldId="4168"/>
            <ac:spMk id="19" creationId="{2BE05418-0BE8-B643-A4FC-E9A7A3733999}"/>
          </ac:spMkLst>
        </pc:spChg>
        <pc:spChg chg="del">
          <ac:chgData name="Ulisses Lima Messias" userId="8f637c0ec9cdd908" providerId="LiveId" clId="{300EF7C6-7B4E-473A-B4D5-C30C72F83589}" dt="2022-02-10T19:08:42.214" v="3192" actId="478"/>
          <ac:spMkLst>
            <pc:docMk/>
            <pc:sldMk cId="3775759497" sldId="4168"/>
            <ac:spMk id="20" creationId="{C2686298-AD6C-904B-82AF-8C0BD36585F7}"/>
          </ac:spMkLst>
        </pc:spChg>
        <pc:spChg chg="mod">
          <ac:chgData name="Ulisses Lima Messias" userId="8f637c0ec9cdd908" providerId="LiveId" clId="{300EF7C6-7B4E-473A-B4D5-C30C72F83589}" dt="2022-02-10T19:10:20.174" v="3274" actId="20577"/>
          <ac:spMkLst>
            <pc:docMk/>
            <pc:sldMk cId="3775759497" sldId="4168"/>
            <ac:spMk id="21" creationId="{6E9B6CCD-DFE5-B743-88EE-C9582BD85ECC}"/>
          </ac:spMkLst>
        </pc:spChg>
        <pc:spChg chg="mod">
          <ac:chgData name="Ulisses Lima Messias" userId="8f637c0ec9cdd908" providerId="LiveId" clId="{300EF7C6-7B4E-473A-B4D5-C30C72F83589}" dt="2022-02-10T19:09:19.813" v="3215" actId="1076"/>
          <ac:spMkLst>
            <pc:docMk/>
            <pc:sldMk cId="3775759497" sldId="4168"/>
            <ac:spMk id="22" creationId="{8E4FC9ED-D844-0F46-AC44-BB541F1B1AE5}"/>
          </ac:spMkLst>
        </pc:spChg>
        <pc:spChg chg="del mod">
          <ac:chgData name="Ulisses Lima Messias" userId="8f637c0ec9cdd908" providerId="LiveId" clId="{300EF7C6-7B4E-473A-B4D5-C30C72F83589}" dt="2022-02-10T19:11:05.174" v="3318" actId="478"/>
          <ac:spMkLst>
            <pc:docMk/>
            <pc:sldMk cId="3775759497" sldId="4168"/>
            <ac:spMk id="25" creationId="{8C3DB52D-B4E5-5C42-9880-06956E7B2833}"/>
          </ac:spMkLst>
        </pc:spChg>
        <pc:spChg chg="mod">
          <ac:chgData name="Ulisses Lima Messias" userId="8f637c0ec9cdd908" providerId="LiveId" clId="{300EF7C6-7B4E-473A-B4D5-C30C72F83589}" dt="2022-02-10T19:11:11.823" v="3319" actId="1076"/>
          <ac:spMkLst>
            <pc:docMk/>
            <pc:sldMk cId="3775759497" sldId="4168"/>
            <ac:spMk id="26" creationId="{20B9F73C-8445-2E45-B807-679BF77E1523}"/>
          </ac:spMkLst>
        </pc:spChg>
        <pc:spChg chg="del mod">
          <ac:chgData name="Ulisses Lima Messias" userId="8f637c0ec9cdd908" providerId="LiveId" clId="{300EF7C6-7B4E-473A-B4D5-C30C72F83589}" dt="2022-02-10T19:12:01.630" v="3378" actId="478"/>
          <ac:spMkLst>
            <pc:docMk/>
            <pc:sldMk cId="3775759497" sldId="4168"/>
            <ac:spMk id="28" creationId="{C0C17BDB-F411-A640-A307-9472EDEE284C}"/>
          </ac:spMkLst>
        </pc:spChg>
        <pc:spChg chg="mod">
          <ac:chgData name="Ulisses Lima Messias" userId="8f637c0ec9cdd908" providerId="LiveId" clId="{300EF7C6-7B4E-473A-B4D5-C30C72F83589}" dt="2022-02-10T19:11:58.486" v="3377" actId="1035"/>
          <ac:spMkLst>
            <pc:docMk/>
            <pc:sldMk cId="3775759497" sldId="4168"/>
            <ac:spMk id="29" creationId="{88E49076-C27D-784C-B1D8-3740EA9D24CA}"/>
          </ac:spMkLst>
        </pc:spChg>
        <pc:spChg chg="del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31" creationId="{90E5C04A-A2B6-C441-AEFE-B717E27417D7}"/>
          </ac:spMkLst>
        </pc:spChg>
        <pc:spChg chg="del mod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32" creationId="{186C1F65-780C-DF4E-BD24-A39F54735B99}"/>
          </ac:spMkLst>
        </pc:spChg>
        <pc:spChg chg="add mod">
          <ac:chgData name="Ulisses Lima Messias" userId="8f637c0ec9cdd908" providerId="LiveId" clId="{300EF7C6-7B4E-473A-B4D5-C30C72F83589}" dt="2022-02-10T19:11:47.357" v="3362" actId="20577"/>
          <ac:spMkLst>
            <pc:docMk/>
            <pc:sldMk cId="3775759497" sldId="4168"/>
            <ac:spMk id="33" creationId="{AADDFAF7-069A-4978-A748-B325C9A72EAC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34" creationId="{DCEA1A84-A9DD-DF4A-86D6-516BA09CA093}"/>
          </ac:spMkLst>
        </pc:spChg>
        <pc:spChg chg="add mod">
          <ac:chgData name="Ulisses Lima Messias" userId="8f637c0ec9cdd908" providerId="LiveId" clId="{300EF7C6-7B4E-473A-B4D5-C30C72F83589}" dt="2022-02-10T19:34:41.643" v="3844" actId="20577"/>
          <ac:spMkLst>
            <pc:docMk/>
            <pc:sldMk cId="3775759497" sldId="4168"/>
            <ac:spMk id="35" creationId="{39C4FDFC-DBF9-4A4D-A296-671A88E0EDC0}"/>
          </ac:spMkLst>
        </pc:spChg>
        <pc:grpChg chg="mod">
          <ac:chgData name="Ulisses Lima Messias" userId="8f637c0ec9cdd908" providerId="LiveId" clId="{300EF7C6-7B4E-473A-B4D5-C30C72F83589}" dt="2022-02-10T19:25:30.841" v="3632" actId="1076"/>
          <ac:grpSpMkLst>
            <pc:docMk/>
            <pc:sldMk cId="3775759497" sldId="4168"/>
            <ac:grpSpMk id="46" creationId="{EFF256BB-881C-904E-86DC-2831153B2106}"/>
          </ac:grpSpMkLst>
        </pc:grpChg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720388654" sldId="4169"/>
        </pc:sldMkLst>
        <pc:spChg chg="mod ord">
          <ac:chgData name="Ulisses Lima Messias" userId="8f637c0ec9cdd908" providerId="LiveId" clId="{300EF7C6-7B4E-473A-B4D5-C30C72F83589}" dt="2022-02-11T10:11:17.954" v="4969" actId="1076"/>
          <ac:spMkLst>
            <pc:docMk/>
            <pc:sldMk cId="720388654" sldId="4169"/>
            <ac:spMk id="2" creationId="{DE7BD3E6-48DD-534F-BA74-2BA8BA004B3F}"/>
          </ac:spMkLst>
        </pc:spChg>
        <pc:spChg chg="del">
          <ac:chgData name="Ulisses Lima Messias" userId="8f637c0ec9cdd908" providerId="LiveId" clId="{300EF7C6-7B4E-473A-B4D5-C30C72F83589}" dt="2022-02-10T19:37:19.243" v="3881" actId="478"/>
          <ac:spMkLst>
            <pc:docMk/>
            <pc:sldMk cId="720388654" sldId="4169"/>
            <ac:spMk id="3" creationId="{513371BA-3DAC-5042-A425-EBCD8BEA1688}"/>
          </ac:spMkLst>
        </pc:spChg>
        <pc:spChg chg="mod">
          <ac:chgData name="Ulisses Lima Messias" userId="8f637c0ec9cdd908" providerId="LiveId" clId="{300EF7C6-7B4E-473A-B4D5-C30C72F83589}" dt="2022-02-10T19:39:17.860" v="4115" actId="20577"/>
          <ac:spMkLst>
            <pc:docMk/>
            <pc:sldMk cId="720388654" sldId="4169"/>
            <ac:spMk id="6" creationId="{CF459E45-DBA4-1B43-BD1F-149F815A0F8E}"/>
          </ac:spMkLst>
        </pc:spChg>
        <pc:spChg chg="mod">
          <ac:chgData name="Ulisses Lima Messias" userId="8f637c0ec9cdd908" providerId="LiveId" clId="{300EF7C6-7B4E-473A-B4D5-C30C72F83589}" dt="2022-02-10T19:39:29.739" v="4130" actId="20577"/>
          <ac:spMkLst>
            <pc:docMk/>
            <pc:sldMk cId="720388654" sldId="4169"/>
            <ac:spMk id="7" creationId="{D790254A-C19A-1448-9092-72322FBC6982}"/>
          </ac:spMkLst>
        </pc:spChg>
        <pc:spChg chg="del">
          <ac:chgData name="Ulisses Lima Messias" userId="8f637c0ec9cdd908" providerId="LiveId" clId="{300EF7C6-7B4E-473A-B4D5-C30C72F83589}" dt="2022-02-10T19:37:41.483" v="3884" actId="478"/>
          <ac:spMkLst>
            <pc:docMk/>
            <pc:sldMk cId="720388654" sldId="4169"/>
            <ac:spMk id="8" creationId="{D806F47C-8717-E14A-873F-EAB4254144ED}"/>
          </ac:spMkLst>
        </pc:spChg>
        <pc:spChg chg="mod">
          <ac:chgData name="Ulisses Lima Messias" userId="8f637c0ec9cdd908" providerId="LiveId" clId="{300EF7C6-7B4E-473A-B4D5-C30C72F83589}" dt="2022-02-10T19:38:18.203" v="3986" actId="1038"/>
          <ac:spMkLst>
            <pc:docMk/>
            <pc:sldMk cId="720388654" sldId="4169"/>
            <ac:spMk id="43" creationId="{9F849145-843D-6249-A087-091104276C2B}"/>
          </ac:spMkLst>
        </pc:spChg>
        <pc:spChg chg="mod">
          <ac:chgData name="Ulisses Lima Messias" userId="8f637c0ec9cdd908" providerId="LiveId" clId="{300EF7C6-7B4E-473A-B4D5-C30C72F83589}" dt="2022-02-10T19:42:11.667" v="4192" actId="20577"/>
          <ac:spMkLst>
            <pc:docMk/>
            <pc:sldMk cId="720388654" sldId="4169"/>
            <ac:spMk id="55" creationId="{734663B0-76C5-4B4F-A451-FE7673719063}"/>
          </ac:spMkLst>
        </pc:spChg>
        <pc:spChg chg="del">
          <ac:chgData name="Ulisses Lima Messias" userId="8f637c0ec9cdd908" providerId="LiveId" clId="{300EF7C6-7B4E-473A-B4D5-C30C72F83589}" dt="2022-02-10T19:41:57.843" v="4178" actId="478"/>
          <ac:spMkLst>
            <pc:docMk/>
            <pc:sldMk cId="720388654" sldId="4169"/>
            <ac:spMk id="57" creationId="{E3C7C793-B6BB-8C46-8330-F381B85D9F3B}"/>
          </ac:spMkLst>
        </pc:spChg>
        <pc:spChg chg="del mod">
          <ac:chgData name="Ulisses Lima Messias" userId="8f637c0ec9cdd908" providerId="LiveId" clId="{300EF7C6-7B4E-473A-B4D5-C30C72F83589}" dt="2022-02-10T19:41:55.115" v="4177" actId="478"/>
          <ac:spMkLst>
            <pc:docMk/>
            <pc:sldMk cId="720388654" sldId="4169"/>
            <ac:spMk id="59" creationId="{607DC7B0-7881-504A-B380-0E70B729381F}"/>
          </ac:spMkLst>
        </pc:spChg>
        <pc:spChg chg="del mod">
          <ac:chgData name="Ulisses Lima Messias" userId="8f637c0ec9cdd908" providerId="LiveId" clId="{300EF7C6-7B4E-473A-B4D5-C30C72F83589}" dt="2022-02-10T19:42:00.595" v="4179" actId="478"/>
          <ac:spMkLst>
            <pc:docMk/>
            <pc:sldMk cId="720388654" sldId="4169"/>
            <ac:spMk id="61" creationId="{C3A46D8A-9BE3-FF40-9B5D-4C7358DBA31A}"/>
          </ac:spMkLst>
        </pc:spChg>
        <pc:spChg chg="del">
          <ac:chgData name="Ulisses Lima Messias" userId="8f637c0ec9cdd908" providerId="LiveId" clId="{300EF7C6-7B4E-473A-B4D5-C30C72F83589}" dt="2022-02-10T19:42:03.939" v="4180" actId="478"/>
          <ac:spMkLst>
            <pc:docMk/>
            <pc:sldMk cId="720388654" sldId="4169"/>
            <ac:spMk id="63" creationId="{A09654B4-4403-8845-B8E9-A13422CC9452}"/>
          </ac:spMkLst>
        </pc:spChg>
        <pc:spChg chg="del">
          <ac:chgData name="Ulisses Lima Messias" userId="8f637c0ec9cdd908" providerId="LiveId" clId="{300EF7C6-7B4E-473A-B4D5-C30C72F83589}" dt="2022-02-10T19:37:43.274" v="3886" actId="478"/>
          <ac:spMkLst>
            <pc:docMk/>
            <pc:sldMk cId="720388654" sldId="4169"/>
            <ac:spMk id="65" creationId="{EB6850E6-7DBA-6B4B-8790-6EDEC8ED5CAD}"/>
          </ac:spMkLst>
        </pc:spChg>
        <pc:spChg chg="mod">
          <ac:chgData name="Ulisses Lima Messias" userId="8f637c0ec9cdd908" providerId="LiveId" clId="{300EF7C6-7B4E-473A-B4D5-C30C72F83589}" dt="2022-02-10T19:38:32.268" v="4004" actId="1037"/>
          <ac:spMkLst>
            <pc:docMk/>
            <pc:sldMk cId="720388654" sldId="4169"/>
            <ac:spMk id="67" creationId="{4C581B85-2741-48A2-A339-15265517C553}"/>
          </ac:spMkLst>
        </pc:spChg>
        <pc:spChg chg="mod">
          <ac:chgData name="Ulisses Lima Messias" userId="8f637c0ec9cdd908" providerId="LiveId" clId="{300EF7C6-7B4E-473A-B4D5-C30C72F83589}" dt="2022-02-10T19:38:42.275" v="4015" actId="1037"/>
          <ac:spMkLst>
            <pc:docMk/>
            <pc:sldMk cId="720388654" sldId="4169"/>
            <ac:spMk id="68" creationId="{4B5B3E8C-E1BF-47A5-9EAC-B2C1151E8820}"/>
          </ac:spMkLst>
        </pc:spChg>
        <pc:spChg chg="mod">
          <ac:chgData name="Ulisses Lima Messias" userId="8f637c0ec9cdd908" providerId="LiveId" clId="{300EF7C6-7B4E-473A-B4D5-C30C72F83589}" dt="2022-02-10T19:38:47.619" v="4021" actId="1037"/>
          <ac:spMkLst>
            <pc:docMk/>
            <pc:sldMk cId="720388654" sldId="4169"/>
            <ac:spMk id="69" creationId="{17E3D73A-5FA2-4968-9D87-B61064288D0E}"/>
          </ac:spMkLst>
        </pc:spChg>
        <pc:spChg chg="add mod">
          <ac:chgData name="Ulisses Lima Messias" userId="8f637c0ec9cdd908" providerId="LiveId" clId="{300EF7C6-7B4E-473A-B4D5-C30C72F83589}" dt="2022-02-10T19:37:26.987" v="3882"/>
          <ac:spMkLst>
            <pc:docMk/>
            <pc:sldMk cId="720388654" sldId="4169"/>
            <ac:spMk id="70" creationId="{D86599E7-381A-42F3-8D32-887857C46784}"/>
          </ac:spMkLst>
        </pc:spChg>
        <pc:spChg chg="add mod">
          <ac:chgData name="Ulisses Lima Messias" userId="8f637c0ec9cdd908" providerId="LiveId" clId="{300EF7C6-7B4E-473A-B4D5-C30C72F83589}" dt="2022-02-10T19:40:47.713" v="4144" actId="1076"/>
          <ac:spMkLst>
            <pc:docMk/>
            <pc:sldMk cId="720388654" sldId="4169"/>
            <ac:spMk id="73" creationId="{BB5C70DC-4E74-49A0-8C67-87EEBE15D5E0}"/>
          </ac:spMkLst>
        </pc:spChg>
        <pc:spChg chg="add mod">
          <ac:chgData name="Ulisses Lima Messias" userId="8f637c0ec9cdd908" providerId="LiveId" clId="{300EF7C6-7B4E-473A-B4D5-C30C72F83589}" dt="2022-02-10T19:40:55.173" v="4146" actId="1076"/>
          <ac:spMkLst>
            <pc:docMk/>
            <pc:sldMk cId="720388654" sldId="4169"/>
            <ac:spMk id="74" creationId="{5E8F05B5-5D5F-4460-B9FA-92678E0B8126}"/>
          </ac:spMkLst>
        </pc:spChg>
        <pc:spChg chg="mod">
          <ac:chgData name="Ulisses Lima Messias" userId="8f637c0ec9cdd908" providerId="LiveId" clId="{300EF7C6-7B4E-473A-B4D5-C30C72F83589}" dt="2022-02-10T19:40:08.434" v="4137" actId="20577"/>
          <ac:spMkLst>
            <pc:docMk/>
            <pc:sldMk cId="720388654" sldId="4169"/>
            <ac:spMk id="76" creationId="{19062975-0928-1C4B-857A-E18A3455C48B}"/>
          </ac:spMkLst>
        </pc:spChg>
        <pc:spChg chg="del">
          <ac:chgData name="Ulisses Lima Messias" userId="8f637c0ec9cdd908" providerId="LiveId" clId="{300EF7C6-7B4E-473A-B4D5-C30C72F83589}" dt="2022-02-10T19:40:12.851" v="4138" actId="478"/>
          <ac:spMkLst>
            <pc:docMk/>
            <pc:sldMk cId="720388654" sldId="4169"/>
            <ac:spMk id="78" creationId="{17D95AE3-B142-BB48-B465-6A664DA17042}"/>
          </ac:spMkLst>
        </pc:spChg>
        <pc:spChg chg="del">
          <ac:chgData name="Ulisses Lima Messias" userId="8f637c0ec9cdd908" providerId="LiveId" clId="{300EF7C6-7B4E-473A-B4D5-C30C72F83589}" dt="2022-02-10T19:40:23.946" v="4139" actId="478"/>
          <ac:spMkLst>
            <pc:docMk/>
            <pc:sldMk cId="720388654" sldId="4169"/>
            <ac:spMk id="80" creationId="{D9F5BB8D-9C33-FD45-B9B8-6A62917A22F7}"/>
          </ac:spMkLst>
        </pc:spChg>
        <pc:spChg chg="del">
          <ac:chgData name="Ulisses Lima Messias" userId="8f637c0ec9cdd908" providerId="LiveId" clId="{300EF7C6-7B4E-473A-B4D5-C30C72F83589}" dt="2022-02-10T19:40:28.075" v="4140" actId="478"/>
          <ac:spMkLst>
            <pc:docMk/>
            <pc:sldMk cId="720388654" sldId="4169"/>
            <ac:spMk id="82" creationId="{046A5162-455F-F445-A703-902B1C75BC12}"/>
          </ac:spMkLst>
        </pc:spChg>
        <pc:spChg chg="del">
          <ac:chgData name="Ulisses Lima Messias" userId="8f637c0ec9cdd908" providerId="LiveId" clId="{300EF7C6-7B4E-473A-B4D5-C30C72F83589}" dt="2022-02-10T19:40:34.651" v="4141" actId="478"/>
          <ac:spMkLst>
            <pc:docMk/>
            <pc:sldMk cId="720388654" sldId="4169"/>
            <ac:spMk id="84" creationId="{3EC17F06-1D5E-9D48-BC86-D51DDE082593}"/>
          </ac:spMkLst>
        </pc:spChg>
        <pc:spChg chg="del">
          <ac:chgData name="Ulisses Lima Messias" userId="8f637c0ec9cdd908" providerId="LiveId" clId="{300EF7C6-7B4E-473A-B4D5-C30C72F83589}" dt="2022-02-10T19:40:38.379" v="4142" actId="478"/>
          <ac:spMkLst>
            <pc:docMk/>
            <pc:sldMk cId="720388654" sldId="4169"/>
            <ac:spMk id="86" creationId="{865010AA-701E-9846-96E9-B6F9F9AFF282}"/>
          </ac:spMkLst>
        </pc:spChg>
        <pc:spChg chg="del">
          <ac:chgData name="Ulisses Lima Messias" userId="8f637c0ec9cdd908" providerId="LiveId" clId="{300EF7C6-7B4E-473A-B4D5-C30C72F83589}" dt="2022-02-10T19:39:33.954" v="4131" actId="478"/>
          <ac:spMkLst>
            <pc:docMk/>
            <pc:sldMk cId="720388654" sldId="4169"/>
            <ac:spMk id="87" creationId="{16DFAAC5-9355-F24E-8294-64D5DFDEFC31}"/>
          </ac:spMkLst>
        </pc:spChg>
        <pc:spChg chg="del">
          <ac:chgData name="Ulisses Lima Messias" userId="8f637c0ec9cdd908" providerId="LiveId" clId="{300EF7C6-7B4E-473A-B4D5-C30C72F83589}" dt="2022-02-10T19:37:44.540" v="3887" actId="478"/>
          <ac:spMkLst>
            <pc:docMk/>
            <pc:sldMk cId="720388654" sldId="4169"/>
            <ac:spMk id="88" creationId="{92D4CAF8-EBD7-0243-98DA-B62DE891E6DE}"/>
          </ac:spMkLst>
        </pc:spChg>
        <pc:spChg chg="add mod">
          <ac:chgData name="Ulisses Lima Messias" userId="8f637c0ec9cdd908" providerId="LiveId" clId="{300EF7C6-7B4E-473A-B4D5-C30C72F83589}" dt="2022-02-10T19:41:02.400" v="4148" actId="1076"/>
          <ac:spMkLst>
            <pc:docMk/>
            <pc:sldMk cId="720388654" sldId="4169"/>
            <ac:spMk id="89" creationId="{502E2829-7C05-4E7E-BD8F-13E368AD76F7}"/>
          </ac:spMkLst>
        </pc:spChg>
        <pc:spChg chg="add mod">
          <ac:chgData name="Ulisses Lima Messias" userId="8f637c0ec9cdd908" providerId="LiveId" clId="{300EF7C6-7B4E-473A-B4D5-C30C72F83589}" dt="2022-02-10T19:41:10.317" v="4150" actId="1076"/>
          <ac:spMkLst>
            <pc:docMk/>
            <pc:sldMk cId="720388654" sldId="4169"/>
            <ac:spMk id="92" creationId="{4524189C-C78D-4A84-9F77-E83A3AF66890}"/>
          </ac:spMkLst>
        </pc:spChg>
        <pc:spChg chg="add mod">
          <ac:chgData name="Ulisses Lima Messias" userId="8f637c0ec9cdd908" providerId="LiveId" clId="{300EF7C6-7B4E-473A-B4D5-C30C72F83589}" dt="2022-02-10T19:41:18.014" v="4156" actId="1036"/>
          <ac:spMkLst>
            <pc:docMk/>
            <pc:sldMk cId="720388654" sldId="4169"/>
            <ac:spMk id="93" creationId="{A6E2C115-84F6-42CB-AC83-DABE47F5C10D}"/>
          </ac:spMkLst>
        </pc:spChg>
        <pc:spChg chg="add mod">
          <ac:chgData name="Ulisses Lima Messias" userId="8f637c0ec9cdd908" providerId="LiveId" clId="{300EF7C6-7B4E-473A-B4D5-C30C72F83589}" dt="2022-02-10T19:42:34.221" v="4197" actId="1076"/>
          <ac:spMkLst>
            <pc:docMk/>
            <pc:sldMk cId="720388654" sldId="4169"/>
            <ac:spMk id="94" creationId="{08323CF7-8D28-47C9-A970-7A23F584F219}"/>
          </ac:spMkLst>
        </pc:spChg>
        <pc:spChg chg="add mod">
          <ac:chgData name="Ulisses Lima Messias" userId="8f637c0ec9cdd908" providerId="LiveId" clId="{300EF7C6-7B4E-473A-B4D5-C30C72F83589}" dt="2022-02-10T19:42:29.861" v="4196" actId="1076"/>
          <ac:spMkLst>
            <pc:docMk/>
            <pc:sldMk cId="720388654" sldId="4169"/>
            <ac:spMk id="95" creationId="{9CF15EEB-A586-4B2F-A07E-85B1888CACEF}"/>
          </ac:spMkLst>
        </pc:spChg>
        <pc:spChg chg="add mod">
          <ac:chgData name="Ulisses Lima Messias" userId="8f637c0ec9cdd908" providerId="LiveId" clId="{300EF7C6-7B4E-473A-B4D5-C30C72F83589}" dt="2022-02-10T19:42:46.259" v="4201" actId="1035"/>
          <ac:spMkLst>
            <pc:docMk/>
            <pc:sldMk cId="720388654" sldId="4169"/>
            <ac:spMk id="96" creationId="{F1612A72-BBF0-4654-A1B1-79C417D6CEC1}"/>
          </ac:spMkLst>
        </pc:spChg>
        <pc:spChg chg="add mod">
          <ac:chgData name="Ulisses Lima Messias" userId="8f637c0ec9cdd908" providerId="LiveId" clId="{300EF7C6-7B4E-473A-B4D5-C30C72F83589}" dt="2022-02-10T19:42:54.482" v="4205" actId="1038"/>
          <ac:spMkLst>
            <pc:docMk/>
            <pc:sldMk cId="720388654" sldId="4169"/>
            <ac:spMk id="97" creationId="{010520D7-AF5E-428D-8826-CC53FB482876}"/>
          </ac:spMkLst>
        </pc:spChg>
        <pc:cxnChg chg="del">
          <ac:chgData name="Ulisses Lima Messias" userId="8f637c0ec9cdd908" providerId="LiveId" clId="{300EF7C6-7B4E-473A-B4D5-C30C72F83589}" dt="2022-02-10T19:37:42.444" v="3885" actId="478"/>
          <ac:cxnSpMkLst>
            <pc:docMk/>
            <pc:sldMk cId="720388654" sldId="4169"/>
            <ac:cxnSpMk id="25" creationId="{4C4BF4F3-426E-7341-BD38-987DF1C27F19}"/>
          </ac:cxnSpMkLst>
        </pc:cxnChg>
        <pc:cxnChg chg="del">
          <ac:chgData name="Ulisses Lima Messias" userId="8f637c0ec9cdd908" providerId="LiveId" clId="{300EF7C6-7B4E-473A-B4D5-C30C72F83589}" dt="2022-02-10T19:37:39.739" v="3883" actId="478"/>
          <ac:cxnSpMkLst>
            <pc:docMk/>
            <pc:sldMk cId="720388654" sldId="4169"/>
            <ac:cxnSpMk id="32" creationId="{0DEC84AD-E6FE-E64E-9423-1AA911118AC4}"/>
          </ac:cxnSpMkLst>
        </pc:cxnChg>
        <pc:cxnChg chg="mod">
          <ac:chgData name="Ulisses Lima Messias" userId="8f637c0ec9cdd908" providerId="LiveId" clId="{300EF7C6-7B4E-473A-B4D5-C30C72F83589}" dt="2022-02-10T19:38:11.923" v="3974" actId="1037"/>
          <ac:cxnSpMkLst>
            <pc:docMk/>
            <pc:sldMk cId="720388654" sldId="4169"/>
            <ac:cxnSpMk id="36" creationId="{87E8CCE9-4087-9A46-BBF6-D69674300511}"/>
          </ac:cxnSpMkLst>
        </pc:cxnChg>
        <pc:cxnChg chg="add mod">
          <ac:chgData name="Ulisses Lima Messias" userId="8f637c0ec9cdd908" providerId="LiveId" clId="{300EF7C6-7B4E-473A-B4D5-C30C72F83589}" dt="2022-02-10T19:38:27.419" v="3998" actId="1037"/>
          <ac:cxnSpMkLst>
            <pc:docMk/>
            <pc:sldMk cId="720388654" sldId="4169"/>
            <ac:cxnSpMk id="71" creationId="{AD4B3090-1A6E-489E-993C-1CC4F4B78882}"/>
          </ac:cxnSpMkLst>
        </pc:cxnChg>
        <pc:cxnChg chg="add mod">
          <ac:chgData name="Ulisses Lima Messias" userId="8f637c0ec9cdd908" providerId="LiveId" clId="{300EF7C6-7B4E-473A-B4D5-C30C72F83589}" dt="2022-02-10T19:39:03.908" v="4094" actId="1038"/>
          <ac:cxnSpMkLst>
            <pc:docMk/>
            <pc:sldMk cId="720388654" sldId="4169"/>
            <ac:cxnSpMk id="72" creationId="{F9D8D770-BED8-4AC5-85D3-16D09F850A95}"/>
          </ac:cxnSpMkLst>
        </pc:cxnChg>
        <pc:cxnChg chg="mod">
          <ac:chgData name="Ulisses Lima Messias" userId="8f637c0ec9cdd908" providerId="LiveId" clId="{300EF7C6-7B4E-473A-B4D5-C30C72F83589}" dt="2022-02-10T19:38:23.451" v="3994" actId="1037"/>
          <ac:cxnSpMkLst>
            <pc:docMk/>
            <pc:sldMk cId="720388654" sldId="4169"/>
            <ac:cxnSpMk id="90" creationId="{A6E0820C-307D-1347-94EC-8133CEBB5578}"/>
          </ac:cxnSpMkLst>
        </pc:cxnChg>
        <pc:cxnChg chg="mod">
          <ac:chgData name="Ulisses Lima Messias" userId="8f637c0ec9cdd908" providerId="LiveId" clId="{300EF7C6-7B4E-473A-B4D5-C30C72F83589}" dt="2022-02-10T19:38:55.307" v="4051" actId="1037"/>
          <ac:cxnSpMkLst>
            <pc:docMk/>
            <pc:sldMk cId="720388654" sldId="4169"/>
            <ac:cxnSpMk id="91" creationId="{8C98DB9C-74CC-5042-B8CB-E524F4298B3D}"/>
          </ac:cxnSpMkLst>
        </pc:cxnChg>
      </pc:sldChg>
      <pc:sldChg chg="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664684161" sldId="4170"/>
        </pc:sldMkLst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515519996" sldId="4171"/>
        </pc:sldMkLst>
        <pc:spChg chg="add del mod">
          <ac:chgData name="Ulisses Lima Messias" userId="8f637c0ec9cdd908" providerId="LiveId" clId="{300EF7C6-7B4E-473A-B4D5-C30C72F83589}" dt="2022-02-11T17:54:56.963" v="5283" actId="478"/>
          <ac:spMkLst>
            <pc:docMk/>
            <pc:sldMk cId="2515519996" sldId="4171"/>
            <ac:spMk id="2" creationId="{5A05F513-2DFF-4C70-9E97-219A8C7F645C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4" creationId="{1A75C20D-7E0B-4DB8-942E-039D52A2E6CB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" creationId="{279F4985-16AA-1B4B-B392-9BEA76D950F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5" creationId="{CD62C025-BBCC-44AC-A1B0-BB12CFB462DE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6" creationId="{9DB0D33A-1A77-0444-B11F-CF56CF4F214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6" creationId="{F6EC76CB-81A6-4284-8D17-038F257B637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7" creationId="{C5B396FB-1465-4AB0-A2FD-A5D9B36D91DF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" creationId="{DBA50763-0359-CF42-800D-CFCA11CFA87E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8" creationId="{78B1360E-7C8F-4DEA-B114-CACF4156699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9" creationId="{2F9B1290-DEFC-654F-A604-B47E4A60FFBE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9" creationId="{BB38A10A-C117-49DC-927C-EE0A1C93560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0" creationId="{BCF33327-A320-446B-BD21-99C5B5F8544E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10" creationId="{BFC30D86-1000-498A-9CCC-FE6127C697AD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1" creationId="{E1942ED4-708A-4CBF-BA7D-6D726D8BA4A9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2" creationId="{9524C9CA-9E4B-4882-8B78-52559B84C21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3" creationId="{7C8FC72E-3706-456C-8348-6240DACEEA78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4" creationId="{EBA944DF-0FCA-4CE9-9BD0-641DC071E89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5" creationId="{59263E30-6CDC-4414-B544-3A40EB35319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6" creationId="{B01C798F-8A8D-41DA-BEF6-0A6E664B1B4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7" creationId="{0BD4C651-04F8-4F71-BBBE-81A5F4181465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8" creationId="{306E5E9A-8143-4402-82A7-6E738D196A16}"/>
          </ac:spMkLst>
        </pc:spChg>
        <pc:spChg chg="add mod">
          <ac:chgData name="Ulisses Lima Messias" userId="8f637c0ec9cdd908" providerId="LiveId" clId="{300EF7C6-7B4E-473A-B4D5-C30C72F83589}" dt="2022-02-11T18:00:26.579" v="5477" actId="1076"/>
          <ac:spMkLst>
            <pc:docMk/>
            <pc:sldMk cId="2515519996" sldId="4171"/>
            <ac:spMk id="19" creationId="{7FDB86B9-4531-468E-9486-B6301BC8606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0" creationId="{2AC6CB50-4925-4C87-8220-773DA400E6C1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1" creationId="{3ECE577A-78A1-4CDC-921B-8A7459D7B75D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2" creationId="{62210F7B-1926-4F83-8FEC-8CBAC45282C4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3" creationId="{FEAF6B28-CD1C-4B8A-9AC4-472B4B524FAE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4" creationId="{B89F7BFA-3897-41F4-8D6E-2CA531C9D6DB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5" creationId="{CAD44C16-1B57-46AF-94EE-8FCF82F1D029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6" creationId="{112FEB79-45A6-41A9-83A5-E8A98A783808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7" creationId="{A821DB49-2D51-4F64-A00E-E9A8E9CB36CE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8" creationId="{E6396B4B-4E02-40F2-9B2A-A20183728065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9" creationId="{926DE8AD-8F02-4C5C-90D1-0FF6BFADDB2C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0" creationId="{E4E47202-AEEE-41E8-A24C-50211887183A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1" creationId="{DCDB1E57-22A9-4EBA-9D17-B6D3AC6B296F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2" creationId="{6C93E412-A48D-4B59-A175-4C51567469E5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33" creationId="{4624F7A0-0B16-4502-A521-801B524747E9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3" creationId="{CD218623-C752-42BD-B324-FE660EEE2097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34" creationId="{44BFDC94-0A79-49F5-8EDD-8FCDD566BAAA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4" creationId="{EDF0F6B4-7883-497F-9C90-E93AB0890C90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5" creationId="{9AF66DD0-0402-4372-BD43-C88AE77491A5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6" creationId="{5EC4BD8A-9BC9-4986-9A93-60E466773C43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7" creationId="{4796BE61-35F8-47EA-B20D-E372EA227ACB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8" creationId="{B3E00D7E-DA54-422F-A5E1-CD2CBCE3D177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9" creationId="{7BAA7688-1E81-4918-8089-6C3E00EFB5EF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40" creationId="{914F169E-5FED-42ED-BB9F-9937FD88D30F}"/>
          </ac:spMkLst>
        </pc:spChg>
        <pc:spChg chg="add mod">
          <ac:chgData name="Ulisses Lima Messias" userId="8f637c0ec9cdd908" providerId="LiveId" clId="{300EF7C6-7B4E-473A-B4D5-C30C72F83589}" dt="2022-02-11T18:00:24.897" v="5476" actId="1076"/>
          <ac:spMkLst>
            <pc:docMk/>
            <pc:sldMk cId="2515519996" sldId="4171"/>
            <ac:spMk id="41" creationId="{6685B45C-56AB-4359-8844-7040FE191EFD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43" creationId="{A7B90CE9-980F-404D-9548-461CCDE1F76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44" creationId="{A44058A3-2E48-4537-A2CF-A7BBE54583C1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6" creationId="{0C46FBCE-181A-B049-9F49-47E2862D16D0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7" creationId="{6B9B99EA-006E-CC41-A80F-31F0144A98C3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1" creationId="{10E829E6-6BAF-E84C-A925-947F617153D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2" creationId="{9E71C485-5020-8B42-A2B3-FBF2D9A7A9E3}"/>
          </ac:spMkLst>
        </pc:sp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37" creationId="{1F85A6D7-0ABB-430E-ADC2-1FFC393EF474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40" creationId="{33525633-DF54-4467-9D9E-9162D86FCAFF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41" creationId="{09E60555-F1AF-41F2-A131-869BDBC87A0C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58" creationId="{7B715BC6-B931-5B43-A7DE-693C6018E749}"/>
          </ac:graphicFrameMkLst>
        </pc:graphicFrameChg>
        <pc:picChg chg="add del">
          <ac:chgData name="Ulisses Lima Messias" userId="8f637c0ec9cdd908" providerId="LiveId" clId="{300EF7C6-7B4E-473A-B4D5-C30C72F83589}" dt="2022-02-11T17:44:52.132" v="5113"/>
          <ac:picMkLst>
            <pc:docMk/>
            <pc:sldMk cId="2515519996" sldId="4171"/>
            <ac:picMk id="3" creationId="{3AFD067E-A6A2-4299-8B79-927F89ACC33A}"/>
          </ac:picMkLst>
        </pc:picChg>
        <pc:picChg chg="mod">
          <ac:chgData name="Ulisses Lima Messias" userId="8f637c0ec9cdd908" providerId="LiveId" clId="{300EF7C6-7B4E-473A-B4D5-C30C72F83589}" dt="2022-02-11T18:00:28.090" v="5478" actId="1076"/>
          <ac:picMkLst>
            <pc:docMk/>
            <pc:sldMk cId="2515519996" sldId="4171"/>
            <ac:picMk id="42" creationId="{685E9525-F9CB-4B45-AFCE-62ED19D7F2B1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88142478" sldId="4172"/>
        </pc:sldMkLst>
      </pc:sldChg>
      <pc:sldChg chg="addSp delSp modSp add mod or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4052744566" sldId="4173"/>
        </pc:sldMkLst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2" creationId="{8FC253D0-071B-4F52-95C6-18F6F40446EB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4" creationId="{C88A17DE-199C-4D4F-A5B6-6271826DAF9E}"/>
          </ac:spMkLst>
        </pc:spChg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10" creationId="{80F3FD8E-BA5C-4DE0-BC49-410767CA0349}"/>
          </ac:spMkLst>
        </pc:spChg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10T20:05:01.101" v="4527" actId="1076"/>
          <ac:spMkLst>
            <pc:docMk/>
            <pc:sldMk cId="4052744566" sldId="4173"/>
            <ac:spMk id="15" creationId="{B31BC0B6-BA1A-4517-89E3-42C727AF6463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17" creationId="{EF8A2FF3-DD1C-4133-B326-C8943D8C0F59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18" creationId="{65A668C8-1BF8-454A-BCD4-7464AB80FB7E}"/>
          </ac:spMkLst>
        </pc:spChg>
        <pc:spChg chg="add mod">
          <ac:chgData name="Ulisses Lima Messias" userId="8f637c0ec9cdd908" providerId="LiveId" clId="{300EF7C6-7B4E-473A-B4D5-C30C72F83589}" dt="2022-02-10T20:05:38.345" v="4582" actId="113"/>
          <ac:spMkLst>
            <pc:docMk/>
            <pc:sldMk cId="4052744566" sldId="4173"/>
            <ac:spMk id="19" creationId="{5EDECEEB-89F9-4B70-ADE0-1A49B31BC61A}"/>
          </ac:spMkLst>
        </pc:spChg>
        <pc:graphicFrameChg chg="mod">
          <ac:chgData name="Ulisses Lima Messias" userId="8f637c0ec9cdd908" providerId="LiveId" clId="{300EF7C6-7B4E-473A-B4D5-C30C72F83589}" dt="2022-02-10T20:04:55.160" v="4525" actId="1038"/>
          <ac:graphicFrameMkLst>
            <pc:docMk/>
            <pc:sldMk cId="4052744566" sldId="4173"/>
            <ac:graphicFrameMk id="12" creationId="{EF45453D-9CE4-4177-8F51-7F5CDE06F76C}"/>
          </ac:graphicFrameMkLst>
        </pc:graphicFrameChg>
        <pc:picChg chg="del">
          <ac:chgData name="Ulisses Lima Messias" userId="8f637c0ec9cdd908" providerId="LiveId" clId="{300EF7C6-7B4E-473A-B4D5-C30C72F83589}" dt="2022-02-10T20:03:56.505" v="4466" actId="478"/>
          <ac:picMkLst>
            <pc:docMk/>
            <pc:sldMk cId="4052744566" sldId="4173"/>
            <ac:picMk id="13" creationId="{D864A5A4-2079-4E77-ACD4-7DA47651CE29}"/>
          </ac:picMkLst>
        </pc:picChg>
        <pc:picChg chg="add mod">
          <ac:chgData name="Ulisses Lima Messias" userId="8f637c0ec9cdd908" providerId="LiveId" clId="{300EF7C6-7B4E-473A-B4D5-C30C72F83589}" dt="2022-02-10T20:04:58.679" v="4526" actId="1076"/>
          <ac:picMkLst>
            <pc:docMk/>
            <pc:sldMk cId="4052744566" sldId="4173"/>
            <ac:picMk id="14" creationId="{B7ABD3CA-C1B8-405A-A82E-68D0A3F1482E}"/>
          </ac:picMkLst>
        </pc:picChg>
        <pc:picChg chg="add mod">
          <ac:chgData name="Ulisses Lima Messias" userId="8f637c0ec9cdd908" providerId="LiveId" clId="{300EF7C6-7B4E-473A-B4D5-C30C72F83589}" dt="2022-02-10T20:05:27.435" v="4567" actId="1076"/>
          <ac:picMkLst>
            <pc:docMk/>
            <pc:sldMk cId="4052744566" sldId="4173"/>
            <ac:picMk id="16" creationId="{AB559B64-C087-40A6-ACC7-20CB7857EA2C}"/>
          </ac:picMkLst>
        </pc:picChg>
      </pc:sldChg>
      <pc:sldChg chg="add del">
        <pc:chgData name="Ulisses Lima Messias" userId="8f637c0ec9cdd908" providerId="LiveId" clId="{300EF7C6-7B4E-473A-B4D5-C30C72F83589}" dt="2022-02-10T20:10:25.424" v="4620" actId="47"/>
        <pc:sldMkLst>
          <pc:docMk/>
          <pc:sldMk cId="943427925" sldId="4174"/>
        </pc:sldMkLst>
      </pc:sldChg>
      <pc:sldChg chg="add del setBg">
        <pc:chgData name="Ulisses Lima Messias" userId="8f637c0ec9cdd908" providerId="LiveId" clId="{300EF7C6-7B4E-473A-B4D5-C30C72F83589}" dt="2022-02-10T20:04:39.321" v="4475"/>
        <pc:sldMkLst>
          <pc:docMk/>
          <pc:sldMk cId="1330152089" sldId="4174"/>
        </pc:sldMkLst>
      </pc:sldChg>
      <pc:sldChg chg="add del setBg">
        <pc:chgData name="Ulisses Lima Messias" userId="8f637c0ec9cdd908" providerId="LiveId" clId="{300EF7C6-7B4E-473A-B4D5-C30C72F83589}" dt="2022-02-10T20:04:31.498" v="4473"/>
        <pc:sldMkLst>
          <pc:docMk/>
          <pc:sldMk cId="3832665343" sldId="4174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945830491" sldId="4192"/>
        </pc:sldMkLst>
      </pc:sldChg>
      <pc:sldChg chg="add del">
        <pc:chgData name="Ulisses Lima Messias" userId="8f637c0ec9cdd908" providerId="LiveId" clId="{300EF7C6-7B4E-473A-B4D5-C30C72F83589}" dt="2022-02-10T20:25:37.303" v="4813" actId="2890"/>
        <pc:sldMkLst>
          <pc:docMk/>
          <pc:sldMk cId="962744512" sldId="4193"/>
        </pc:sldMkLst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29831621" sldId="4193"/>
        </pc:sldMkLst>
        <pc:spChg chg="mod">
          <ac:chgData name="Ulisses Lima Messias" userId="8f637c0ec9cdd908" providerId="LiveId" clId="{300EF7C6-7B4E-473A-B4D5-C30C72F83589}" dt="2022-02-10T20:25:55.966" v="4853" actId="20577"/>
          <ac:spMkLst>
            <pc:docMk/>
            <pc:sldMk cId="2529831621" sldId="4193"/>
            <ac:spMk id="2" creationId="{92016E7C-E395-4580-BCFF-F73CF55A3D9A}"/>
          </ac:spMkLst>
        </pc:spChg>
      </pc:sldChg>
      <pc:sldChg chg="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654384317" sldId="4194"/>
        </pc:sldMkLst>
        <pc:spChg chg="mod">
          <ac:chgData name="Ulisses Lima Messias" userId="8f637c0ec9cdd908" providerId="LiveId" clId="{300EF7C6-7B4E-473A-B4D5-C30C72F83589}" dt="2022-02-10T20:27:13.222" v="4855" actId="20577"/>
          <ac:spMkLst>
            <pc:docMk/>
            <pc:sldMk cId="1654384317" sldId="4194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3:50.901" v="5514" actId="478"/>
          <ac:spMkLst>
            <pc:docMk/>
            <pc:sldMk cId="1654384317" sldId="4194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2" creationId="{44D9BFD4-3D9A-4041-9A0C-BE5DB1F59A2A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5" creationId="{4278EFB5-CC15-4504-B60C-45B7005D647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7" creationId="{22A9BD54-E2B1-45E8-8A42-724391A32972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8" creationId="{5CC158A2-9680-4783-B623-56CDE906D7C1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1" creationId="{1DB6EF62-0316-4E5C-A2E8-C52A27930DA7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3" creationId="{526FDC9A-19C5-47FE-AC30-E1D8B02E8B7F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5" creationId="{8E734E62-5072-420D-BAB1-121C002B2B79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6" creationId="{FE6AAF54-C8D9-4459-B2DB-2532E52CA1E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8" creationId="{B2616177-FA1A-4D22-B75A-E0F0FB11AEB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9" creationId="{455E8F3A-4879-44E1-B6A0-2D8CFF08532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3" creationId="{80FF8B38-8AD8-44FA-9FAF-1AA80416E21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5:59.743" v="5528" actId="1076"/>
          <ac:picMkLst>
            <pc:docMk/>
            <pc:sldMk cId="1654384317" sldId="4194"/>
            <ac:picMk id="3" creationId="{70C0F21B-75EF-4954-8AA9-894A8AF20236}"/>
          </ac:picMkLst>
        </pc:picChg>
        <pc:picChg chg="del">
          <ac:chgData name="Ulisses Lima Messias" userId="8f637c0ec9cdd908" providerId="LiveId" clId="{300EF7C6-7B4E-473A-B4D5-C30C72F83589}" dt="2022-02-11T18:03:49.513" v="5513" actId="478"/>
          <ac:picMkLst>
            <pc:docMk/>
            <pc:sldMk cId="1654384317" sldId="4194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524252362" sldId="4194"/>
        </pc:sldMkLst>
      </pc:sldChg>
      <pc:sldChg chg="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728747834" sldId="4195"/>
        </pc:sldMkLst>
        <pc:spChg chg="mod">
          <ac:chgData name="Ulisses Lima Messias" userId="8f637c0ec9cdd908" providerId="LiveId" clId="{300EF7C6-7B4E-473A-B4D5-C30C72F83589}" dt="2022-02-10T20:27:31.693" v="4862" actId="6549"/>
          <ac:spMkLst>
            <pc:docMk/>
            <pc:sldMk cId="728747834" sldId="4195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3:56.651" v="5516" actId="478"/>
          <ac:spMkLst>
            <pc:docMk/>
            <pc:sldMk cId="728747834" sldId="4195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39" creationId="{F8814090-12A2-424C-8DB4-AC2390EA0A9F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0" creationId="{40C4CE8D-49D2-4D47-9A1B-EA96484B79E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2" creationId="{6C9C2984-4C15-4E0D-A937-6A6114A762F2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3" creationId="{0FBC4774-77DB-42BE-85DD-3864047345F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4" creationId="{522F0846-ABC8-4EE6-B997-57ED1DBC9D5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5" creationId="{B4AACFE2-57FB-42F6-99C4-F69CC14B0C74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6" creationId="{8D0A9E70-831E-4DAD-9ACC-6C7875C5719B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5" creationId="{4278EFB5-CC15-4504-B60C-45B7005D647C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8" creationId="{5CC158A2-9680-4783-B623-56CDE906D7C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1" creationId="{1DB6EF62-0316-4E5C-A2E8-C52A27930DA7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5" creationId="{8E734E62-5072-420D-BAB1-121C002B2B79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6" creationId="{FE6AAF54-C8D9-4459-B2DB-2532E52CA1EB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6:25.997" v="5530" actId="1076"/>
          <ac:picMkLst>
            <pc:docMk/>
            <pc:sldMk cId="728747834" sldId="4195"/>
            <ac:picMk id="3" creationId="{DD0DFD5A-EA76-4EE5-874B-7181A8FA0389}"/>
          </ac:picMkLst>
        </pc:picChg>
        <pc:picChg chg="del">
          <ac:chgData name="Ulisses Lima Messias" userId="8f637c0ec9cdd908" providerId="LiveId" clId="{300EF7C6-7B4E-473A-B4D5-C30C72F83589}" dt="2022-02-11T18:03:53.604" v="5515" actId="478"/>
          <ac:picMkLst>
            <pc:docMk/>
            <pc:sldMk cId="728747834" sldId="4195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363106447" sldId="4195"/>
        </pc:sldMkLst>
      </pc:sldChg>
      <pc:sldChg chg="delSp 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26706181" sldId="4196"/>
        </pc:sldMkLst>
        <pc:spChg chg="mod">
          <ac:chgData name="Ulisses Lima Messias" userId="8f637c0ec9cdd908" providerId="LiveId" clId="{300EF7C6-7B4E-473A-B4D5-C30C72F83589}" dt="2022-02-10T20:27:52.878" v="4869" actId="6549"/>
          <ac:spMkLst>
            <pc:docMk/>
            <pc:sldMk cId="226706181" sldId="4196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4:01.209" v="5518" actId="478"/>
          <ac:spMkLst>
            <pc:docMk/>
            <pc:sldMk cId="226706181" sldId="4196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4:07.563" v="5520" actId="478"/>
          <ac:graphicFrameMkLst>
            <pc:docMk/>
            <pc:sldMk cId="226706181" sldId="4196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39" creationId="{F8814090-12A2-424C-8DB4-AC2390EA0A9F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0" creationId="{40C4CE8D-49D2-4D47-9A1B-EA96484B79E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1" creationId="{BF250711-1DF5-4999-9444-7F53B9DB599B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3" creationId="{0FBC4774-77DB-42BE-85DD-3864047345F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4" creationId="{522F0846-ABC8-4EE6-B997-57ED1DBC9D5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6" creationId="{8D0A9E70-831E-4DAD-9ACC-6C7875C5719B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7" creationId="{B2677CDB-3E32-4078-9ADD-82D0781DA987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8" creationId="{F6B218AB-06C3-4C12-9BB3-16EFD9C52E8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1" creationId="{5B15100E-AE49-4209-ABC1-2B76267DEC4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2" creationId="{49FEED7D-1429-4D2D-83F0-5520BF8C3940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3" creationId="{F8ADC1FD-5224-4794-BB20-D4F8D4B5725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4" creationId="{E7C2E7BB-2849-4456-8E5C-552A05234D64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5:25.055" v="5522" actId="1076"/>
          <ac:picMkLst>
            <pc:docMk/>
            <pc:sldMk cId="226706181" sldId="4196"/>
            <ac:picMk id="3" creationId="{8C041D8A-EC70-4752-AA62-633207A2A517}"/>
          </ac:picMkLst>
        </pc:picChg>
        <pc:picChg chg="del">
          <ac:chgData name="Ulisses Lima Messias" userId="8f637c0ec9cdd908" providerId="LiveId" clId="{300EF7C6-7B4E-473A-B4D5-C30C72F83589}" dt="2022-02-11T18:03:59.765" v="5517" actId="478"/>
          <ac:picMkLst>
            <pc:docMk/>
            <pc:sldMk cId="226706181" sldId="4196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3929911299" sldId="4196"/>
        </pc:sldMkLst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77664702" sldId="4197"/>
        </pc:sldMkLst>
        <pc:spChg chg="mod">
          <ac:chgData name="Ulisses Lima Messias" userId="8f637c0ec9cdd908" providerId="LiveId" clId="{300EF7C6-7B4E-473A-B4D5-C30C72F83589}" dt="2022-02-10T20:29:30.640" v="4886" actId="207"/>
          <ac:spMkLst>
            <pc:docMk/>
            <pc:sldMk cId="2577664702" sldId="4197"/>
            <ac:spMk id="77" creationId="{0E380D67-D5E2-47F3-93C7-B31CE2A6F608}"/>
          </ac:spMkLst>
        </pc:spChg>
        <pc:spChg chg="mod">
          <ac:chgData name="Ulisses Lima Messias" userId="8f637c0ec9cdd908" providerId="LiveId" clId="{300EF7C6-7B4E-473A-B4D5-C30C72F83589}" dt="2022-02-10T20:29:35.534" v="4887" actId="207"/>
          <ac:spMkLst>
            <pc:docMk/>
            <pc:sldMk cId="2577664702" sldId="4197"/>
            <ac:spMk id="86" creationId="{85630EBE-0DB4-42E9-A502-9449787151E8}"/>
          </ac:spMkLst>
        </pc:sp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991921537" sldId="4197"/>
        </pc:sldMkLst>
      </pc:sldChg>
      <pc:sldChg chg="add del">
        <pc:chgData name="Ulisses Lima Messias" userId="8f637c0ec9cdd908" providerId="LiveId" clId="{300EF7C6-7B4E-473A-B4D5-C30C72F83589}" dt="2022-02-10T20:31:52.016" v="4889" actId="2696"/>
        <pc:sldMkLst>
          <pc:docMk/>
          <pc:sldMk cId="1437618602" sldId="4198"/>
        </pc:sldMkLst>
      </pc:sldChg>
      <pc:sldChg chg="addSp delSp modSp add mod modShow">
        <pc:chgData name="Ulisses Lima Messias" userId="8f637c0ec9cdd908" providerId="LiveId" clId="{300EF7C6-7B4E-473A-B4D5-C30C72F83589}" dt="2022-02-24T22:20:43.145" v="6517" actId="478"/>
        <pc:sldMkLst>
          <pc:docMk/>
          <pc:sldMk cId="2352739939" sldId="4198"/>
        </pc:sldMkLst>
        <pc:spChg chg="add mod">
          <ac:chgData name="Ulisses Lima Messias" userId="8f637c0ec9cdd908" providerId="LiveId" clId="{300EF7C6-7B4E-473A-B4D5-C30C72F83589}" dt="2022-02-10T20:34:32.707" v="4908" actId="1076"/>
          <ac:spMkLst>
            <pc:docMk/>
            <pc:sldMk cId="2352739939" sldId="4198"/>
            <ac:spMk id="5" creationId="{14F6B4F0-8F4D-4AD4-B088-F8E6DA287ADC}"/>
          </ac:spMkLst>
        </pc:spChg>
        <pc:spChg chg="add mod">
          <ac:chgData name="Ulisses Lima Messias" userId="8f637c0ec9cdd908" providerId="LiveId" clId="{300EF7C6-7B4E-473A-B4D5-C30C72F83589}" dt="2022-02-10T20:34:49.303" v="4913" actId="207"/>
          <ac:spMkLst>
            <pc:docMk/>
            <pc:sldMk cId="2352739939" sldId="4198"/>
            <ac:spMk id="66" creationId="{A364AB1D-4D4F-4522-A8A0-3D97DD18CFEA}"/>
          </ac:spMkLst>
        </pc:spChg>
        <pc:spChg chg="add mod">
          <ac:chgData name="Ulisses Lima Messias" userId="8f637c0ec9cdd908" providerId="LiveId" clId="{300EF7C6-7B4E-473A-B4D5-C30C72F83589}" dt="2022-02-10T20:34:57.466" v="4915" actId="1076"/>
          <ac:spMkLst>
            <pc:docMk/>
            <pc:sldMk cId="2352739939" sldId="4198"/>
            <ac:spMk id="68" creationId="{32C47826-DC31-48E8-924B-CE6F9A0C60AE}"/>
          </ac:spMkLst>
        </pc:spChg>
        <pc:spChg chg="add mod">
          <ac:chgData name="Ulisses Lima Messias" userId="8f637c0ec9cdd908" providerId="LiveId" clId="{300EF7C6-7B4E-473A-B4D5-C30C72F83589}" dt="2022-02-10T20:35:14.575" v="4919" actId="207"/>
          <ac:spMkLst>
            <pc:docMk/>
            <pc:sldMk cId="2352739939" sldId="4198"/>
            <ac:spMk id="70" creationId="{FA582330-A594-470A-9B3C-7D70261BE9F0}"/>
          </ac:spMkLst>
        </pc:spChg>
        <pc:spChg chg="add mod">
          <ac:chgData name="Ulisses Lima Messias" userId="8f637c0ec9cdd908" providerId="LiveId" clId="{300EF7C6-7B4E-473A-B4D5-C30C72F83589}" dt="2022-02-10T20:35:24.919" v="4922" actId="1076"/>
          <ac:spMkLst>
            <pc:docMk/>
            <pc:sldMk cId="2352739939" sldId="4198"/>
            <ac:spMk id="78" creationId="{F9C9BCF1-7D13-45BA-A703-4A2E51C2CF36}"/>
          </ac:spMkLst>
        </pc:spChg>
        <pc:spChg chg="add mod">
          <ac:chgData name="Ulisses Lima Messias" userId="8f637c0ec9cdd908" providerId="LiveId" clId="{300EF7C6-7B4E-473A-B4D5-C30C72F83589}" dt="2022-02-10T20:35:31.034" v="4924" actId="1076"/>
          <ac:spMkLst>
            <pc:docMk/>
            <pc:sldMk cId="2352739939" sldId="4198"/>
            <ac:spMk id="79" creationId="{5A15B207-117F-4C79-B300-761A6E9820B0}"/>
          </ac:spMkLst>
        </pc:spChg>
        <pc:spChg chg="add mod">
          <ac:chgData name="Ulisses Lima Messias" userId="8f637c0ec9cdd908" providerId="LiveId" clId="{300EF7C6-7B4E-473A-B4D5-C30C72F83589}" dt="2022-02-11T18:07:22.123" v="5541" actId="1076"/>
          <ac:spMkLst>
            <pc:docMk/>
            <pc:sldMk cId="2352739939" sldId="4198"/>
            <ac:spMk id="80" creationId="{6B1F1AB7-8D7A-4712-8D26-959FA3A1942E}"/>
          </ac:spMkLst>
        </pc:spChg>
        <pc:picChg chg="del mod">
          <ac:chgData name="Ulisses Lima Messias" userId="8f637c0ec9cdd908" providerId="LiveId" clId="{300EF7C6-7B4E-473A-B4D5-C30C72F83589}" dt="2022-02-10T20:33:16.988" v="4903" actId="478"/>
          <ac:picMkLst>
            <pc:docMk/>
            <pc:sldMk cId="2352739939" sldId="4198"/>
            <ac:picMk id="3" creationId="{49979131-8E8E-4F49-9ECE-38299BD688B8}"/>
          </ac:picMkLst>
        </pc:picChg>
        <pc:picChg chg="add del">
          <ac:chgData name="Ulisses Lima Messias" userId="8f637c0ec9cdd908" providerId="LiveId" clId="{300EF7C6-7B4E-473A-B4D5-C30C72F83589}" dt="2022-02-24T22:20:43.145" v="6517" actId="478"/>
          <ac:picMkLst>
            <pc:docMk/>
            <pc:sldMk cId="2352739939" sldId="4198"/>
            <ac:picMk id="6" creationId="{9E32B40C-3EED-4932-AB5D-B4058979F498}"/>
          </ac:picMkLst>
        </pc:picChg>
      </pc:sldChg>
      <pc:sldChg chg="addSp delSp modSp add del mod delAnim modAnim">
        <pc:chgData name="Ulisses Lima Messias" userId="8f637c0ec9cdd908" providerId="LiveId" clId="{300EF7C6-7B4E-473A-B4D5-C30C72F83589}" dt="2022-02-24T18:56:45.055" v="6440" actId="47"/>
        <pc:sldMkLst>
          <pc:docMk/>
          <pc:sldMk cId="3837909697" sldId="4199"/>
        </pc:sldMkLst>
        <pc:spChg chg="mod">
          <ac:chgData name="Ulisses Lima Messias" userId="8f637c0ec9cdd908" providerId="LiveId" clId="{300EF7C6-7B4E-473A-B4D5-C30C72F83589}" dt="2022-02-22T11:16:41.805" v="5865" actId="692"/>
          <ac:spMkLst>
            <pc:docMk/>
            <pc:sldMk cId="3837909697" sldId="4199"/>
            <ac:spMk id="2" creationId="{37747534-46FC-478E-8502-5FEED3A9D92B}"/>
          </ac:spMkLst>
        </pc:spChg>
        <pc:spChg chg="add mod">
          <ac:chgData name="Ulisses Lima Messias" userId="8f637c0ec9cdd908" providerId="LiveId" clId="{300EF7C6-7B4E-473A-B4D5-C30C72F83589}" dt="2022-02-22T11:24:18.263" v="5961" actId="1038"/>
          <ac:spMkLst>
            <pc:docMk/>
            <pc:sldMk cId="3837909697" sldId="4199"/>
            <ac:spMk id="3" creationId="{29FB9A26-A7B6-4A1E-8C91-614656A6D28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6" creationId="{E617138E-AEB5-4676-9E99-4C2F5DE1DF14}"/>
          </ac:spMkLst>
        </pc:spChg>
        <pc:spChg chg="del 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1" creationId="{4ED1436A-7BE3-43CD-AF30-673F052ED3B0}"/>
          </ac:spMkLst>
        </pc:spChg>
        <pc:spChg chg="del mod">
          <ac:chgData name="Ulisses Lima Messias" userId="8f637c0ec9cdd908" providerId="LiveId" clId="{300EF7C6-7B4E-473A-B4D5-C30C72F83589}" dt="2022-02-22T18:39:21.131" v="6263" actId="478"/>
          <ac:spMkLst>
            <pc:docMk/>
            <pc:sldMk cId="3837909697" sldId="4199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15:25.874" v="5853" actId="478"/>
          <ac:spMkLst>
            <pc:docMk/>
            <pc:sldMk cId="3837909697" sldId="4199"/>
            <ac:spMk id="144" creationId="{6EF1DC13-5844-481D-B583-13480D92D6F7}"/>
          </ac:spMkLst>
        </pc:spChg>
        <pc:spChg chg="add mod">
          <ac:chgData name="Ulisses Lima Messias" userId="8f637c0ec9cdd908" providerId="LiveId" clId="{300EF7C6-7B4E-473A-B4D5-C30C72F83589}" dt="2022-02-22T11:21:58.974" v="5916" actId="692"/>
          <ac:spMkLst>
            <pc:docMk/>
            <pc:sldMk cId="3837909697" sldId="4199"/>
            <ac:spMk id="145" creationId="{A0436B80-2372-4A37-99F8-95509F505B54}"/>
          </ac:spMkLst>
        </pc:spChg>
        <pc:spChg chg="add mod">
          <ac:chgData name="Ulisses Lima Messias" userId="8f637c0ec9cdd908" providerId="LiveId" clId="{300EF7C6-7B4E-473A-B4D5-C30C72F83589}" dt="2022-02-22T11:22:25.684" v="5950" actId="1076"/>
          <ac:spMkLst>
            <pc:docMk/>
            <pc:sldMk cId="3837909697" sldId="4199"/>
            <ac:spMk id="146" creationId="{148555E4-2AC0-407B-B789-5722028999E0}"/>
          </ac:spMkLst>
        </pc:spChg>
        <pc:spChg chg="add mod">
          <ac:chgData name="Ulisses Lima Messias" userId="8f637c0ec9cdd908" providerId="LiveId" clId="{300EF7C6-7B4E-473A-B4D5-C30C72F83589}" dt="2022-02-22T18:45:34.626" v="6356"/>
          <ac:spMkLst>
            <pc:docMk/>
            <pc:sldMk cId="3837909697" sldId="4199"/>
            <ac:spMk id="147" creationId="{F72A1BEF-BD77-421B-BB1F-71BE85ED18E1}"/>
          </ac:spMkLst>
        </pc:spChg>
        <pc:grpChg chg="mod">
          <ac:chgData name="Ulisses Lima Messias" userId="8f637c0ec9cdd908" providerId="LiveId" clId="{300EF7C6-7B4E-473A-B4D5-C30C72F83589}" dt="2022-02-22T18:45:34.120" v="6355" actId="478"/>
          <ac:grpSpMkLst>
            <pc:docMk/>
            <pc:sldMk cId="3837909697" sldId="4199"/>
            <ac:grpSpMk id="6" creationId="{5F3C4F55-1B4E-4EE7-844C-A117D50DA2DC}"/>
          </ac:grpSpMkLst>
        </pc:grpChg>
        <pc:cxnChg chg="mod">
          <ac:chgData name="Ulisses Lima Messias" userId="8f637c0ec9cdd908" providerId="LiveId" clId="{300EF7C6-7B4E-473A-B4D5-C30C72F83589}" dt="2022-02-22T11:17:45.446" v="5887" actId="1076"/>
          <ac:cxnSpMkLst>
            <pc:docMk/>
            <pc:sldMk cId="3837909697" sldId="4199"/>
            <ac:cxnSpMk id="22" creationId="{6F54D8F1-9545-435C-ABF2-FF357BD91297}"/>
          </ac:cxnSpMkLst>
        </pc:cxnChg>
      </pc:sldChg>
      <pc:sldChg chg="delSp add del mod">
        <pc:chgData name="Ulisses Lima Messias" userId="8f637c0ec9cdd908" providerId="LiveId" clId="{300EF7C6-7B4E-473A-B4D5-C30C72F83589}" dt="2022-02-11T10:19:33.130" v="5007" actId="47"/>
        <pc:sldMkLst>
          <pc:docMk/>
          <pc:sldMk cId="4011952153" sldId="4199"/>
        </pc:sldMkLst>
        <pc:spChg chg="del">
          <ac:chgData name="Ulisses Lima Messias" userId="8f637c0ec9cdd908" providerId="LiveId" clId="{300EF7C6-7B4E-473A-B4D5-C30C72F83589}" dt="2022-02-11T10:19:18.370" v="5006" actId="478"/>
          <ac:spMkLst>
            <pc:docMk/>
            <pc:sldMk cId="4011952153" sldId="4199"/>
            <ac:spMk id="70" creationId="{D86599E7-381A-42F3-8D32-887857C46784}"/>
          </ac:spMkLst>
        </pc:spChg>
      </pc:sldChg>
      <pc:sldChg chg="addSp delSp modSp add del mod delAnim modAnim">
        <pc:chgData name="Ulisses Lima Messias" userId="8f637c0ec9cdd908" providerId="LiveId" clId="{300EF7C6-7B4E-473A-B4D5-C30C72F83589}" dt="2022-02-24T18:56:46.225" v="6441" actId="47"/>
        <pc:sldMkLst>
          <pc:docMk/>
          <pc:sldMk cId="3394071493" sldId="4200"/>
        </pc:sldMkLst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2" creationId="{37747534-46FC-478E-8502-5FEED3A9D92B}"/>
          </ac:spMkLst>
        </pc:spChg>
        <pc:spChg chg="del">
          <ac:chgData name="Ulisses Lima Messias" userId="8f637c0ec9cdd908" providerId="LiveId" clId="{300EF7C6-7B4E-473A-B4D5-C30C72F83589}" dt="2022-02-22T18:35:49.474" v="6194" actId="478"/>
          <ac:spMkLst>
            <pc:docMk/>
            <pc:sldMk cId="3394071493" sldId="4200"/>
            <ac:spMk id="3" creationId="{18B24CA2-B4D6-4280-8949-121377F6E274}"/>
          </ac:spMkLst>
        </pc:spChg>
        <pc:spChg chg="mod">
          <ac:chgData name="Ulisses Lima Messias" userId="8f637c0ec9cdd908" providerId="LiveId" clId="{300EF7C6-7B4E-473A-B4D5-C30C72F83589}" dt="2022-02-22T10:58:18.137" v="5807" actId="20577"/>
          <ac:spMkLst>
            <pc:docMk/>
            <pc:sldMk cId="3394071493" sldId="4200"/>
            <ac:spMk id="59" creationId="{FF695ECF-78B8-4761-AB0F-D4A13EB8ACCC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2" creationId="{BA800B3F-7A9E-4438-8156-2E2E678AD903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4" creationId="{6EF1DC13-5844-481D-B583-13480D92D6F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1" creationId="{96BAA407-FA84-4CDA-B5A7-4BC6CC528630}"/>
          </ac:spMkLst>
        </pc:spChg>
        <pc:spChg chg="del 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5" creationId="{44D7C146-06E7-4D2D-A96E-611C250D0C0C}"/>
          </ac:spMkLst>
        </pc:spChg>
        <pc:spChg chg="add del 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4" creationId="{E66EF661-FD99-4D53-A185-CD81D8BDF4F1}"/>
          </ac:spMkLst>
        </pc:spChg>
        <pc:spChg chg="add mod">
          <ac:chgData name="Ulisses Lima Messias" userId="8f637c0ec9cdd908" providerId="LiveId" clId="{300EF7C6-7B4E-473A-B4D5-C30C72F83589}" dt="2022-02-22T11:17:53.758" v="5888"/>
          <ac:spMkLst>
            <pc:docMk/>
            <pc:sldMk cId="3394071493" sldId="4200"/>
            <ac:spMk id="275" creationId="{59ABBA96-BF49-4180-9E4A-9F2C02C9C46F}"/>
          </ac:spMkLst>
        </pc:spChg>
        <pc:spChg chg="add mod">
          <ac:chgData name="Ulisses Lima Messias" userId="8f637c0ec9cdd908" providerId="LiveId" clId="{300EF7C6-7B4E-473A-B4D5-C30C72F83589}" dt="2022-02-22T11:40:42.447" v="6064" actId="692"/>
          <ac:spMkLst>
            <pc:docMk/>
            <pc:sldMk cId="3394071493" sldId="4200"/>
            <ac:spMk id="276" creationId="{E355F14D-D7B6-41AE-B957-5FAD8B82B3FD}"/>
          </ac:spMkLst>
        </pc:spChg>
        <pc:spChg chg="add mod">
          <ac:chgData name="Ulisses Lima Messias" userId="8f637c0ec9cdd908" providerId="LiveId" clId="{300EF7C6-7B4E-473A-B4D5-C30C72F83589}" dt="2022-02-22T11:40:34.433" v="6063" actId="1076"/>
          <ac:spMkLst>
            <pc:docMk/>
            <pc:sldMk cId="3394071493" sldId="4200"/>
            <ac:spMk id="277" creationId="{CAC008F0-4940-414D-B45D-068EAEFC6E30}"/>
          </ac:spMkLst>
        </pc:spChg>
        <pc:spChg chg="add mod">
          <ac:chgData name="Ulisses Lima Messias" userId="8f637c0ec9cdd908" providerId="LiveId" clId="{300EF7C6-7B4E-473A-B4D5-C30C72F83589}" dt="2022-02-22T11:45:05.802" v="6103" actId="1036"/>
          <ac:spMkLst>
            <pc:docMk/>
            <pc:sldMk cId="3394071493" sldId="4200"/>
            <ac:spMk id="278" creationId="{FCD91835-9969-4954-89DF-772352D448B9}"/>
          </ac:spMkLst>
        </pc:spChg>
        <pc:spChg chg="add mod">
          <ac:chgData name="Ulisses Lima Messias" userId="8f637c0ec9cdd908" providerId="LiveId" clId="{300EF7C6-7B4E-473A-B4D5-C30C72F83589}" dt="2022-02-22T18:45:29.242" v="6354"/>
          <ac:spMkLst>
            <pc:docMk/>
            <pc:sldMk cId="3394071493" sldId="4200"/>
            <ac:spMk id="279" creationId="{127E97B3-FD7C-4573-A29B-FEBB576C2DBE}"/>
          </ac:spMkLst>
        </pc:spChg>
        <pc:grpChg chg="del">
          <ac:chgData name="Ulisses Lima Messias" userId="8f637c0ec9cdd908" providerId="LiveId" clId="{300EF7C6-7B4E-473A-B4D5-C30C72F83589}" dt="2022-02-22T11:17:39.679" v="5885" actId="478"/>
          <ac:grpSpMkLst>
            <pc:docMk/>
            <pc:sldMk cId="3394071493" sldId="4200"/>
            <ac:grpSpMk id="6" creationId="{5F3C4F55-1B4E-4EE7-844C-A117D50DA2DC}"/>
          </ac:grpSpMkLst>
        </pc:grpChg>
        <pc:grpChg chg="add mod">
          <ac:chgData name="Ulisses Lima Messias" userId="8f637c0ec9cdd908" providerId="LiveId" clId="{300EF7C6-7B4E-473A-B4D5-C30C72F83589}" dt="2022-02-22T18:45:28.782" v="6353" actId="478"/>
          <ac:grpSpMkLst>
            <pc:docMk/>
            <pc:sldMk cId="3394071493" sldId="4200"/>
            <ac:grpSpMk id="147" creationId="{0202F748-5C72-4A52-8119-085E3F6CC128}"/>
          </ac:grpSpMkLst>
        </pc:grpChg>
        <pc:picChg chg="del">
          <ac:chgData name="Ulisses Lima Messias" userId="8f637c0ec9cdd908" providerId="LiveId" clId="{300EF7C6-7B4E-473A-B4D5-C30C72F83589}" dt="2022-02-22T11:17:39.679" v="5885" actId="478"/>
          <ac:picMkLst>
            <pc:docMk/>
            <pc:sldMk cId="3394071493" sldId="4200"/>
            <ac:picMk id="32" creationId="{1B8B28B2-77FF-4CDE-9508-BC9C18FBC020}"/>
          </ac:picMkLst>
        </pc:picChg>
        <pc:picChg chg="add mod">
          <ac:chgData name="Ulisses Lima Messias" userId="8f637c0ec9cdd908" providerId="LiveId" clId="{300EF7C6-7B4E-473A-B4D5-C30C72F83589}" dt="2022-02-22T11:17:53.758" v="5888"/>
          <ac:picMkLst>
            <pc:docMk/>
            <pc:sldMk cId="3394071493" sldId="4200"/>
            <ac:picMk id="145" creationId="{D88FE2A1-4401-4F24-9785-8DF3491FCCFF}"/>
          </ac:picMkLst>
        </pc:picChg>
        <pc:picChg chg="del">
          <ac:chgData name="Ulisses Lima Messias" userId="8f637c0ec9cdd908" providerId="LiveId" clId="{300EF7C6-7B4E-473A-B4D5-C30C72F83589}" dt="2022-02-22T18:35:46.066" v="6193" actId="478"/>
          <ac:picMkLst>
            <pc:docMk/>
            <pc:sldMk cId="3394071493" sldId="4200"/>
            <ac:picMk id="146" creationId="{441C2455-A191-4E9E-B9B9-E9F95F04D176}"/>
          </ac:picMkLst>
        </pc:picChg>
      </pc:sldChg>
      <pc:sldChg chg="addSp delSp modSp add del mod ord">
        <pc:chgData name="Ulisses Lima Messias" userId="8f637c0ec9cdd908" providerId="LiveId" clId="{300EF7C6-7B4E-473A-B4D5-C30C72F83589}" dt="2022-02-24T18:57:35.186" v="6447" actId="47"/>
        <pc:sldMkLst>
          <pc:docMk/>
          <pc:sldMk cId="2023041967" sldId="4201"/>
        </pc:sldMkLst>
        <pc:spChg chg="mod">
          <ac:chgData name="Ulisses Lima Messias" userId="8f637c0ec9cdd908" providerId="LiveId" clId="{300EF7C6-7B4E-473A-B4D5-C30C72F83589}" dt="2022-02-22T18:35:41.267" v="6192" actId="6549"/>
          <ac:spMkLst>
            <pc:docMk/>
            <pc:sldMk cId="2023041967" sldId="4201"/>
            <ac:spMk id="24" creationId="{0FA9FC5E-2F18-49F0-ACFB-07624FD4D9BC}"/>
          </ac:spMkLst>
        </pc:spChg>
        <pc:spChg chg="add mod">
          <ac:chgData name="Ulisses Lima Messias" userId="8f637c0ec9cdd908" providerId="LiveId" clId="{300EF7C6-7B4E-473A-B4D5-C30C72F83589}" dt="2022-02-22T18:43:30.217" v="6299" actId="1076"/>
          <ac:spMkLst>
            <pc:docMk/>
            <pc:sldMk cId="2023041967" sldId="4201"/>
            <ac:spMk id="139" creationId="{2E236CCE-9731-457C-9517-52C4E659E9F5}"/>
          </ac:spMkLst>
        </pc:spChg>
        <pc:spChg chg="add mod">
          <ac:chgData name="Ulisses Lima Messias" userId="8f637c0ec9cdd908" providerId="LiveId" clId="{300EF7C6-7B4E-473A-B4D5-C30C72F83589}" dt="2022-02-22T18:43:49.772" v="6329" actId="20577"/>
          <ac:spMkLst>
            <pc:docMk/>
            <pc:sldMk cId="2023041967" sldId="4201"/>
            <ac:spMk id="140" creationId="{97FDBD7F-D5A1-4C1C-BF6A-2213BE01F9AC}"/>
          </ac:spMkLst>
        </pc:spChg>
        <pc:spChg chg="add mod">
          <ac:chgData name="Ulisses Lima Messias" userId="8f637c0ec9cdd908" providerId="LiveId" clId="{300EF7C6-7B4E-473A-B4D5-C30C72F83589}" dt="2022-02-22T18:45:24.464" v="6352"/>
          <ac:spMkLst>
            <pc:docMk/>
            <pc:sldMk cId="2023041967" sldId="4201"/>
            <ac:spMk id="141" creationId="{B66E945B-FD14-42DA-B925-705E6C8FC34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1" creationId="{96BAA407-FA84-4CDA-B5A7-4BC6CC528630}"/>
          </ac:spMkLst>
        </pc:spChg>
        <pc:spChg chg="del 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5" creationId="{44D7C146-06E7-4D2D-A96E-611C250D0C0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4" creationId="{E66EF661-FD99-4D53-A185-CD81D8BDF4F1}"/>
          </ac:spMkLst>
        </pc:spChg>
        <pc:spChg chg="del">
          <ac:chgData name="Ulisses Lima Messias" userId="8f637c0ec9cdd908" providerId="LiveId" clId="{300EF7C6-7B4E-473A-B4D5-C30C72F83589}" dt="2022-02-22T18:36:21.795" v="6206" actId="478"/>
          <ac:spMkLst>
            <pc:docMk/>
            <pc:sldMk cId="2023041967" sldId="4201"/>
            <ac:spMk id="278" creationId="{FCD91835-9969-4954-89DF-772352D448B9}"/>
          </ac:spMkLst>
        </pc:spChg>
        <pc:grpChg chg="mod">
          <ac:chgData name="Ulisses Lima Messias" userId="8f637c0ec9cdd908" providerId="LiveId" clId="{300EF7C6-7B4E-473A-B4D5-C30C72F83589}" dt="2022-02-22T18:45:24.064" v="6351" actId="478"/>
          <ac:grpSpMkLst>
            <pc:docMk/>
            <pc:sldMk cId="2023041967" sldId="4201"/>
            <ac:grpSpMk id="147" creationId="{0202F748-5C72-4A52-8119-085E3F6CC128}"/>
          </ac:grpSpMkLst>
        </pc:grpChg>
      </pc:sldChg>
      <pc:sldChg chg="delSp modSp add mod">
        <pc:chgData name="Ulisses Lima Messias" userId="8f637c0ec9cdd908" providerId="LiveId" clId="{300EF7C6-7B4E-473A-B4D5-C30C72F83589}" dt="2022-02-22T18:45:17.399" v="6350" actId="1038"/>
        <pc:sldMkLst>
          <pc:docMk/>
          <pc:sldMk cId="521015880" sldId="4202"/>
        </pc:sldMkLst>
        <pc:spChg chg="mod">
          <ac:chgData name="Ulisses Lima Messias" userId="8f637c0ec9cdd908" providerId="LiveId" clId="{300EF7C6-7B4E-473A-B4D5-C30C72F83589}" dt="2022-02-22T18:44:35.414" v="6332" actId="6549"/>
          <ac:spMkLst>
            <pc:docMk/>
            <pc:sldMk cId="521015880" sldId="4202"/>
            <ac:spMk id="24" creationId="{0FA9FC5E-2F18-49F0-ACFB-07624FD4D9BC}"/>
          </ac:spMkLst>
        </pc:spChg>
        <pc:spChg chg="del">
          <ac:chgData name="Ulisses Lima Messias" userId="8f637c0ec9cdd908" providerId="LiveId" clId="{300EF7C6-7B4E-473A-B4D5-C30C72F83589}" dt="2022-02-22T18:44:43.198" v="6334" actId="478"/>
          <ac:spMkLst>
            <pc:docMk/>
            <pc:sldMk cId="521015880" sldId="4202"/>
            <ac:spMk id="139" creationId="{2E236CCE-9731-457C-9517-52C4E659E9F5}"/>
          </ac:spMkLst>
        </pc:spChg>
        <pc:spChg chg="del">
          <ac:chgData name="Ulisses Lima Messias" userId="8f637c0ec9cdd908" providerId="LiveId" clId="{300EF7C6-7B4E-473A-B4D5-C30C72F83589}" dt="2022-02-22T18:44:52.915" v="6336" actId="478"/>
          <ac:spMkLst>
            <pc:docMk/>
            <pc:sldMk cId="521015880" sldId="4202"/>
            <ac:spMk id="140" creationId="{97FDBD7F-D5A1-4C1C-BF6A-2213BE01F9A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1" creationId="{96BAA407-FA84-4CDA-B5A7-4BC6CC52863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5" creationId="{44D7C146-06E7-4D2D-A96E-611C250D0C0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4" creationId="{E66EF661-FD99-4D53-A185-CD81D8BDF4F1}"/>
          </ac:spMkLst>
        </pc:spChg>
        <pc:spChg chg="del">
          <ac:chgData name="Ulisses Lima Messias" userId="8f637c0ec9cdd908" providerId="LiveId" clId="{300EF7C6-7B4E-473A-B4D5-C30C72F83589}" dt="2022-02-22T18:44:40.328" v="6333" actId="478"/>
          <ac:spMkLst>
            <pc:docMk/>
            <pc:sldMk cId="521015880" sldId="4202"/>
            <ac:spMk id="276" creationId="{E355F14D-D7B6-41AE-B957-5FAD8B82B3FD}"/>
          </ac:spMkLst>
        </pc:spChg>
        <pc:spChg chg="del">
          <ac:chgData name="Ulisses Lima Messias" userId="8f637c0ec9cdd908" providerId="LiveId" clId="{300EF7C6-7B4E-473A-B4D5-C30C72F83589}" dt="2022-02-22T18:44:49.595" v="6335" actId="478"/>
          <ac:spMkLst>
            <pc:docMk/>
            <pc:sldMk cId="521015880" sldId="4202"/>
            <ac:spMk id="277" creationId="{CAC008F0-4940-414D-B45D-068EAEFC6E30}"/>
          </ac:spMkLst>
        </pc:spChg>
        <pc:grpChg chg="mod">
          <ac:chgData name="Ulisses Lima Messias" userId="8f637c0ec9cdd908" providerId="LiveId" clId="{300EF7C6-7B4E-473A-B4D5-C30C72F83589}" dt="2022-02-22T18:45:17.399" v="6350" actId="1038"/>
          <ac:grpSpMkLst>
            <pc:docMk/>
            <pc:sldMk cId="521015880" sldId="4202"/>
            <ac:grpSpMk id="147" creationId="{0202F748-5C72-4A52-8119-085E3F6CC128}"/>
          </ac:grpSpMkLst>
        </pc:grpChg>
      </pc:sldChg>
      <pc:sldChg chg="addSp delSp modSp add mod modAnim">
        <pc:chgData name="Ulisses Lima Messias" userId="8f637c0ec9cdd908" providerId="LiveId" clId="{300EF7C6-7B4E-473A-B4D5-C30C72F83589}" dt="2022-02-24T18:50:12.254" v="6404"/>
        <pc:sldMkLst>
          <pc:docMk/>
          <pc:sldMk cId="346564049" sldId="4203"/>
        </pc:sldMkLst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2" creationId="{8FC253D0-071B-4F52-95C6-18F6F40446EB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4" creationId="{C88A17DE-199C-4D4F-A5B6-6271826DAF9E}"/>
          </ac:spMkLst>
        </pc:spChg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10" creationId="{80F3FD8E-BA5C-4DE0-BC49-410767CA0349}"/>
          </ac:spMkLst>
        </pc:spChg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24T18:44:36.061" v="6373" actId="20577"/>
          <ac:spMkLst>
            <pc:docMk/>
            <pc:sldMk cId="346564049" sldId="4203"/>
            <ac:spMk id="15" creationId="{B31BC0B6-BA1A-4517-89E3-42C727AF6463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17" creationId="{EF8A2FF3-DD1C-4133-B326-C8943D8C0F59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18" creationId="{65A668C8-1BF8-454A-BCD4-7464AB80FB7E}"/>
          </ac:spMkLst>
        </pc:spChg>
        <pc:graphicFrameChg chg="del">
          <ac:chgData name="Ulisses Lima Messias" userId="8f637c0ec9cdd908" providerId="LiveId" clId="{300EF7C6-7B4E-473A-B4D5-C30C72F83589}" dt="2022-02-24T18:44:39.421" v="6374" actId="478"/>
          <ac:graphicFrameMkLst>
            <pc:docMk/>
            <pc:sldMk cId="346564049" sldId="4203"/>
            <ac:graphicFrameMk id="12" creationId="{EF45453D-9CE4-4177-8F51-7F5CDE06F76C}"/>
          </ac:graphicFrameMkLst>
        </pc:graphicFrameChg>
        <pc:graphicFrameChg chg="add mod">
          <ac:chgData name="Ulisses Lima Messias" userId="8f637c0ec9cdd908" providerId="LiveId" clId="{300EF7C6-7B4E-473A-B4D5-C30C72F83589}" dt="2022-02-24T18:45:50.639" v="6398"/>
          <ac:graphicFrameMkLst>
            <pc:docMk/>
            <pc:sldMk cId="346564049" sldId="4203"/>
            <ac:graphicFrameMk id="14" creationId="{4E8176F8-79FB-4C1D-BBA1-30D6E2CC0FB7}"/>
          </ac:graphicFrameMkLst>
        </pc:graphicFrameChg>
        <pc:graphicFrameChg chg="add mod">
          <ac:chgData name="Ulisses Lima Messias" userId="8f637c0ec9cdd908" providerId="LiveId" clId="{300EF7C6-7B4E-473A-B4D5-C30C72F83589}" dt="2022-02-24T18:49:09.205" v="6400"/>
          <ac:graphicFrameMkLst>
            <pc:docMk/>
            <pc:sldMk cId="346564049" sldId="4203"/>
            <ac:graphicFrameMk id="16" creationId="{01268184-B6B2-48C0-BC11-AF5AB1BDA817}"/>
          </ac:graphicFrameMkLst>
        </pc:graphicFrameChg>
        <pc:picChg chg="mod">
          <ac:chgData name="Ulisses Lima Messias" userId="8f637c0ec9cdd908" providerId="LiveId" clId="{300EF7C6-7B4E-473A-B4D5-C30C72F83589}" dt="2022-02-24T18:50:06.440" v="6403" actId="1076"/>
          <ac:picMkLst>
            <pc:docMk/>
            <pc:sldMk cId="346564049" sldId="4203"/>
            <ac:picMk id="3" creationId="{888F9E7F-011D-4A72-AD88-A74956B01892}"/>
          </ac:picMkLst>
        </pc:picChg>
        <pc:picChg chg="del">
          <ac:chgData name="Ulisses Lima Messias" userId="8f637c0ec9cdd908" providerId="LiveId" clId="{300EF7C6-7B4E-473A-B4D5-C30C72F83589}" dt="2022-02-24T18:44:45.271" v="6376" actId="478"/>
          <ac:picMkLst>
            <pc:docMk/>
            <pc:sldMk cId="346564049" sldId="4203"/>
            <ac:picMk id="13" creationId="{D864A5A4-2079-4E77-ACD4-7DA47651CE29}"/>
          </ac:picMkLst>
        </pc:picChg>
      </pc:sldChg>
      <pc:sldChg chg="addSp modSp add mod modAnim">
        <pc:chgData name="Ulisses Lima Messias" userId="8f637c0ec9cdd908" providerId="LiveId" clId="{300EF7C6-7B4E-473A-B4D5-C30C72F83589}" dt="2022-02-24T18:54:36.679" v="6438"/>
        <pc:sldMkLst>
          <pc:docMk/>
          <pc:sldMk cId="1862954351" sldId="4204"/>
        </pc:sldMkLst>
        <pc:spChg chg="add mod">
          <ac:chgData name="Ulisses Lima Messias" userId="8f637c0ec9cdd908" providerId="LiveId" clId="{300EF7C6-7B4E-473A-B4D5-C30C72F83589}" dt="2022-02-24T18:54:34.358" v="6437" actId="13926"/>
          <ac:spMkLst>
            <pc:docMk/>
            <pc:sldMk cId="1862954351" sldId="4204"/>
            <ac:spMk id="2" creationId="{F1040D68-75DE-4E37-B6D0-4A98533D7D04}"/>
          </ac:spMkLst>
        </pc:spChg>
      </pc:sldChg>
      <pc:sldChg chg="add">
        <pc:chgData name="Ulisses Lima Messias" userId="8f637c0ec9cdd908" providerId="LiveId" clId="{300EF7C6-7B4E-473A-B4D5-C30C72F83589}" dt="2022-02-24T18:56:33.809" v="6439"/>
        <pc:sldMkLst>
          <pc:docMk/>
          <pc:sldMk cId="221503722" sldId="4205"/>
        </pc:sldMkLst>
      </pc:sldChg>
      <pc:sldChg chg="add">
        <pc:chgData name="Ulisses Lima Messias" userId="8f637c0ec9cdd908" providerId="LiveId" clId="{300EF7C6-7B4E-473A-B4D5-C30C72F83589}" dt="2022-02-24T18:56:33.809" v="6439"/>
        <pc:sldMkLst>
          <pc:docMk/>
          <pc:sldMk cId="1216878552" sldId="4206"/>
        </pc:sldMkLst>
      </pc:sldChg>
      <pc:sldChg chg="delSp add mod delAnim">
        <pc:chgData name="Ulisses Lima Messias" userId="8f637c0ec9cdd908" providerId="LiveId" clId="{300EF7C6-7B4E-473A-B4D5-C30C72F83589}" dt="2022-02-24T18:56:51.739" v="6443" actId="478"/>
        <pc:sldMkLst>
          <pc:docMk/>
          <pc:sldMk cId="2732397235" sldId="4207"/>
        </pc:sldMkLst>
        <pc:spChg chg="del">
          <ac:chgData name="Ulisses Lima Messias" userId="8f637c0ec9cdd908" providerId="LiveId" clId="{300EF7C6-7B4E-473A-B4D5-C30C72F83589}" dt="2022-02-24T18:56:51.739" v="6443" actId="478"/>
          <ac:spMkLst>
            <pc:docMk/>
            <pc:sldMk cId="2732397235" sldId="4207"/>
            <ac:spMk id="3" creationId="{18B24CA2-B4D6-4280-8949-121377F6E274}"/>
          </ac:spMkLst>
        </pc:spChg>
        <pc:picChg chg="del">
          <ac:chgData name="Ulisses Lima Messias" userId="8f637c0ec9cdd908" providerId="LiveId" clId="{300EF7C6-7B4E-473A-B4D5-C30C72F83589}" dt="2022-02-24T18:56:49.873" v="6442" actId="478"/>
          <ac:picMkLst>
            <pc:docMk/>
            <pc:sldMk cId="2732397235" sldId="4207"/>
            <ac:picMk id="146" creationId="{441C2455-A191-4E9E-B9B9-E9F95F04D176}"/>
          </ac:picMkLst>
        </pc:picChg>
      </pc:sldChg>
      <pc:sldChg chg="addSp modSp add mod">
        <pc:chgData name="Ulisses Lima Messias" userId="8f637c0ec9cdd908" providerId="LiveId" clId="{300EF7C6-7B4E-473A-B4D5-C30C72F83589}" dt="2022-02-24T18:59:01.213" v="6513" actId="1038"/>
        <pc:sldMkLst>
          <pc:docMk/>
          <pc:sldMk cId="3698693759" sldId="4208"/>
        </pc:sldMkLst>
        <pc:spChg chg="add mod">
          <ac:chgData name="Ulisses Lima Messias" userId="8f637c0ec9cdd908" providerId="LiveId" clId="{300EF7C6-7B4E-473A-B4D5-C30C72F83589}" dt="2022-02-24T18:58:35.335" v="6485" actId="113"/>
          <ac:spMkLst>
            <pc:docMk/>
            <pc:sldMk cId="3698693759" sldId="4208"/>
            <ac:spMk id="3" creationId="{708C063E-706A-43E0-B13F-E22A56114C0A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4" creationId="{C88A17DE-199C-4D4F-A5B6-6271826DAF9E}"/>
          </ac:spMkLst>
        </pc:spChg>
        <pc:spChg chg="add mod">
          <ac:chgData name="Ulisses Lima Messias" userId="8f637c0ec9cdd908" providerId="LiveId" clId="{300EF7C6-7B4E-473A-B4D5-C30C72F83589}" dt="2022-02-24T18:58:47.032" v="6490" actId="5793"/>
          <ac:spMkLst>
            <pc:docMk/>
            <pc:sldMk cId="3698693759" sldId="4208"/>
            <ac:spMk id="5" creationId="{55D28B3C-05FC-4987-B167-54EBA41E81E0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17" creationId="{EF8A2FF3-DD1C-4133-B326-C8943D8C0F59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18" creationId="{65A668C8-1BF8-454A-BCD4-7464AB80FB7E}"/>
          </ac:spMkLst>
        </pc:spChg>
      </pc:sldChg>
      <pc:sldMasterChg chg="del delSldLayout">
        <pc:chgData name="Ulisses Lima Messias" userId="8f637c0ec9cdd908" providerId="LiveId" clId="{300EF7C6-7B4E-473A-B4D5-C30C72F83589}" dt="2022-02-11T10:07:43.728" v="4929" actId="2696"/>
        <pc:sldMasterMkLst>
          <pc:docMk/>
          <pc:sldMasterMk cId="3816899024" sldId="2147483708"/>
        </pc:sldMasterMkLst>
        <pc:sldLayoutChg chg="del">
          <pc:chgData name="Ulisses Lima Messias" userId="8f637c0ec9cdd908" providerId="LiveId" clId="{300EF7C6-7B4E-473A-B4D5-C30C72F83589}" dt="2022-02-11T10:07:43.612" v="4927" actId="2696"/>
          <pc:sldLayoutMkLst>
            <pc:docMk/>
            <pc:sldMasterMk cId="3816899024" sldId="2147483708"/>
            <pc:sldLayoutMk cId="3364867520" sldId="2147483709"/>
          </pc:sldLayoutMkLst>
        </pc:sldLayoutChg>
        <pc:sldLayoutChg chg="del">
          <pc:chgData name="Ulisses Lima Messias" userId="8f637c0ec9cdd908" providerId="LiveId" clId="{300EF7C6-7B4E-473A-B4D5-C30C72F83589}" dt="2022-02-11T10:07:43.728" v="4928" actId="2696"/>
          <pc:sldLayoutMkLst>
            <pc:docMk/>
            <pc:sldMasterMk cId="3816899024" sldId="2147483708"/>
            <pc:sldLayoutMk cId="4294545456" sldId="2147483711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07:43.736" v="4931" actId="2696"/>
        <pc:sldMasterMkLst>
          <pc:docMk/>
          <pc:sldMasterMk cId="1887254455" sldId="2147483712"/>
        </pc:sldMasterMkLst>
        <pc:sldLayoutChg chg="del">
          <pc:chgData name="Ulisses Lima Messias" userId="8f637c0ec9cdd908" providerId="LiveId" clId="{300EF7C6-7B4E-473A-B4D5-C30C72F83589}" dt="2022-02-11T10:07:43.736" v="4930" actId="2696"/>
          <pc:sldLayoutMkLst>
            <pc:docMk/>
            <pc:sldMasterMk cId="1887254455" sldId="2147483712"/>
            <pc:sldLayoutMk cId="3970870809" sldId="2147483713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07:43.738" v="4943" actId="2696"/>
        <pc:sldMasterMkLst>
          <pc:docMk/>
          <pc:sldMasterMk cId="1803394780" sldId="2147483714"/>
        </pc:sldMasterMkLst>
        <pc:sldLayoutChg chg="del">
          <pc:chgData name="Ulisses Lima Messias" userId="8f637c0ec9cdd908" providerId="LiveId" clId="{300EF7C6-7B4E-473A-B4D5-C30C72F83589}" dt="2022-02-11T10:07:43.738" v="4932" actId="2696"/>
          <pc:sldLayoutMkLst>
            <pc:docMk/>
            <pc:sldMasterMk cId="1803394780" sldId="2147483714"/>
            <pc:sldLayoutMk cId="1429221997" sldId="2147483715"/>
          </pc:sldLayoutMkLst>
        </pc:sldLayoutChg>
        <pc:sldLayoutChg chg="del">
          <pc:chgData name="Ulisses Lima Messias" userId="8f637c0ec9cdd908" providerId="LiveId" clId="{300EF7C6-7B4E-473A-B4D5-C30C72F83589}" dt="2022-02-11T10:07:43.738" v="4933" actId="2696"/>
          <pc:sldLayoutMkLst>
            <pc:docMk/>
            <pc:sldMasterMk cId="1803394780" sldId="2147483714"/>
            <pc:sldLayoutMk cId="1229520913" sldId="2147483716"/>
          </pc:sldLayoutMkLst>
        </pc:sldLayoutChg>
        <pc:sldLayoutChg chg="del">
          <pc:chgData name="Ulisses Lima Messias" userId="8f637c0ec9cdd908" providerId="LiveId" clId="{300EF7C6-7B4E-473A-B4D5-C30C72F83589}" dt="2022-02-11T10:07:43.738" v="4934" actId="2696"/>
          <pc:sldLayoutMkLst>
            <pc:docMk/>
            <pc:sldMasterMk cId="1803394780" sldId="2147483714"/>
            <pc:sldLayoutMk cId="4100255040" sldId="2147483717"/>
          </pc:sldLayoutMkLst>
        </pc:sldLayoutChg>
        <pc:sldLayoutChg chg="del">
          <pc:chgData name="Ulisses Lima Messias" userId="8f637c0ec9cdd908" providerId="LiveId" clId="{300EF7C6-7B4E-473A-B4D5-C30C72F83589}" dt="2022-02-11T10:07:43.738" v="4935" actId="2696"/>
          <pc:sldLayoutMkLst>
            <pc:docMk/>
            <pc:sldMasterMk cId="1803394780" sldId="2147483714"/>
            <pc:sldLayoutMk cId="3075176327" sldId="2147483718"/>
          </pc:sldLayoutMkLst>
        </pc:sldLayoutChg>
        <pc:sldLayoutChg chg="del">
          <pc:chgData name="Ulisses Lima Messias" userId="8f637c0ec9cdd908" providerId="LiveId" clId="{300EF7C6-7B4E-473A-B4D5-C30C72F83589}" dt="2022-02-11T10:07:43.738" v="4936" actId="2696"/>
          <pc:sldLayoutMkLst>
            <pc:docMk/>
            <pc:sldMasterMk cId="1803394780" sldId="2147483714"/>
            <pc:sldLayoutMk cId="4269136474" sldId="2147483719"/>
          </pc:sldLayoutMkLst>
        </pc:sldLayoutChg>
        <pc:sldLayoutChg chg="del">
          <pc:chgData name="Ulisses Lima Messias" userId="8f637c0ec9cdd908" providerId="LiveId" clId="{300EF7C6-7B4E-473A-B4D5-C30C72F83589}" dt="2022-02-11T10:07:43.738" v="4937" actId="2696"/>
          <pc:sldLayoutMkLst>
            <pc:docMk/>
            <pc:sldMasterMk cId="1803394780" sldId="2147483714"/>
            <pc:sldLayoutMk cId="1364099258" sldId="2147483720"/>
          </pc:sldLayoutMkLst>
        </pc:sldLayoutChg>
        <pc:sldLayoutChg chg="del">
          <pc:chgData name="Ulisses Lima Messias" userId="8f637c0ec9cdd908" providerId="LiveId" clId="{300EF7C6-7B4E-473A-B4D5-C30C72F83589}" dt="2022-02-11T10:07:43.738" v="4938" actId="2696"/>
          <pc:sldLayoutMkLst>
            <pc:docMk/>
            <pc:sldMasterMk cId="1803394780" sldId="2147483714"/>
            <pc:sldLayoutMk cId="4156148257" sldId="2147483721"/>
          </pc:sldLayoutMkLst>
        </pc:sldLayoutChg>
        <pc:sldLayoutChg chg="del">
          <pc:chgData name="Ulisses Lima Messias" userId="8f637c0ec9cdd908" providerId="LiveId" clId="{300EF7C6-7B4E-473A-B4D5-C30C72F83589}" dt="2022-02-11T10:07:43.738" v="4939" actId="2696"/>
          <pc:sldLayoutMkLst>
            <pc:docMk/>
            <pc:sldMasterMk cId="1803394780" sldId="2147483714"/>
            <pc:sldLayoutMk cId="2834748584" sldId="2147483722"/>
          </pc:sldLayoutMkLst>
        </pc:sldLayoutChg>
        <pc:sldLayoutChg chg="del">
          <pc:chgData name="Ulisses Lima Messias" userId="8f637c0ec9cdd908" providerId="LiveId" clId="{300EF7C6-7B4E-473A-B4D5-C30C72F83589}" dt="2022-02-11T10:07:43.738" v="4940" actId="2696"/>
          <pc:sldLayoutMkLst>
            <pc:docMk/>
            <pc:sldMasterMk cId="1803394780" sldId="2147483714"/>
            <pc:sldLayoutMk cId="2762583060" sldId="2147483723"/>
          </pc:sldLayoutMkLst>
        </pc:sldLayoutChg>
        <pc:sldLayoutChg chg="del">
          <pc:chgData name="Ulisses Lima Messias" userId="8f637c0ec9cdd908" providerId="LiveId" clId="{300EF7C6-7B4E-473A-B4D5-C30C72F83589}" dt="2022-02-11T10:07:43.738" v="4941" actId="2696"/>
          <pc:sldLayoutMkLst>
            <pc:docMk/>
            <pc:sldMasterMk cId="1803394780" sldId="2147483714"/>
            <pc:sldLayoutMk cId="1408002650" sldId="2147483724"/>
          </pc:sldLayoutMkLst>
        </pc:sldLayoutChg>
        <pc:sldLayoutChg chg="del">
          <pc:chgData name="Ulisses Lima Messias" userId="8f637c0ec9cdd908" providerId="LiveId" clId="{300EF7C6-7B4E-473A-B4D5-C30C72F83589}" dt="2022-02-11T10:07:43.738" v="4942" actId="2696"/>
          <pc:sldLayoutMkLst>
            <pc:docMk/>
            <pc:sldMasterMk cId="1803394780" sldId="2147483714"/>
            <pc:sldLayoutMk cId="398496880" sldId="2147483725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0T20:25:11.863" v="4809" actId="47"/>
        <pc:sldMasterMkLst>
          <pc:docMk/>
          <pc:sldMasterMk cId="1463685137" sldId="2147483785"/>
        </pc:sldMasterMkLst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459028627" sldId="2147483786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748812271" sldId="2147483787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381466830" sldId="2147483788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144967438" sldId="2147483789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2090159893" sldId="2147483790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92846381" sldId="2147483791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4116444269" sldId="2147483792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995622716" sldId="2147483793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936769227" sldId="2147483794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360427036" sldId="2147483795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3616022130" sldId="2147483796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2:11:55.509" v="264" actId="47"/>
        <pc:sldMasterMkLst>
          <pc:docMk/>
          <pc:sldMasterMk cId="1403500120" sldId="2147483848"/>
        </pc:sldMasterMkLst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619826282" sldId="2147483849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96707743" sldId="2147483850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025095269" sldId="2147483851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551757675" sldId="2147483852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463187696" sldId="2147483853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583882278" sldId="2147483854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40517279" sldId="2147483855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83908193" sldId="2147483856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1933301633" sldId="2147483857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84109551" sldId="2147483858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182275875" sldId="2147483859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2:49:37.565" v="719" actId="47"/>
        <pc:sldMasterMkLst>
          <pc:docMk/>
          <pc:sldMasterMk cId="605025895" sldId="2147483872"/>
        </pc:sldMasterMkLst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707988165" sldId="2147483873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542435739" sldId="2147483874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074081367" sldId="2147483875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879485460" sldId="2147483876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707916645" sldId="2147483877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806290982" sldId="2147483878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847969504" sldId="2147483879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353211905" sldId="2147483880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73326741" sldId="2147483881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504600289" sldId="2147483882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209662498" sldId="2147483883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083846912" sldId="2147483884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822223638" sldId="2147483885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985832699" sldId="2147483886"/>
          </pc:sldLayoutMkLst>
        </pc:sldLayoutChg>
      </pc:sldMasterChg>
      <pc:sldMasterChg chg="add del addSldLayout delSldLayout">
        <pc:chgData name="Ulisses Lima Messias" userId="8f637c0ec9cdd908" providerId="LiveId" clId="{300EF7C6-7B4E-473A-B4D5-C30C72F83589}" dt="2022-02-11T10:10:25.364" v="4945" actId="2696"/>
        <pc:sldMasterMkLst>
          <pc:docMk/>
          <pc:sldMasterMk cId="1525184589" sldId="2147483926"/>
        </pc:sldMasterMkLst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2451319534" sldId="2147483927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965689774" sldId="2147483928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3441510388" sldId="2147483929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3892271022" sldId="2147483930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7:54:20.614" v="783" actId="47"/>
        <pc:sldMasterMkLst>
          <pc:docMk/>
          <pc:sldMasterMk cId="1915093337" sldId="2147483961"/>
        </pc:sldMasterMkLst>
        <pc:sldLayoutChg chg="del">
          <pc:chgData name="Ulisses Lima Messias" userId="8f637c0ec9cdd908" providerId="LiveId" clId="{300EF7C6-7B4E-473A-B4D5-C30C72F83589}" dt="2022-02-07T17:54:20.614" v="783" actId="47"/>
          <pc:sldLayoutMkLst>
            <pc:docMk/>
            <pc:sldMasterMk cId="1915093337" sldId="2147483961"/>
            <pc:sldLayoutMk cId="2350696294" sldId="2147483962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0T19:50:37.993" v="4271" actId="47"/>
        <pc:sldMasterMkLst>
          <pc:docMk/>
          <pc:sldMasterMk cId="2786894477" sldId="2147483972"/>
        </pc:sldMasterMkLst>
        <pc:sldLayoutChg chg="del">
          <pc:chgData name="Ulisses Lima Messias" userId="8f637c0ec9cdd908" providerId="LiveId" clId="{300EF7C6-7B4E-473A-B4D5-C30C72F83589}" dt="2022-02-10T19:50:37.993" v="4271" actId="47"/>
          <pc:sldLayoutMkLst>
            <pc:docMk/>
            <pc:sldMasterMk cId="2786894477" sldId="2147483972"/>
            <pc:sldLayoutMk cId="1202870784" sldId="2147483973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19:33.130" v="5007" actId="47"/>
        <pc:sldMasterMkLst>
          <pc:docMk/>
          <pc:sldMasterMk cId="2471713063" sldId="2147484002"/>
        </pc:sldMasterMkLst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03828509" sldId="2147484003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454255209" sldId="2147484004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479374095" sldId="2147484005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946219235" sldId="2147484006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27413504" sldId="2147484007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3882741157" sldId="2147484008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668174640" sldId="2147484009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3580733385" sldId="2147484010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72916288" sldId="2147484011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916252204" sldId="2147484012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541593113" sldId="2147484013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813283020" sldId="2147484014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819517764" sldId="2147484015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525263920" sldId="2147484016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347023724" sldId="2147484017"/>
          </pc:sldLayoutMkLst>
        </pc:sldLayoutChg>
      </pc:sldMasterChg>
    </pc:docChg>
  </pc:docChgLst>
  <pc:docChgLst>
    <pc:chgData name="Ulisses Lima Messias" userId="8f637c0ec9cdd908" providerId="LiveId" clId="{98E12D20-9BF3-4CB8-9CCE-E3BAAE0FCCB5}"/>
    <pc:docChg chg="modSld">
      <pc:chgData name="Ulisses Lima Messias" userId="8f637c0ec9cdd908" providerId="LiveId" clId="{98E12D20-9BF3-4CB8-9CCE-E3BAAE0FCCB5}" dt="2022-04-06T13:56:17.097" v="31" actId="729"/>
      <pc:docMkLst>
        <pc:docMk/>
      </pc:docMkLst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98E12D20-9BF3-4CB8-9CCE-E3BAAE0FCCB5}" dt="2022-04-06T13:51:26.340" v="0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800650609" sldId="1177"/>
        </pc:sldMkLst>
      </pc:sldChg>
      <pc:sldChg chg="addSp modSp mod modShow">
        <pc:chgData name="Ulisses Lima Messias" userId="8f637c0ec9cdd908" providerId="LiveId" clId="{98E12D20-9BF3-4CB8-9CCE-E3BAAE0FCCB5}" dt="2022-04-06T13:55:20.119" v="30" actId="20577"/>
        <pc:sldMkLst>
          <pc:docMk/>
          <pc:sldMk cId="282347455" sldId="1178"/>
        </pc:sldMkLst>
        <pc:spChg chg="add mod">
          <ac:chgData name="Ulisses Lima Messias" userId="8f637c0ec9cdd908" providerId="LiveId" clId="{98E12D20-9BF3-4CB8-9CCE-E3BAAE0FCCB5}" dt="2022-04-06T13:54:33.953" v="15" actId="113"/>
          <ac:spMkLst>
            <pc:docMk/>
            <pc:sldMk cId="282347455" sldId="1178"/>
            <ac:spMk id="3" creationId="{C9DC3866-9371-438F-AFB0-7A9CAE826A3E}"/>
          </ac:spMkLst>
        </pc:spChg>
        <pc:spChg chg="add mod">
          <ac:chgData name="Ulisses Lima Messias" userId="8f637c0ec9cdd908" providerId="LiveId" clId="{98E12D20-9BF3-4CB8-9CCE-E3BAAE0FCCB5}" dt="2022-04-06T13:54:42.499" v="22" actId="20577"/>
          <ac:spMkLst>
            <pc:docMk/>
            <pc:sldMk cId="282347455" sldId="1178"/>
            <ac:spMk id="9" creationId="{60BC164C-0852-4BDF-AD76-892334F9027C}"/>
          </ac:spMkLst>
        </pc:spChg>
        <pc:spChg chg="add mod">
          <ac:chgData name="Ulisses Lima Messias" userId="8f637c0ec9cdd908" providerId="LiveId" clId="{98E12D20-9BF3-4CB8-9CCE-E3BAAE0FCCB5}" dt="2022-04-06T13:55:05.683" v="26" actId="20577"/>
          <ac:spMkLst>
            <pc:docMk/>
            <pc:sldMk cId="282347455" sldId="1178"/>
            <ac:spMk id="10" creationId="{F7E4FDE9-9B83-4D70-90E6-6079FFF0F473}"/>
          </ac:spMkLst>
        </pc:spChg>
        <pc:spChg chg="add mod">
          <ac:chgData name="Ulisses Lima Messias" userId="8f637c0ec9cdd908" providerId="LiveId" clId="{98E12D20-9BF3-4CB8-9CCE-E3BAAE0FCCB5}" dt="2022-04-06T13:55:20.119" v="30" actId="20577"/>
          <ac:spMkLst>
            <pc:docMk/>
            <pc:sldMk cId="282347455" sldId="1178"/>
            <ac:spMk id="11" creationId="{61F9DF70-0B51-46D3-B2DD-F29882FD7E61}"/>
          </ac:spMkLst>
        </pc:spChg>
        <pc:graphicFrameChg chg="mod">
          <ac:chgData name="Ulisses Lima Messias" userId="8f637c0ec9cdd908" providerId="LiveId" clId="{98E12D20-9BF3-4CB8-9CCE-E3BAAE0FCCB5}" dt="2022-04-06T13:54:21.561" v="7" actId="478"/>
          <ac:graphicFrameMkLst>
            <pc:docMk/>
            <pc:sldMk cId="282347455" sldId="1178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98E12D20-9BF3-4CB8-9CCE-E3BAAE0FCCB5}" dt="2022-04-06T13:56:17.097" v="3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98E12D20-9BF3-4CB8-9CCE-E3BAAE0FCCB5}" dt="2022-04-06T13:52:33.609" v="4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98E12D20-9BF3-4CB8-9CCE-E3BAAE0FCCB5}" dt="2022-04-06T13:51:57.876" v="2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98E12D20-9BF3-4CB8-9CCE-E3BAAE0FCCB5}" dt="2022-04-06T13:53:28.118" v="6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62954351" sldId="4204"/>
        </pc:sldMkLst>
      </pc:sldChg>
    </pc:docChg>
  </pc:docChgLst>
  <pc:docChgLst>
    <pc:chgData name="Ulisses Lima Messias" userId="8f637c0ec9cdd908" providerId="LiveId" clId="{FD4D0507-2272-4E2D-8A24-356D13E1E74F}"/>
    <pc:docChg chg="modSld">
      <pc:chgData name="Ulisses Lima Messias" userId="8f637c0ec9cdd908" providerId="LiveId" clId="{FD4D0507-2272-4E2D-8A24-356D13E1E74F}" dt="2021-12-01T15:34:20.629" v="120" actId="1076"/>
      <pc:docMkLst>
        <pc:docMk/>
      </pc:docMkLst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35348389" sldId="2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02985598" sldId="2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10402258" sldId="2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1578889" sldId="2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58935591" sldId="2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76491844" sldId="2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04770800" sldId="2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19129222" sldId="29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92285649" sldId="3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76944044" sldId="3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74059202" sldId="30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0061705" sldId="30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0235614" sldId="3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154284" sldId="3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18505812" sldId="40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91711249" sldId="4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55350203" sldId="4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55575713" sldId="5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82188021" sldId="5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64333439" sldId="591"/>
        </pc:sldMkLst>
      </pc:sldChg>
      <pc:sldChg chg="modSp mod modShow">
        <pc:chgData name="Ulisses Lima Messias" userId="8f637c0ec9cdd908" providerId="LiveId" clId="{FD4D0507-2272-4E2D-8A24-356D13E1E74F}" dt="2021-11-30T20:04:16.988" v="2" actId="1076"/>
        <pc:sldMkLst>
          <pc:docMk/>
          <pc:sldMk cId="631617250" sldId="594"/>
        </pc:sldMkLst>
        <pc:picChg chg="mod">
          <ac:chgData name="Ulisses Lima Messias" userId="8f637c0ec9cdd908" providerId="LiveId" clId="{FD4D0507-2272-4E2D-8A24-356D13E1E74F}" dt="2021-11-30T20:04:16.988" v="2" actId="1076"/>
          <ac:picMkLst>
            <pc:docMk/>
            <pc:sldMk cId="631617250" sldId="594"/>
            <ac:picMk id="4" creationId="{15E5F734-C768-419B-967A-0E23A3EB3818}"/>
          </ac:picMkLst>
        </pc:pic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29044080" sldId="5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17306511" sldId="6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5965472" sldId="7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99185757" sldId="71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43479956" sldId="7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78748398" sldId="7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91773602" sldId="7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86584269" sldId="8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10433178" sldId="8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85440621" sldId="9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23047329" sldId="9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21631866" sldId="90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8452658" sldId="9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48556541" sldId="9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50423574" sldId="91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36515581" sldId="9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40349552" sldId="9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66806904" sldId="93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72032824" sldId="93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2852261" sldId="94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97465763" sldId="9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49499515" sldId="9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75414211" sldId="9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63668062" sldId="9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52645876" sldId="9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2076518" sldId="9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52570864" sldId="9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04716659" sldId="10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44529723" sldId="10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89111087" sldId="108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47720744" sldId="108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4751312" sldId="1090"/>
        </pc:sldMkLst>
      </pc:sldChg>
      <pc:sldChg chg="modSp mod modShow">
        <pc:chgData name="Ulisses Lima Messias" userId="8f637c0ec9cdd908" providerId="LiveId" clId="{FD4D0507-2272-4E2D-8A24-356D13E1E74F}" dt="2021-11-30T20:33:06.967" v="100" actId="20577"/>
        <pc:sldMkLst>
          <pc:docMk/>
          <pc:sldMk cId="3638844744" sldId="1091"/>
        </pc:sldMkLst>
        <pc:spChg chg="mod">
          <ac:chgData name="Ulisses Lima Messias" userId="8f637c0ec9cdd908" providerId="LiveId" clId="{FD4D0507-2272-4E2D-8A24-356D13E1E74F}" dt="2021-11-30T20:31:50.450" v="30" actId="20577"/>
          <ac:spMkLst>
            <pc:docMk/>
            <pc:sldMk cId="3638844744" sldId="1091"/>
            <ac:spMk id="25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2:09.543" v="48" actId="20577"/>
          <ac:spMkLst>
            <pc:docMk/>
            <pc:sldMk cId="3638844744" sldId="1091"/>
            <ac:spMk id="43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3:06.967" v="100" actId="20577"/>
          <ac:spMkLst>
            <pc:docMk/>
            <pc:sldMk cId="3638844744" sldId="1091"/>
            <ac:spMk id="44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2:17.285" v="54" actId="20577"/>
          <ac:spMkLst>
            <pc:docMk/>
            <pc:sldMk cId="3638844744" sldId="1091"/>
            <ac:spMk id="47" creationId="{00000000-0000-0000-0000-000000000000}"/>
          </ac:spMkLst>
        </pc:sp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87469231" sldId="11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3905685" sldId="11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61422571" sldId="11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42626057" sldId="111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17219532" sldId="112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44044714" sldId="11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39771442" sldId="11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85673114" sldId="11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14691587" sldId="11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62151339" sldId="11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2347455" sldId="11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36960868" sldId="118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29816094" sldId="11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90024494" sldId="12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32290913" sldId="121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69527097" sldId="12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98452455" sldId="121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63692812" sldId="12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11471328" sldId="12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8370230" sldId="121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44187010" sldId="12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66002527" sldId="121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63465369" sldId="12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6407407" sldId="12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6681557" sldId="12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95070005" sldId="12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766332" sldId="12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80280780" sldId="123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70881544" sldId="123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64256357" sldId="124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90394895" sldId="12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15552762" sldId="12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19016127" sldId="125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57655908" sldId="12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84215581" sldId="12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78708358" sldId="126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05918409" sldId="12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42967503" sldId="126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12346267" sldId="12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24427686" sldId="12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79260148" sldId="127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88216046" sldId="127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16888833" sldId="127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75482346" sldId="12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00087090" sldId="12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28725512" sldId="12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83843278" sldId="12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17310599" sldId="127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00431857" sldId="128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13298133" sldId="128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69112447" sldId="12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3356165" sldId="128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60565709" sldId="12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0979361" sldId="128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83859670" sldId="128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0069049" sldId="17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03012694" sldId="174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05022751" sldId="17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7337945" sldId="17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42175572" sldId="17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9085846" sldId="33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40747038" sldId="3346"/>
        </pc:sldMkLst>
      </pc:sldChg>
      <pc:sldChg chg="modSp mod modShow">
        <pc:chgData name="Ulisses Lima Messias" userId="8f637c0ec9cdd908" providerId="LiveId" clId="{FD4D0507-2272-4E2D-8A24-356D13E1E74F}" dt="2021-12-01T15:34:20.629" v="120" actId="1076"/>
        <pc:sldMkLst>
          <pc:docMk/>
          <pc:sldMk cId="125345545" sldId="3347"/>
        </pc:sldMkLst>
        <pc:spChg chg="mod">
          <ac:chgData name="Ulisses Lima Messias" userId="8f637c0ec9cdd908" providerId="LiveId" clId="{FD4D0507-2272-4E2D-8A24-356D13E1E74F}" dt="2021-12-01T15:24:47.916" v="106" actId="20577"/>
          <ac:spMkLst>
            <pc:docMk/>
            <pc:sldMk cId="125345545" sldId="3347"/>
            <ac:spMk id="32" creationId="{90243C63-CD46-4FE9-AE1D-67AB68461025}"/>
          </ac:spMkLst>
        </pc:spChg>
        <pc:spChg chg="mod">
          <ac:chgData name="Ulisses Lima Messias" userId="8f637c0ec9cdd908" providerId="LiveId" clId="{FD4D0507-2272-4E2D-8A24-356D13E1E74F}" dt="2021-12-01T15:34:20.629" v="120" actId="1076"/>
          <ac:spMkLst>
            <pc:docMk/>
            <pc:sldMk cId="125345545" sldId="3347"/>
            <ac:spMk id="33" creationId="{21A7740B-BAF3-4570-A25B-C5DB8F437D67}"/>
          </ac:spMkLst>
        </pc:sp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95658316" sldId="3348"/>
        </pc:sldMkLst>
      </pc:sldChg>
    </pc:docChg>
  </pc:docChgLst>
  <pc:docChgLst>
    <pc:chgData name="Ulisses Lima Messias" userId="8f637c0ec9cdd908" providerId="LiveId" clId="{A2A4257B-8A47-46C6-BD2A-83C52D190728}"/>
    <pc:docChg chg="undo custSel addSld delSld modSld sldOrd">
      <pc:chgData name="Ulisses Lima Messias" userId="8f637c0ec9cdd908" providerId="LiveId" clId="{A2A4257B-8A47-46C6-BD2A-83C52D190728}" dt="2022-08-04T15:11:28.763" v="569" actId="729"/>
      <pc:docMkLst>
        <pc:docMk/>
      </pc:docMkLst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99864837" sldId="325"/>
        </pc:sldMkLst>
      </pc:sldChg>
      <pc:sldChg chg="delSp mod modShow">
        <pc:chgData name="Ulisses Lima Messias" userId="8f637c0ec9cdd908" providerId="LiveId" clId="{A2A4257B-8A47-46C6-BD2A-83C52D190728}" dt="2022-08-04T15:11:28.763" v="569" actId="729"/>
        <pc:sldMkLst>
          <pc:docMk/>
          <pc:sldMk cId="1155714764" sldId="326"/>
        </pc:sldMkLst>
        <pc:spChg chg="del">
          <ac:chgData name="Ulisses Lima Messias" userId="8f637c0ec9cdd908" providerId="LiveId" clId="{A2A4257B-8A47-46C6-BD2A-83C52D190728}" dt="2022-08-01T10:12:34.718" v="14" actId="478"/>
          <ac:spMkLst>
            <pc:docMk/>
            <pc:sldMk cId="1155714764" sldId="326"/>
            <ac:spMk id="17" creationId="{DDF94A12-4F8C-4A48-8220-0F50E54DC8E2}"/>
          </ac:spMkLst>
        </pc:spChg>
        <pc:spChg chg="del">
          <ac:chgData name="Ulisses Lima Messias" userId="8f637c0ec9cdd908" providerId="LiveId" clId="{A2A4257B-8A47-46C6-BD2A-83C52D190728}" dt="2022-08-01T10:12:36.894" v="15" actId="478"/>
          <ac:spMkLst>
            <pc:docMk/>
            <pc:sldMk cId="1155714764" sldId="326"/>
            <ac:spMk id="18" creationId="{759D341A-0D0F-4FE3-A3A4-7D122CA798CE}"/>
          </ac:spMkLst>
        </pc:spChg>
        <pc:spChg chg="del">
          <ac:chgData name="Ulisses Lima Messias" userId="8f637c0ec9cdd908" providerId="LiveId" clId="{A2A4257B-8A47-46C6-BD2A-83C52D190728}" dt="2022-08-01T10:12:38.400" v="16" actId="478"/>
          <ac:spMkLst>
            <pc:docMk/>
            <pc:sldMk cId="1155714764" sldId="326"/>
            <ac:spMk id="19" creationId="{66EE6082-D67B-42B9-980D-9834F13E9D12}"/>
          </ac:spMkLst>
        </pc:spChg>
        <pc:spChg chg="del">
          <ac:chgData name="Ulisses Lima Messias" userId="8f637c0ec9cdd908" providerId="LiveId" clId="{A2A4257B-8A47-46C6-BD2A-83C52D190728}" dt="2022-08-01T10:12:39.904" v="17" actId="478"/>
          <ac:spMkLst>
            <pc:docMk/>
            <pc:sldMk cId="1155714764" sldId="326"/>
            <ac:spMk id="20" creationId="{7A664583-0993-4B93-BEB1-A8EA9FBA9DA4}"/>
          </ac:spMkLst>
        </pc:spChg>
        <pc:spChg chg="del">
          <ac:chgData name="Ulisses Lima Messias" userId="8f637c0ec9cdd908" providerId="LiveId" clId="{A2A4257B-8A47-46C6-BD2A-83C52D190728}" dt="2022-08-01T10:12:41.178" v="18" actId="478"/>
          <ac:spMkLst>
            <pc:docMk/>
            <pc:sldMk cId="1155714764" sldId="326"/>
            <ac:spMk id="21" creationId="{05A026CA-29D5-4B78-82A0-2E2C3CA257A6}"/>
          </ac:spMkLst>
        </pc:spChg>
        <pc:spChg chg="del">
          <ac:chgData name="Ulisses Lima Messias" userId="8f637c0ec9cdd908" providerId="LiveId" clId="{A2A4257B-8A47-46C6-BD2A-83C52D190728}" dt="2022-08-01T10:12:42.559" v="19" actId="478"/>
          <ac:spMkLst>
            <pc:docMk/>
            <pc:sldMk cId="1155714764" sldId="326"/>
            <ac:spMk id="22" creationId="{C7BF1785-240B-40BE-930C-319CECF75C22}"/>
          </ac:spMkLst>
        </pc:spChg>
      </pc:sldChg>
      <pc:sldChg chg="modSp mod modShow">
        <pc:chgData name="Ulisses Lima Messias" userId="8f637c0ec9cdd908" providerId="LiveId" clId="{A2A4257B-8A47-46C6-BD2A-83C52D190728}" dt="2022-08-04T15:11:28.763" v="569" actId="729"/>
        <pc:sldMkLst>
          <pc:docMk/>
          <pc:sldMk cId="4189617652" sldId="333"/>
        </pc:sldMkLst>
        <pc:spChg chg="mod">
          <ac:chgData name="Ulisses Lima Messias" userId="8f637c0ec9cdd908" providerId="LiveId" clId="{A2A4257B-8A47-46C6-BD2A-83C52D190728}" dt="2022-08-01T10:10:00.143" v="13" actId="20577"/>
          <ac:spMkLst>
            <pc:docMk/>
            <pc:sldMk cId="4189617652" sldId="333"/>
            <ac:spMk id="2" creationId="{58960479-4597-478E-B107-90E289F62C06}"/>
          </ac:spMkLst>
        </pc:sp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24520715" sldId="1165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3524505916" sldId="1174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2027657577" sldId="117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27735610" sldId="1176"/>
        </pc:sldMkLst>
      </pc:sldChg>
      <pc:sldChg chg="modSp mod ord modShow">
        <pc:chgData name="Ulisses Lima Messias" userId="8f637c0ec9cdd908" providerId="LiveId" clId="{A2A4257B-8A47-46C6-BD2A-83C52D190728}" dt="2022-08-04T15:11:28.763" v="569" actId="729"/>
        <pc:sldMkLst>
          <pc:docMk/>
          <pc:sldMk cId="2800650609" sldId="1177"/>
        </pc:sldMkLst>
        <pc:spChg chg="mod">
          <ac:chgData name="Ulisses Lima Messias" userId="8f637c0ec9cdd908" providerId="LiveId" clId="{A2A4257B-8A47-46C6-BD2A-83C52D190728}" dt="2022-08-01T10:21:37.233" v="147" actId="20577"/>
          <ac:spMkLst>
            <pc:docMk/>
            <pc:sldMk cId="2800650609" sldId="1177"/>
            <ac:spMk id="8" creationId="{FF856705-8E8F-48CF-883F-48D8A30D49F3}"/>
          </ac:spMkLst>
        </pc:spChg>
        <pc:spChg chg="mod">
          <ac:chgData name="Ulisses Lima Messias" userId="8f637c0ec9cdd908" providerId="LiveId" clId="{A2A4257B-8A47-46C6-BD2A-83C52D190728}" dt="2022-08-01T10:23:10.129" v="564" actId="14100"/>
          <ac:spMkLst>
            <pc:docMk/>
            <pc:sldMk cId="2800650609" sldId="1177"/>
            <ac:spMk id="9" creationId="{960B2599-C8B6-4290-AFE2-1A7210EB5B90}"/>
          </ac:spMkLst>
        </pc:spChg>
        <pc:spChg chg="mod">
          <ac:chgData name="Ulisses Lima Messias" userId="8f637c0ec9cdd908" providerId="LiveId" clId="{A2A4257B-8A47-46C6-BD2A-83C52D190728}" dt="2022-08-01T10:23:06.546" v="563" actId="6549"/>
          <ac:spMkLst>
            <pc:docMk/>
            <pc:sldMk cId="2800650609" sldId="1177"/>
            <ac:spMk id="10" creationId="{2C1FCF78-7B24-4A8C-9C51-8C6C99D8B0E5}"/>
          </ac:spMkLst>
        </pc:sp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A2A4257B-8A47-46C6-BD2A-83C52D190728}" dt="2022-08-04T15:11:24.469" v="568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A2A4257B-8A47-46C6-BD2A-83C52D190728}" dt="2022-08-04T15:11:24.469" v="568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0017509" sldId="3342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1537060565" sldId="3343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769371445" sldId="3344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3668022647" sldId="33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98700170" sldId="4158"/>
        </pc:sldMkLst>
      </pc:sldChg>
      <pc:sldChg chg="addSp delSp modSp mod modShow">
        <pc:chgData name="Ulisses Lima Messias" userId="8f637c0ec9cdd908" providerId="LiveId" clId="{A2A4257B-8A47-46C6-BD2A-83C52D190728}" dt="2022-08-04T15:11:28.763" v="569" actId="729"/>
        <pc:sldMkLst>
          <pc:docMk/>
          <pc:sldMk cId="3750282314" sldId="4159"/>
        </pc:sldMkLst>
        <pc:spChg chg="del">
          <ac:chgData name="Ulisses Lima Messias" userId="8f637c0ec9cdd908" providerId="LiveId" clId="{A2A4257B-8A47-46C6-BD2A-83C52D190728}" dt="2022-08-01T10:16:01.475" v="69" actId="478"/>
          <ac:spMkLst>
            <pc:docMk/>
            <pc:sldMk cId="3750282314" sldId="4159"/>
            <ac:spMk id="2" creationId="{9202B6D4-3461-413E-8FF6-E3FC43C38308}"/>
          </ac:spMkLst>
        </pc:spChg>
        <pc:spChg chg="add mod">
          <ac:chgData name="Ulisses Lima Messias" userId="8f637c0ec9cdd908" providerId="LiveId" clId="{A2A4257B-8A47-46C6-BD2A-83C52D190728}" dt="2022-08-01T10:15:42.183" v="65" actId="14100"/>
          <ac:spMkLst>
            <pc:docMk/>
            <pc:sldMk cId="3750282314" sldId="4159"/>
            <ac:spMk id="9" creationId="{26A8A2B4-8974-2F3C-F46E-DB4134DCA242}"/>
          </ac:spMkLst>
        </pc:spChg>
        <pc:spChg chg="add mod">
          <ac:chgData name="Ulisses Lima Messias" userId="8f637c0ec9cdd908" providerId="LiveId" clId="{A2A4257B-8A47-46C6-BD2A-83C52D190728}" dt="2022-08-01T10:16:19.126" v="74" actId="1076"/>
          <ac:spMkLst>
            <pc:docMk/>
            <pc:sldMk cId="3750282314" sldId="4159"/>
            <ac:spMk id="10" creationId="{B886B5C6-5A49-D79A-B36A-76377BBB2153}"/>
          </ac:spMkLst>
        </pc:spChg>
        <pc:spChg chg="add mod">
          <ac:chgData name="Ulisses Lima Messias" userId="8f637c0ec9cdd908" providerId="LiveId" clId="{A2A4257B-8A47-46C6-BD2A-83C52D190728}" dt="2022-08-01T10:16:39.631" v="78" actId="14100"/>
          <ac:spMkLst>
            <pc:docMk/>
            <pc:sldMk cId="3750282314" sldId="4159"/>
            <ac:spMk id="11" creationId="{9E088DF5-E9B6-D7C6-1501-71456DF6AD97}"/>
          </ac:spMkLst>
        </pc:spChg>
        <pc:spChg chg="add mod">
          <ac:chgData name="Ulisses Lima Messias" userId="8f637c0ec9cdd908" providerId="LiveId" clId="{A2A4257B-8A47-46C6-BD2A-83C52D190728}" dt="2022-08-01T10:16:57.401" v="82" actId="1076"/>
          <ac:spMkLst>
            <pc:docMk/>
            <pc:sldMk cId="3750282314" sldId="4159"/>
            <ac:spMk id="13" creationId="{E7A34BB8-3100-4C70-2036-46FFAA4C15F7}"/>
          </ac:spMkLst>
        </pc:spChg>
        <pc:spChg chg="add mod">
          <ac:chgData name="Ulisses Lima Messias" userId="8f637c0ec9cdd908" providerId="LiveId" clId="{A2A4257B-8A47-46C6-BD2A-83C52D190728}" dt="2022-08-01T10:17:11.494" v="86" actId="1076"/>
          <ac:spMkLst>
            <pc:docMk/>
            <pc:sldMk cId="3750282314" sldId="4159"/>
            <ac:spMk id="15" creationId="{879AC2D5-1B28-D03F-29E9-3770F9BD8588}"/>
          </ac:spMkLst>
        </pc:spChg>
        <pc:graphicFrameChg chg="mod">
          <ac:chgData name="Ulisses Lima Messias" userId="8f637c0ec9cdd908" providerId="LiveId" clId="{A2A4257B-8A47-46C6-BD2A-83C52D190728}" dt="2022-08-01T10:16:25.972" v="75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98693759" sldId="4208"/>
        </pc:sldMkLst>
      </pc:sldChg>
      <pc:sldChg chg="modSp add mod ord modShow">
        <pc:chgData name="Ulisses Lima Messias" userId="8f637c0ec9cdd908" providerId="LiveId" clId="{A2A4257B-8A47-46C6-BD2A-83C52D190728}" dt="2022-08-04T15:11:28.763" v="569" actId="729"/>
        <pc:sldMkLst>
          <pc:docMk/>
          <pc:sldMk cId="1853770375" sldId="4209"/>
        </pc:sldMkLst>
        <pc:spChg chg="mod">
          <ac:chgData name="Ulisses Lima Messias" userId="8f637c0ec9cdd908" providerId="LiveId" clId="{A2A4257B-8A47-46C6-BD2A-83C52D190728}" dt="2022-08-01T10:13:21.074" v="46" actId="20577"/>
          <ac:spMkLst>
            <pc:docMk/>
            <pc:sldMk cId="1853770375" sldId="4209"/>
            <ac:spMk id="2" creationId="{92016E7C-E395-4580-BCFF-F73CF55A3D9A}"/>
          </ac:spMkLst>
        </pc:spChg>
      </pc:sldChg>
    </pc:docChg>
  </pc:docChgLst>
  <pc:docChgLst>
    <pc:chgData name="Ulisses Lima Messias" userId="8f637c0ec9cdd908" providerId="LiveId" clId="{39B5EF86-EC14-4488-8E9B-8C8240E2391E}"/>
    <pc:docChg chg="modSld">
      <pc:chgData name="Ulisses Lima Messias" userId="8f637c0ec9cdd908" providerId="LiveId" clId="{39B5EF86-EC14-4488-8E9B-8C8240E2391E}" dt="2022-03-16T11:25:36.742" v="0" actId="729"/>
      <pc:docMkLst>
        <pc:docMk/>
      </pc:docMkLst>
      <pc:sldChg chg="mod modShow">
        <pc:chgData name="Ulisses Lima Messias" userId="8f637c0ec9cdd908" providerId="LiveId" clId="{39B5EF86-EC14-4488-8E9B-8C8240E2391E}" dt="2022-03-16T11:25:36.742" v="0" actId="729"/>
        <pc:sldMkLst>
          <pc:docMk/>
          <pc:sldMk cId="1508522897" sldId="1675"/>
        </pc:sldMkLst>
      </pc:sldChg>
    </pc:docChg>
  </pc:docChgLst>
  <pc:docChgLst>
    <pc:chgData name="Ulisses Lima Messias" userId="8f637c0ec9cdd908" providerId="LiveId" clId="{2968A027-C8AF-41D4-AE5C-CAE61FAD6004}"/>
    <pc:docChg chg="custSel delSld modSld sldOrd delMainMaster">
      <pc:chgData name="Ulisses Lima Messias" userId="8f637c0ec9cdd908" providerId="LiveId" clId="{2968A027-C8AF-41D4-AE5C-CAE61FAD6004}" dt="2022-06-29T14:53:31.355" v="84" actId="108"/>
      <pc:docMkLst>
        <pc:docMk/>
      </pc:docMkLst>
      <pc:sldChg chg="delSp modSp mod">
        <pc:chgData name="Ulisses Lima Messias" userId="8f637c0ec9cdd908" providerId="LiveId" clId="{2968A027-C8AF-41D4-AE5C-CAE61FAD6004}" dt="2022-06-28T20:00:22.069" v="57" actId="20577"/>
        <pc:sldMkLst>
          <pc:docMk/>
          <pc:sldMk cId="4189617652" sldId="333"/>
        </pc:sldMkLst>
        <pc:spChg chg="mod">
          <ac:chgData name="Ulisses Lima Messias" userId="8f637c0ec9cdd908" providerId="LiveId" clId="{2968A027-C8AF-41D4-AE5C-CAE61FAD6004}" dt="2022-06-28T20:00:12.581" v="32" actId="20577"/>
          <ac:spMkLst>
            <pc:docMk/>
            <pc:sldMk cId="4189617652" sldId="333"/>
            <ac:spMk id="2" creationId="{58960479-4597-478E-B107-90E289F62C06}"/>
          </ac:spMkLst>
        </pc:spChg>
        <pc:spChg chg="mod">
          <ac:chgData name="Ulisses Lima Messias" userId="8f637c0ec9cdd908" providerId="LiveId" clId="{2968A027-C8AF-41D4-AE5C-CAE61FAD6004}" dt="2022-06-28T20:00:22.069" v="57" actId="20577"/>
          <ac:spMkLst>
            <pc:docMk/>
            <pc:sldMk cId="4189617652" sldId="333"/>
            <ac:spMk id="3" creationId="{9D9CD6D3-2845-48F6-B2B2-A59733912533}"/>
          </ac:spMkLst>
        </pc:spChg>
        <pc:picChg chg="del">
          <ac:chgData name="Ulisses Lima Messias" userId="8f637c0ec9cdd908" providerId="LiveId" clId="{2968A027-C8AF-41D4-AE5C-CAE61FAD6004}" dt="2022-06-28T20:00:14.563" v="33" actId="478"/>
          <ac:picMkLst>
            <pc:docMk/>
            <pc:sldMk cId="4189617652" sldId="333"/>
            <ac:picMk id="13" creationId="{04D9B4EA-4187-4B8F-BBFA-BD43A2A9442D}"/>
          </ac:picMkLst>
        </pc:picChg>
      </pc:sldChg>
      <pc:sldChg chg="del">
        <pc:chgData name="Ulisses Lima Messias" userId="8f637c0ec9cdd908" providerId="LiveId" clId="{2968A027-C8AF-41D4-AE5C-CAE61FAD6004}" dt="2022-06-29T14:53:22.743" v="80" actId="47"/>
        <pc:sldMkLst>
          <pc:docMk/>
          <pc:sldMk cId="282347455" sldId="1178"/>
        </pc:sldMkLst>
      </pc:sldChg>
      <pc:sldChg chg="ord">
        <pc:chgData name="Ulisses Lima Messias" userId="8f637c0ec9cdd908" providerId="LiveId" clId="{2968A027-C8AF-41D4-AE5C-CAE61FAD6004}" dt="2022-06-28T20:03:58.147" v="79"/>
        <pc:sldMkLst>
          <pc:docMk/>
          <pc:sldMk cId="2088041968" sldId="1186"/>
        </pc:sldMkLst>
      </pc:sldChg>
      <pc:sldChg chg="del">
        <pc:chgData name="Ulisses Lima Messias" userId="8f637c0ec9cdd908" providerId="LiveId" clId="{2968A027-C8AF-41D4-AE5C-CAE61FAD6004}" dt="2022-06-28T20:02:56.909" v="71" actId="47"/>
        <pc:sldMkLst>
          <pc:docMk/>
          <pc:sldMk cId="1800087090" sldId="1276"/>
        </pc:sldMkLst>
      </pc:sldChg>
      <pc:sldChg chg="del">
        <pc:chgData name="Ulisses Lima Messias" userId="8f637c0ec9cdd908" providerId="LiveId" clId="{2968A027-C8AF-41D4-AE5C-CAE61FAD6004}" dt="2022-06-28T20:03:20.524" v="74" actId="47"/>
        <pc:sldMkLst>
          <pc:docMk/>
          <pc:sldMk cId="1370740227" sldId="1766"/>
        </pc:sldMkLst>
      </pc:sldChg>
      <pc:sldChg chg="del">
        <pc:chgData name="Ulisses Lima Messias" userId="8f637c0ec9cdd908" providerId="LiveId" clId="{2968A027-C8AF-41D4-AE5C-CAE61FAD6004}" dt="2022-06-28T20:03:37.048" v="77" actId="47"/>
        <pc:sldMkLst>
          <pc:docMk/>
          <pc:sldMk cId="877928628" sldId="1768"/>
        </pc:sldMkLst>
      </pc:sldChg>
      <pc:sldChg chg="del">
        <pc:chgData name="Ulisses Lima Messias" userId="8f637c0ec9cdd908" providerId="LiveId" clId="{2968A027-C8AF-41D4-AE5C-CAE61FAD6004}" dt="2022-06-28T20:03:19.939" v="73" actId="47"/>
        <pc:sldMkLst>
          <pc:docMk/>
          <pc:sldMk cId="149085846" sldId="3314"/>
        </pc:sldMkLst>
      </pc:sldChg>
      <pc:sldChg chg="del">
        <pc:chgData name="Ulisses Lima Messias" userId="8f637c0ec9cdd908" providerId="LiveId" clId="{2968A027-C8AF-41D4-AE5C-CAE61FAD6004}" dt="2022-06-28T20:03:18.998" v="72" actId="47"/>
        <pc:sldMkLst>
          <pc:docMk/>
          <pc:sldMk cId="3601384258" sldId="4088"/>
        </pc:sldMkLst>
      </pc:sldChg>
      <pc:sldChg chg="delSp mod">
        <pc:chgData name="Ulisses Lima Messias" userId="8f637c0ec9cdd908" providerId="LiveId" clId="{2968A027-C8AF-41D4-AE5C-CAE61FAD6004}" dt="2022-06-28T20:00:33.068" v="59" actId="478"/>
        <pc:sldMkLst>
          <pc:docMk/>
          <pc:sldMk cId="3719105456" sldId="4155"/>
        </pc:sldMkLst>
        <pc:spChg chg="del">
          <ac:chgData name="Ulisses Lima Messias" userId="8f637c0ec9cdd908" providerId="LiveId" clId="{2968A027-C8AF-41D4-AE5C-CAE61FAD6004}" dt="2022-06-28T20:00:30.964" v="58" actId="478"/>
          <ac:spMkLst>
            <pc:docMk/>
            <pc:sldMk cId="3719105456" sldId="4155"/>
            <ac:spMk id="2" creationId="{E6C50838-1ACB-444E-91D1-CD518EB8A223}"/>
          </ac:spMkLst>
        </pc:spChg>
        <pc:spChg chg="del">
          <ac:chgData name="Ulisses Lima Messias" userId="8f637c0ec9cdd908" providerId="LiveId" clId="{2968A027-C8AF-41D4-AE5C-CAE61FAD6004}" dt="2022-06-28T20:00:33.068" v="59" actId="478"/>
          <ac:spMkLst>
            <pc:docMk/>
            <pc:sldMk cId="3719105456" sldId="4155"/>
            <ac:spMk id="46" creationId="{605DF6B2-ADDD-4D5F-B04F-EE23493A7453}"/>
          </ac:spMkLst>
        </pc:spChg>
      </pc:sldChg>
      <pc:sldChg chg="delSp modSp mod">
        <pc:chgData name="Ulisses Lima Messias" userId="8f637c0ec9cdd908" providerId="LiveId" clId="{2968A027-C8AF-41D4-AE5C-CAE61FAD6004}" dt="2022-06-28T20:02:34.354" v="70" actId="478"/>
        <pc:sldMkLst>
          <pc:docMk/>
          <pc:sldMk cId="2306387285" sldId="4156"/>
        </pc:sldMkLst>
        <pc:spChg chg="del">
          <ac:chgData name="Ulisses Lima Messias" userId="8f637c0ec9cdd908" providerId="LiveId" clId="{2968A027-C8AF-41D4-AE5C-CAE61FAD6004}" dt="2022-06-28T20:00:36.301" v="60" actId="478"/>
          <ac:spMkLst>
            <pc:docMk/>
            <pc:sldMk cId="2306387285" sldId="4156"/>
            <ac:spMk id="27" creationId="{A07645F0-52CC-4D71-85C5-A8841D024B69}"/>
          </ac:spMkLst>
        </pc:spChg>
        <pc:spChg chg="del">
          <ac:chgData name="Ulisses Lima Messias" userId="8f637c0ec9cdd908" providerId="LiveId" clId="{2968A027-C8AF-41D4-AE5C-CAE61FAD6004}" dt="2022-06-28T20:01:46.963" v="61" actId="478"/>
          <ac:spMkLst>
            <pc:docMk/>
            <pc:sldMk cId="2306387285" sldId="4156"/>
            <ac:spMk id="43" creationId="{5D517C64-2235-4487-8B70-79607152744B}"/>
          </ac:spMkLst>
        </pc:spChg>
        <pc:spChg chg="del">
          <ac:chgData name="Ulisses Lima Messias" userId="8f637c0ec9cdd908" providerId="LiveId" clId="{2968A027-C8AF-41D4-AE5C-CAE61FAD6004}" dt="2022-06-28T20:01:50.741" v="62" actId="478"/>
          <ac:spMkLst>
            <pc:docMk/>
            <pc:sldMk cId="2306387285" sldId="4156"/>
            <ac:spMk id="45" creationId="{7CFCB256-416B-4213-8E36-87CA4309DC91}"/>
          </ac:spMkLst>
        </pc:spChg>
        <pc:spChg chg="mod">
          <ac:chgData name="Ulisses Lima Messias" userId="8f637c0ec9cdd908" providerId="LiveId" clId="{2968A027-C8AF-41D4-AE5C-CAE61FAD6004}" dt="2022-06-28T20:02:01.780" v="64" actId="1076"/>
          <ac:spMkLst>
            <pc:docMk/>
            <pc:sldMk cId="2306387285" sldId="4156"/>
            <ac:spMk id="48" creationId="{6BE403C2-9E75-4406-8F9F-08115E534511}"/>
          </ac:spMkLst>
        </pc:spChg>
        <pc:spChg chg="del">
          <ac:chgData name="Ulisses Lima Messias" userId="8f637c0ec9cdd908" providerId="LiveId" clId="{2968A027-C8AF-41D4-AE5C-CAE61FAD6004}" dt="2022-06-28T20:01:53.333" v="63" actId="478"/>
          <ac:spMkLst>
            <pc:docMk/>
            <pc:sldMk cId="2306387285" sldId="4156"/>
            <ac:spMk id="50" creationId="{C51F6CC6-EA3A-49D6-B6B8-D302E8D2E17C}"/>
          </ac:spMkLst>
        </pc:spChg>
        <pc:spChg chg="mod">
          <ac:chgData name="Ulisses Lima Messias" userId="8f637c0ec9cdd908" providerId="LiveId" clId="{2968A027-C8AF-41D4-AE5C-CAE61FAD6004}" dt="2022-06-28T20:02:08.661" v="65" actId="1076"/>
          <ac:spMkLst>
            <pc:docMk/>
            <pc:sldMk cId="2306387285" sldId="4156"/>
            <ac:spMk id="52" creationId="{2268ABF2-998D-4207-B19F-929261DD9B5E}"/>
          </ac:spMkLst>
        </pc:spChg>
        <pc:spChg chg="del">
          <ac:chgData name="Ulisses Lima Messias" userId="8f637c0ec9cdd908" providerId="LiveId" clId="{2968A027-C8AF-41D4-AE5C-CAE61FAD6004}" dt="2022-06-28T20:02:32.012" v="69" actId="478"/>
          <ac:spMkLst>
            <pc:docMk/>
            <pc:sldMk cId="2306387285" sldId="4156"/>
            <ac:spMk id="56" creationId="{1D8EEA8D-17A6-4E61-89A8-031562E5C0BC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57" creationId="{70F15AF0-526B-4521-B17D-69B625209F14}"/>
          </ac:spMkLst>
        </pc:spChg>
        <pc:spChg chg="mod">
          <ac:chgData name="Ulisses Lima Messias" userId="8f637c0ec9cdd908" providerId="LiveId" clId="{2968A027-C8AF-41D4-AE5C-CAE61FAD6004}" dt="2022-06-28T20:02:29.974" v="68" actId="1076"/>
          <ac:spMkLst>
            <pc:docMk/>
            <pc:sldMk cId="2306387285" sldId="4156"/>
            <ac:spMk id="58" creationId="{75E55BEE-34C2-4643-B0F0-EECD197F904C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59" creationId="{8EB51FE4-30B4-4FDF-9332-E57FEB24A869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0" creationId="{AAAA89EC-1411-42B8-8840-4E6D42F506FE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1" creationId="{4C45E68F-A42A-47B2-8A5D-591ED01C20CE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2" creationId="{E9E199C6-9697-47DB-BC7D-243EAF78EE5D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3" creationId="{3AEA63BE-DAF9-4788-B685-4A19BA4E1634}"/>
          </ac:spMkLst>
        </pc:spChg>
        <pc:spChg chg="mod">
          <ac:chgData name="Ulisses Lima Messias" userId="8f637c0ec9cdd908" providerId="LiveId" clId="{2968A027-C8AF-41D4-AE5C-CAE61FAD6004}" dt="2022-06-28T20:02:17.916" v="66" actId="1076"/>
          <ac:spMkLst>
            <pc:docMk/>
            <pc:sldMk cId="2306387285" sldId="4156"/>
            <ac:spMk id="64" creationId="{BDD5C4FD-2299-45E8-8CA2-32955E76A6EB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5" creationId="{98397F23-7F65-4A20-BF68-16CB5D135583}"/>
          </ac:spMkLst>
        </pc:spChg>
        <pc:spChg chg="mod">
          <ac:chgData name="Ulisses Lima Messias" userId="8f637c0ec9cdd908" providerId="LiveId" clId="{2968A027-C8AF-41D4-AE5C-CAE61FAD6004}" dt="2022-06-28T20:02:23.803" v="67" actId="1076"/>
          <ac:spMkLst>
            <pc:docMk/>
            <pc:sldMk cId="2306387285" sldId="4156"/>
            <ac:spMk id="66" creationId="{B45CBFD8-9EF9-4C17-B552-CD0219FEA9F2}"/>
          </ac:spMkLst>
        </pc:spChg>
      </pc:sldChg>
      <pc:sldChg chg="modSp">
        <pc:chgData name="Ulisses Lima Messias" userId="8f637c0ec9cdd908" providerId="LiveId" clId="{2968A027-C8AF-41D4-AE5C-CAE61FAD6004}" dt="2022-06-29T14:53:31.355" v="84" actId="108"/>
        <pc:sldMkLst>
          <pc:docMk/>
          <pc:sldMk cId="3750282314" sldId="4159"/>
        </pc:sldMkLst>
        <pc:graphicFrameChg chg="mod">
          <ac:chgData name="Ulisses Lima Messias" userId="8f637c0ec9cdd908" providerId="LiveId" clId="{2968A027-C8AF-41D4-AE5C-CAE61FAD6004}" dt="2022-06-29T14:53:31.355" v="84" actId="108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MasterChg chg="del delSldLayout">
        <pc:chgData name="Ulisses Lima Messias" userId="8f637c0ec9cdd908" providerId="LiveId" clId="{2968A027-C8AF-41D4-AE5C-CAE61FAD6004}" dt="2022-06-28T20:03:19.939" v="73" actId="47"/>
        <pc:sldMasterMkLst>
          <pc:docMk/>
          <pc:sldMasterMk cId="4219639287" sldId="2147483907"/>
        </pc:sldMasterMkLst>
        <pc:sldLayoutChg chg="del">
          <pc:chgData name="Ulisses Lima Messias" userId="8f637c0ec9cdd908" providerId="LiveId" clId="{2968A027-C8AF-41D4-AE5C-CAE61FAD6004}" dt="2022-06-28T20:03:19.939" v="73" actId="47"/>
          <pc:sldLayoutMkLst>
            <pc:docMk/>
            <pc:sldMasterMk cId="4219639287" sldId="2147483907"/>
            <pc:sldLayoutMk cId="1420151125" sldId="2147483908"/>
          </pc:sldLayoutMkLst>
        </pc:sldLayoutChg>
      </pc:sldMasterChg>
      <pc:sldMasterChg chg="del delSldLayout">
        <pc:chgData name="Ulisses Lima Messias" userId="8f637c0ec9cdd908" providerId="LiveId" clId="{2968A027-C8AF-41D4-AE5C-CAE61FAD6004}" dt="2022-06-28T20:03:18.998" v="72" actId="47"/>
        <pc:sldMasterMkLst>
          <pc:docMk/>
          <pc:sldMasterMk cId="3173624383" sldId="2147483953"/>
        </pc:sldMasterMkLst>
        <pc:sldLayoutChg chg="del">
          <pc:chgData name="Ulisses Lima Messias" userId="8f637c0ec9cdd908" providerId="LiveId" clId="{2968A027-C8AF-41D4-AE5C-CAE61FAD6004}" dt="2022-06-28T20:03:18.998" v="72" actId="47"/>
          <pc:sldLayoutMkLst>
            <pc:docMk/>
            <pc:sldMasterMk cId="3173624383" sldId="2147483953"/>
            <pc:sldLayoutMk cId="2157429539" sldId="2147483954"/>
          </pc:sldLayoutMkLst>
        </pc:sldLayoutChg>
      </pc:sldMasterChg>
    </pc:docChg>
  </pc:docChgLst>
  <pc:docChgLst>
    <pc:chgData name="Ulisses Lima Messias" userId="8f637c0ec9cdd908" providerId="LiveId" clId="{2B92A77D-62FB-4887-9E09-8902B8A57CCF}"/>
    <pc:docChg chg="undo custSel addSld delSld modSld sldOrd delMainMaster">
      <pc:chgData name="Ulisses Lima Messias" userId="8f637c0ec9cdd908" providerId="LiveId" clId="{2B92A77D-62FB-4887-9E09-8902B8A57CCF}" dt="2024-02-19T10:24:58.046" v="125" actId="20577"/>
      <pc:docMkLst>
        <pc:docMk/>
      </pc:docMkLst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2055403790" sldId="256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0" sldId="258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385019129" sldId="291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245071667" sldId="298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974036247" sldId="323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2499864837" sldId="325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1155714764" sldId="326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4189617652" sldId="333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933714809" sldId="340"/>
        </pc:sldMkLst>
      </pc:sldChg>
      <pc:sldChg chg="del">
        <pc:chgData name="Ulisses Lima Messias" userId="8f637c0ec9cdd908" providerId="LiveId" clId="{2B92A77D-62FB-4887-9E09-8902B8A57CCF}" dt="2024-02-19T10:21:36.324" v="91" actId="47"/>
        <pc:sldMkLst>
          <pc:docMk/>
          <pc:sldMk cId="3790049269" sldId="363"/>
        </pc:sldMkLst>
      </pc:sldChg>
      <pc:sldChg chg="del">
        <pc:chgData name="Ulisses Lima Messias" userId="8f637c0ec9cdd908" providerId="LiveId" clId="{2B92A77D-62FB-4887-9E09-8902B8A57CCF}" dt="2024-02-19T10:21:37.033" v="92" actId="47"/>
        <pc:sldMkLst>
          <pc:docMk/>
          <pc:sldMk cId="1720020981" sldId="364"/>
        </pc:sldMkLst>
      </pc:sldChg>
      <pc:sldChg chg="del">
        <pc:chgData name="Ulisses Lima Messias" userId="8f637c0ec9cdd908" providerId="LiveId" clId="{2B92A77D-62FB-4887-9E09-8902B8A57CCF}" dt="2024-02-19T10:21:37.704" v="93" actId="47"/>
        <pc:sldMkLst>
          <pc:docMk/>
          <pc:sldMk cId="1086605831" sldId="365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1375808384" sldId="376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415890951" sldId="387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1276138405" sldId="404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4264573077" sldId="408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1686322309" sldId="523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43987435" sldId="524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508933291" sldId="557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670789297" sldId="559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938224378" sldId="574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631617250" sldId="594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686183235" sldId="595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1904972847" sldId="882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1694481632" sldId="883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2883597744" sldId="909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3121888732" sldId="910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1795440863" sldId="939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2303118078" sldId="1049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4189558398" sldId="1094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2579103548" sldId="1095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1165283739" sldId="1102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50645313" sldId="1104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747075362" sldId="1119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4132086797" sldId="1120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596709414" sldId="1123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1391708169" sldId="1124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2701822552" sldId="1127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1340904000" sldId="1130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755848935" sldId="1131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155438175" sldId="1154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616474691" sldId="1155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247130271" sldId="1156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366854764" sldId="1163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838489330" sldId="1164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624520715" sldId="1165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427735610" sldId="1176"/>
        </pc:sldMkLst>
      </pc:sldChg>
      <pc:sldChg chg="delSp modSp mod setBg delAnim">
        <pc:chgData name="Ulisses Lima Messias" userId="8f637c0ec9cdd908" providerId="LiveId" clId="{2B92A77D-62FB-4887-9E09-8902B8A57CCF}" dt="2024-02-19T10:18:21.812" v="68" actId="207"/>
        <pc:sldMkLst>
          <pc:docMk/>
          <pc:sldMk cId="2800650609" sldId="1177"/>
        </pc:sldMkLst>
        <pc:spChg chg="mod">
          <ac:chgData name="Ulisses Lima Messias" userId="8f637c0ec9cdd908" providerId="LiveId" clId="{2B92A77D-62FB-4887-9E09-8902B8A57CCF}" dt="2024-02-19T10:18:21.812" v="68" actId="207"/>
          <ac:spMkLst>
            <pc:docMk/>
            <pc:sldMk cId="2800650609" sldId="1177"/>
            <ac:spMk id="8" creationId="{FF856705-8E8F-48CF-883F-48D8A30D49F3}"/>
          </ac:spMkLst>
        </pc:spChg>
        <pc:spChg chg="del">
          <ac:chgData name="Ulisses Lima Messias" userId="8f637c0ec9cdd908" providerId="LiveId" clId="{2B92A77D-62FB-4887-9E09-8902B8A57CCF}" dt="2024-02-19T10:17:28.983" v="8" actId="478"/>
          <ac:spMkLst>
            <pc:docMk/>
            <pc:sldMk cId="2800650609" sldId="1177"/>
            <ac:spMk id="9" creationId="{960B2599-C8B6-4290-AFE2-1A7210EB5B90}"/>
          </ac:spMkLst>
        </pc:spChg>
        <pc:spChg chg="del">
          <ac:chgData name="Ulisses Lima Messias" userId="8f637c0ec9cdd908" providerId="LiveId" clId="{2B92A77D-62FB-4887-9E09-8902B8A57CCF}" dt="2024-02-19T10:17:31.322" v="9" actId="478"/>
          <ac:spMkLst>
            <pc:docMk/>
            <pc:sldMk cId="2800650609" sldId="1177"/>
            <ac:spMk id="10" creationId="{2C1FCF78-7B24-4A8C-9C51-8C6C99D8B0E5}"/>
          </ac:spMkLst>
        </pc:spChg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145061122" sldId="1179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4286169854" sldId="1181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2286119018" sldId="1182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1642282772" sldId="1183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1422836134" sldId="1184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2088041968" sldId="1186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2985991940" sldId="1187"/>
        </pc:sldMkLst>
      </pc:sldChg>
      <pc:sldChg chg="del">
        <pc:chgData name="Ulisses Lima Messias" userId="8f637c0ec9cdd908" providerId="LiveId" clId="{2B92A77D-62FB-4887-9E09-8902B8A57CCF}" dt="2024-02-19T10:20:12.575" v="76" actId="47"/>
        <pc:sldMkLst>
          <pc:docMk/>
          <pc:sldMk cId="846364684" sldId="1189"/>
        </pc:sldMkLst>
      </pc:sldChg>
      <pc:sldChg chg="del">
        <pc:chgData name="Ulisses Lima Messias" userId="8f637c0ec9cdd908" providerId="LiveId" clId="{2B92A77D-62FB-4887-9E09-8902B8A57CCF}" dt="2024-02-19T10:20:13.148" v="77" actId="47"/>
        <pc:sldMkLst>
          <pc:docMk/>
          <pc:sldMk cId="3561660679" sldId="1190"/>
        </pc:sldMkLst>
      </pc:sldChg>
      <pc:sldChg chg="del">
        <pc:chgData name="Ulisses Lima Messias" userId="8f637c0ec9cdd908" providerId="LiveId" clId="{2B92A77D-62FB-4887-9E09-8902B8A57CCF}" dt="2024-02-19T10:20:39.856" v="80" actId="47"/>
        <pc:sldMkLst>
          <pc:docMk/>
          <pc:sldMk cId="1623978495" sldId="1192"/>
        </pc:sldMkLst>
      </pc:sldChg>
      <pc:sldChg chg="del">
        <pc:chgData name="Ulisses Lima Messias" userId="8f637c0ec9cdd908" providerId="LiveId" clId="{2B92A77D-62FB-4887-9E09-8902B8A57CCF}" dt="2024-02-19T10:20:40.749" v="81" actId="47"/>
        <pc:sldMkLst>
          <pc:docMk/>
          <pc:sldMk cId="2236562925" sldId="1193"/>
        </pc:sldMkLst>
      </pc:sldChg>
      <pc:sldChg chg="del">
        <pc:chgData name="Ulisses Lima Messias" userId="8f637c0ec9cdd908" providerId="LiveId" clId="{2B92A77D-62FB-4887-9E09-8902B8A57CCF}" dt="2024-02-19T10:20:41.322" v="82" actId="47"/>
        <pc:sldMkLst>
          <pc:docMk/>
          <pc:sldMk cId="3799928401" sldId="1194"/>
        </pc:sldMkLst>
      </pc:sldChg>
      <pc:sldChg chg="del">
        <pc:chgData name="Ulisses Lima Messias" userId="8f637c0ec9cdd908" providerId="LiveId" clId="{2B92A77D-62FB-4887-9E09-8902B8A57CCF}" dt="2024-02-19T10:21:03.338" v="86" actId="47"/>
        <pc:sldMkLst>
          <pc:docMk/>
          <pc:sldMk cId="797609186" sldId="1196"/>
        </pc:sldMkLst>
      </pc:sldChg>
      <pc:sldChg chg="del">
        <pc:chgData name="Ulisses Lima Messias" userId="8f637c0ec9cdd908" providerId="LiveId" clId="{2B92A77D-62FB-4887-9E09-8902B8A57CCF}" dt="2024-02-19T10:21:04.596" v="87" actId="47"/>
        <pc:sldMkLst>
          <pc:docMk/>
          <pc:sldMk cId="1606830671" sldId="1197"/>
        </pc:sldMkLst>
      </pc:sldChg>
      <pc:sldChg chg="del">
        <pc:chgData name="Ulisses Lima Messias" userId="8f637c0ec9cdd908" providerId="LiveId" clId="{2B92A77D-62FB-4887-9E09-8902B8A57CCF}" dt="2024-02-19T10:21:06.551" v="88" actId="47"/>
        <pc:sldMkLst>
          <pc:docMk/>
          <pc:sldMk cId="183266870" sldId="1198"/>
        </pc:sldMkLst>
      </pc:sldChg>
      <pc:sldChg chg="del">
        <pc:chgData name="Ulisses Lima Messias" userId="8f637c0ec9cdd908" providerId="LiveId" clId="{2B92A77D-62FB-4887-9E09-8902B8A57CCF}" dt="2024-02-19T10:21:16.868" v="89" actId="47"/>
        <pc:sldMkLst>
          <pc:docMk/>
          <pc:sldMk cId="4108709762" sldId="1200"/>
        </pc:sldMkLst>
      </pc:sldChg>
      <pc:sldChg chg="del">
        <pc:chgData name="Ulisses Lima Messias" userId="8f637c0ec9cdd908" providerId="LiveId" clId="{2B92A77D-62FB-4887-9E09-8902B8A57CCF}" dt="2024-02-19T10:21:17.144" v="90" actId="47"/>
        <pc:sldMkLst>
          <pc:docMk/>
          <pc:sldMk cId="115511677" sldId="1201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2181144734" sldId="1204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730159061" sldId="1206"/>
        </pc:sldMkLst>
      </pc:sldChg>
      <pc:sldChg chg="del">
        <pc:chgData name="Ulisses Lima Messias" userId="8f637c0ec9cdd908" providerId="LiveId" clId="{2B92A77D-62FB-4887-9E09-8902B8A57CCF}" dt="2024-02-19T10:21:38.353" v="94" actId="47"/>
        <pc:sldMkLst>
          <pc:docMk/>
          <pc:sldMk cId="2619371004" sldId="1207"/>
        </pc:sldMkLst>
      </pc:sldChg>
      <pc:sldChg chg="del">
        <pc:chgData name="Ulisses Lima Messias" userId="8f637c0ec9cdd908" providerId="LiveId" clId="{2B92A77D-62FB-4887-9E09-8902B8A57CCF}" dt="2024-02-19T10:21:39.009" v="95" actId="47"/>
        <pc:sldMkLst>
          <pc:docMk/>
          <pc:sldMk cId="1050845706" sldId="1208"/>
        </pc:sldMkLst>
      </pc:sldChg>
      <pc:sldChg chg="modSp mod ord">
        <pc:chgData name="Ulisses Lima Messias" userId="8f637c0ec9cdd908" providerId="LiveId" clId="{2B92A77D-62FB-4887-9E09-8902B8A57CCF}" dt="2024-02-19T10:24:03.935" v="115" actId="20577"/>
        <pc:sldMkLst>
          <pc:docMk/>
          <pc:sldMk cId="2644890656" sldId="1209"/>
        </pc:sldMkLst>
        <pc:spChg chg="mod">
          <ac:chgData name="Ulisses Lima Messias" userId="8f637c0ec9cdd908" providerId="LiveId" clId="{2B92A77D-62FB-4887-9E09-8902B8A57CCF}" dt="2024-02-19T10:24:03.935" v="115" actId="20577"/>
          <ac:spMkLst>
            <pc:docMk/>
            <pc:sldMk cId="2644890656" sldId="1209"/>
            <ac:spMk id="2" creationId="{92016E7C-E395-4580-BCFF-F73CF55A3D9A}"/>
          </ac:spMkLst>
        </pc:spChg>
      </pc:sldChg>
      <pc:sldChg chg="del">
        <pc:chgData name="Ulisses Lima Messias" userId="8f637c0ec9cdd908" providerId="LiveId" clId="{2B92A77D-62FB-4887-9E09-8902B8A57CCF}" dt="2024-02-19T10:20:18.430" v="78" actId="47"/>
        <pc:sldMkLst>
          <pc:docMk/>
          <pc:sldMk cId="2275123931" sldId="1239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2057615416" sldId="1256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262340866" sldId="1257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927543541" sldId="1258"/>
        </pc:sldMkLst>
      </pc:sldChg>
      <pc:sldChg chg="del">
        <pc:chgData name="Ulisses Lima Messias" userId="8f637c0ec9cdd908" providerId="LiveId" clId="{2B92A77D-62FB-4887-9E09-8902B8A57CCF}" dt="2024-02-19T10:14:07.288" v="1" actId="47"/>
        <pc:sldMkLst>
          <pc:docMk/>
          <pc:sldMk cId="1690244136" sldId="1266"/>
        </pc:sldMkLst>
      </pc:sldChg>
      <pc:sldChg chg="del">
        <pc:chgData name="Ulisses Lima Messias" userId="8f637c0ec9cdd908" providerId="LiveId" clId="{2B92A77D-62FB-4887-9E09-8902B8A57CCF}" dt="2024-02-19T10:14:07.288" v="1" actId="47"/>
        <pc:sldMkLst>
          <pc:docMk/>
          <pc:sldMk cId="3746613378" sldId="1267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1508522897" sldId="1675"/>
        </pc:sldMkLst>
      </pc:sldChg>
      <pc:sldChg chg="del">
        <pc:chgData name="Ulisses Lima Messias" userId="8f637c0ec9cdd908" providerId="LiveId" clId="{2B92A77D-62FB-4887-9E09-8902B8A57CCF}" dt="2024-02-19T10:18:41.797" v="69" actId="47"/>
        <pc:sldMkLst>
          <pc:docMk/>
          <pc:sldMk cId="3079019289" sldId="1729"/>
        </pc:sldMkLst>
      </pc:sldChg>
      <pc:sldChg chg="del">
        <pc:chgData name="Ulisses Lima Messias" userId="8f637c0ec9cdd908" providerId="LiveId" clId="{2B92A77D-62FB-4887-9E09-8902B8A57CCF}" dt="2024-02-19T10:19:11.451" v="70" actId="47"/>
        <pc:sldMkLst>
          <pc:docMk/>
          <pc:sldMk cId="4154931767" sldId="1731"/>
        </pc:sldMkLst>
      </pc:sldChg>
      <pc:sldChg chg="del">
        <pc:chgData name="Ulisses Lima Messias" userId="8f637c0ec9cdd908" providerId="LiveId" clId="{2B92A77D-62FB-4887-9E09-8902B8A57CCF}" dt="2024-02-19T10:19:12.200" v="71" actId="47"/>
        <pc:sldMkLst>
          <pc:docMk/>
          <pc:sldMk cId="2102802805" sldId="1732"/>
        </pc:sldMkLst>
      </pc:sldChg>
      <pc:sldChg chg="del">
        <pc:chgData name="Ulisses Lima Messias" userId="8f637c0ec9cdd908" providerId="LiveId" clId="{2B92A77D-62FB-4887-9E09-8902B8A57CCF}" dt="2024-02-19T10:20:01.040" v="73" actId="47"/>
        <pc:sldMkLst>
          <pc:docMk/>
          <pc:sldMk cId="3349632572" sldId="1737"/>
        </pc:sldMkLst>
      </pc:sldChg>
      <pc:sldChg chg="del">
        <pc:chgData name="Ulisses Lima Messias" userId="8f637c0ec9cdd908" providerId="LiveId" clId="{2B92A77D-62FB-4887-9E09-8902B8A57CCF}" dt="2024-02-19T10:20:08.190" v="74" actId="47"/>
        <pc:sldMkLst>
          <pc:docMk/>
          <pc:sldMk cId="2534805672" sldId="1738"/>
        </pc:sldMkLst>
      </pc:sldChg>
      <pc:sldChg chg="del">
        <pc:chgData name="Ulisses Lima Messias" userId="8f637c0ec9cdd908" providerId="LiveId" clId="{2B92A77D-62FB-4887-9E09-8902B8A57CCF}" dt="2024-02-19T10:19:25.063" v="72" actId="47"/>
        <pc:sldMkLst>
          <pc:docMk/>
          <pc:sldMk cId="1422214891" sldId="1742"/>
        </pc:sldMkLst>
      </pc:sldChg>
      <pc:sldChg chg="del">
        <pc:chgData name="Ulisses Lima Messias" userId="8f637c0ec9cdd908" providerId="LiveId" clId="{2B92A77D-62FB-4887-9E09-8902B8A57CCF}" dt="2024-02-19T10:20:35.170" v="79" actId="47"/>
        <pc:sldMkLst>
          <pc:docMk/>
          <pc:sldMk cId="4116634562" sldId="1745"/>
        </pc:sldMkLst>
      </pc:sldChg>
      <pc:sldChg chg="add del">
        <pc:chgData name="Ulisses Lima Messias" userId="8f637c0ec9cdd908" providerId="LiveId" clId="{2B92A77D-62FB-4887-9E09-8902B8A57CCF}" dt="2024-02-19T10:21:00.727" v="85" actId="47"/>
        <pc:sldMkLst>
          <pc:docMk/>
          <pc:sldMk cId="2565504638" sldId="1757"/>
        </pc:sldMkLst>
      </pc:sldChg>
      <pc:sldChg chg="del">
        <pc:chgData name="Ulisses Lima Messias" userId="8f637c0ec9cdd908" providerId="LiveId" clId="{2B92A77D-62FB-4887-9E09-8902B8A57CCF}" dt="2024-02-19T10:23:11.655" v="99" actId="47"/>
        <pc:sldMkLst>
          <pc:docMk/>
          <pc:sldMk cId="2296304149" sldId="1758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3343926201" sldId="1763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3558022870" sldId="1764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2863382219" sldId="1769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110234849" sldId="3312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856242705" sldId="3313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4018218698" sldId="3315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692777478" sldId="3317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2914128666" sldId="3323"/>
        </pc:sldMkLst>
      </pc:sldChg>
      <pc:sldChg chg="del">
        <pc:chgData name="Ulisses Lima Messias" userId="8f637c0ec9cdd908" providerId="LiveId" clId="{2B92A77D-62FB-4887-9E09-8902B8A57CCF}" dt="2024-02-19T10:22:30.431" v="97" actId="47"/>
        <pc:sldMkLst>
          <pc:docMk/>
          <pc:sldMk cId="4109556391" sldId="3324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413030149" sldId="3327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4227245541" sldId="3336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125345545" sldId="3347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049134637" sldId="4060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2497628435" sldId="4094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201793066" sldId="4095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23320067" sldId="4096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1777223402" sldId="4101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3563711544" sldId="4102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449027225" sldId="4116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1847122053" sldId="4117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4165065417" sldId="4118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2833233674" sldId="4152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1573679807" sldId="4153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2831698426" sldId="4154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719105456" sldId="4155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2306387285" sldId="4156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693016791" sldId="4157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1498700170" sldId="4158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750282314" sldId="4159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2917009343" sldId="4160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2559481135" sldId="4161"/>
        </pc:sldMkLst>
      </pc:sldChg>
      <pc:sldChg chg="del">
        <pc:chgData name="Ulisses Lima Messias" userId="8f637c0ec9cdd908" providerId="LiveId" clId="{2B92A77D-62FB-4887-9E09-8902B8A57CCF}" dt="2024-02-19T10:14:07.288" v="1" actId="47"/>
        <pc:sldMkLst>
          <pc:docMk/>
          <pc:sldMk cId="4214660062" sldId="4162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2830394501" sldId="4163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1480689447" sldId="4164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837525275" sldId="4166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1941407783" sldId="4167"/>
        </pc:sldMkLst>
      </pc:sldChg>
      <pc:sldChg chg="del">
        <pc:chgData name="Ulisses Lima Messias" userId="8f637c0ec9cdd908" providerId="LiveId" clId="{2B92A77D-62FB-4887-9E09-8902B8A57CCF}" dt="2024-02-19T10:20:09.114" v="75" actId="47"/>
        <pc:sldMkLst>
          <pc:docMk/>
          <pc:sldMk cId="664684161" sldId="4170"/>
        </pc:sldMkLst>
      </pc:sldChg>
      <pc:sldChg chg="del">
        <pc:chgData name="Ulisses Lima Messias" userId="8f637c0ec9cdd908" providerId="LiveId" clId="{2B92A77D-62FB-4887-9E09-8902B8A57CCF}" dt="2024-02-19T10:22:30.994" v="98" actId="47"/>
        <pc:sldMkLst>
          <pc:docMk/>
          <pc:sldMk cId="2515519996" sldId="4171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3945830491" sldId="4192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2529831621" sldId="4193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1654384317" sldId="4194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728747834" sldId="4195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226706181" sldId="4196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2577664702" sldId="4197"/>
        </pc:sldMkLst>
      </pc:sldChg>
      <pc:sldChg chg="del">
        <pc:chgData name="Ulisses Lima Messias" userId="8f637c0ec9cdd908" providerId="LiveId" clId="{2B92A77D-62FB-4887-9E09-8902B8A57CCF}" dt="2024-02-19T10:21:48.699" v="96" actId="47"/>
        <pc:sldMkLst>
          <pc:docMk/>
          <pc:sldMk cId="2352739939" sldId="4198"/>
        </pc:sldMkLst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346564049" sldId="4203"/>
        </pc:sldMkLst>
      </pc:sldChg>
      <pc:sldChg chg="del">
        <pc:chgData name="Ulisses Lima Messias" userId="8f637c0ec9cdd908" providerId="LiveId" clId="{2B92A77D-62FB-4887-9E09-8902B8A57CCF}" dt="2024-02-19T10:23:23.359" v="100" actId="47"/>
        <pc:sldMkLst>
          <pc:docMk/>
          <pc:sldMk cId="221503722" sldId="4205"/>
        </pc:sldMkLst>
      </pc:sldChg>
      <pc:sldChg chg="del">
        <pc:chgData name="Ulisses Lima Messias" userId="8f637c0ec9cdd908" providerId="LiveId" clId="{2B92A77D-62FB-4887-9E09-8902B8A57CCF}" dt="2024-02-19T10:23:24.148" v="101" actId="47"/>
        <pc:sldMkLst>
          <pc:docMk/>
          <pc:sldMk cId="1216878552" sldId="4206"/>
        </pc:sldMkLst>
      </pc:sldChg>
      <pc:sldChg chg="delSp mod">
        <pc:chgData name="Ulisses Lima Messias" userId="8f637c0ec9cdd908" providerId="LiveId" clId="{2B92A77D-62FB-4887-9E09-8902B8A57CCF}" dt="2024-02-19T10:23:32.004" v="105" actId="478"/>
        <pc:sldMkLst>
          <pc:docMk/>
          <pc:sldMk cId="2732397235" sldId="4207"/>
        </pc:sldMkLst>
        <pc:spChg chg="del">
          <ac:chgData name="Ulisses Lima Messias" userId="8f637c0ec9cdd908" providerId="LiveId" clId="{2B92A77D-62FB-4887-9E09-8902B8A57CCF}" dt="2024-02-19T10:23:30.870" v="104" actId="478"/>
          <ac:spMkLst>
            <pc:docMk/>
            <pc:sldMk cId="2732397235" sldId="4207"/>
            <ac:spMk id="139" creationId="{2E236CCE-9731-457C-9517-52C4E659E9F5}"/>
          </ac:spMkLst>
        </pc:spChg>
        <pc:spChg chg="del">
          <ac:chgData name="Ulisses Lima Messias" userId="8f637c0ec9cdd908" providerId="LiveId" clId="{2B92A77D-62FB-4887-9E09-8902B8A57CCF}" dt="2024-02-19T10:23:32.004" v="105" actId="478"/>
          <ac:spMkLst>
            <pc:docMk/>
            <pc:sldMk cId="2732397235" sldId="4207"/>
            <ac:spMk id="140" creationId="{97FDBD7F-D5A1-4C1C-BF6A-2213BE01F9AC}"/>
          </ac:spMkLst>
        </pc:spChg>
        <pc:spChg chg="del">
          <ac:chgData name="Ulisses Lima Messias" userId="8f637c0ec9cdd908" providerId="LiveId" clId="{2B92A77D-62FB-4887-9E09-8902B8A57CCF}" dt="2024-02-19T10:23:28.078" v="102" actId="478"/>
          <ac:spMkLst>
            <pc:docMk/>
            <pc:sldMk cId="2732397235" sldId="4207"/>
            <ac:spMk id="276" creationId="{E355F14D-D7B6-41AE-B957-5FAD8B82B3FD}"/>
          </ac:spMkLst>
        </pc:spChg>
        <pc:spChg chg="del">
          <ac:chgData name="Ulisses Lima Messias" userId="8f637c0ec9cdd908" providerId="LiveId" clId="{2B92A77D-62FB-4887-9E09-8902B8A57CCF}" dt="2024-02-19T10:23:29.806" v="103" actId="478"/>
          <ac:spMkLst>
            <pc:docMk/>
            <pc:sldMk cId="2732397235" sldId="4207"/>
            <ac:spMk id="277" creationId="{CAC008F0-4940-414D-B45D-068EAEFC6E30}"/>
          </ac:spMkLst>
        </pc:spChg>
      </pc:sldChg>
      <pc:sldChg chg="del">
        <pc:chgData name="Ulisses Lima Messias" userId="8f637c0ec9cdd908" providerId="LiveId" clId="{2B92A77D-62FB-4887-9E09-8902B8A57CCF}" dt="2024-02-19T10:13:25.849" v="0" actId="47"/>
        <pc:sldMkLst>
          <pc:docMk/>
          <pc:sldMk cId="1853770375" sldId="4209"/>
        </pc:sldMkLst>
      </pc:sldChg>
      <pc:sldChg chg="add">
        <pc:chgData name="Ulisses Lima Messias" userId="8f637c0ec9cdd908" providerId="LiveId" clId="{2B92A77D-62FB-4887-9E09-8902B8A57CCF}" dt="2024-02-19T10:23:57.278" v="106" actId="2890"/>
        <pc:sldMkLst>
          <pc:docMk/>
          <pc:sldMk cId="2148377421" sldId="4209"/>
        </pc:sldMkLst>
      </pc:sldChg>
      <pc:sldChg chg="modSp add mod ord">
        <pc:chgData name="Ulisses Lima Messias" userId="8f637c0ec9cdd908" providerId="LiveId" clId="{2B92A77D-62FB-4887-9E09-8902B8A57CCF}" dt="2024-02-19T10:24:39.007" v="120" actId="20577"/>
        <pc:sldMkLst>
          <pc:docMk/>
          <pc:sldMk cId="4125020994" sldId="4210"/>
        </pc:sldMkLst>
        <pc:spChg chg="mod">
          <ac:chgData name="Ulisses Lima Messias" userId="8f637c0ec9cdd908" providerId="LiveId" clId="{2B92A77D-62FB-4887-9E09-8902B8A57CCF}" dt="2024-02-19T10:24:39.007" v="120" actId="20577"/>
          <ac:spMkLst>
            <pc:docMk/>
            <pc:sldMk cId="4125020994" sldId="4210"/>
            <ac:spMk id="2" creationId="{20F13B01-172D-BCC8-E9FA-D6380416BA77}"/>
          </ac:spMkLst>
        </pc:spChg>
      </pc:sldChg>
      <pc:sldChg chg="modSp add mod ord">
        <pc:chgData name="Ulisses Lima Messias" userId="8f637c0ec9cdd908" providerId="LiveId" clId="{2B92A77D-62FB-4887-9E09-8902B8A57CCF}" dt="2024-02-19T10:24:58.046" v="125" actId="20577"/>
        <pc:sldMkLst>
          <pc:docMk/>
          <pc:sldMk cId="2507617902" sldId="4211"/>
        </pc:sldMkLst>
        <pc:spChg chg="mod">
          <ac:chgData name="Ulisses Lima Messias" userId="8f637c0ec9cdd908" providerId="LiveId" clId="{2B92A77D-62FB-4887-9E09-8902B8A57CCF}" dt="2024-02-19T10:24:58.046" v="125" actId="20577"/>
          <ac:spMkLst>
            <pc:docMk/>
            <pc:sldMk cId="2507617902" sldId="4211"/>
            <ac:spMk id="2" creationId="{84C9C1CB-67EB-1D03-D0FA-C218D5A1667C}"/>
          </ac:spMkLst>
        </pc:spChg>
      </pc:sldChg>
      <pc:sldMasterChg chg="del delSldLayout">
        <pc:chgData name="Ulisses Lima Messias" userId="8f637c0ec9cdd908" providerId="LiveId" clId="{2B92A77D-62FB-4887-9E09-8902B8A57CCF}" dt="2024-02-19T10:21:48.699" v="96" actId="47"/>
        <pc:sldMasterMkLst>
          <pc:docMk/>
          <pc:sldMasterMk cId="2678887202" sldId="2147483672"/>
        </pc:sldMasterMkLst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2678887202" sldId="2147483672"/>
            <pc:sldLayoutMk cId="2953651227" sldId="2147483673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2678887202" sldId="2147483672"/>
            <pc:sldLayoutMk cId="3336628222" sldId="2147483674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2678887202" sldId="2147483672"/>
            <pc:sldLayoutMk cId="2326025517" sldId="2147483675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2678887202" sldId="2147483672"/>
            <pc:sldLayoutMk cId="120366126" sldId="2147483676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2678887202" sldId="2147483672"/>
            <pc:sldLayoutMk cId="2570483029" sldId="2147483677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2678887202" sldId="2147483672"/>
            <pc:sldLayoutMk cId="514417679" sldId="2147483678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2678887202" sldId="2147483672"/>
            <pc:sldLayoutMk cId="11242248" sldId="2147483679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2678887202" sldId="2147483672"/>
            <pc:sldLayoutMk cId="3226601070" sldId="2147483680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2678887202" sldId="2147483672"/>
            <pc:sldLayoutMk cId="950027181" sldId="2147483681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2678887202" sldId="2147483672"/>
            <pc:sldLayoutMk cId="1507163123" sldId="2147483682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2678887202" sldId="2147483672"/>
            <pc:sldLayoutMk cId="1738908637" sldId="2147483683"/>
          </pc:sldLayoutMkLst>
        </pc:sldLayoutChg>
      </pc:sldMasterChg>
      <pc:sldMasterChg chg="del delSldLayout">
        <pc:chgData name="Ulisses Lima Messias" userId="8f637c0ec9cdd908" providerId="LiveId" clId="{2B92A77D-62FB-4887-9E09-8902B8A57CCF}" dt="2024-02-19T10:21:48.699" v="96" actId="47"/>
        <pc:sldMasterMkLst>
          <pc:docMk/>
          <pc:sldMasterMk cId="1918385276" sldId="2147483684"/>
        </pc:sldMasterMkLst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1918385276" sldId="2147483684"/>
            <pc:sldLayoutMk cId="866118379" sldId="2147483685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1918385276" sldId="2147483684"/>
            <pc:sldLayoutMk cId="1977682702" sldId="2147483686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1918385276" sldId="2147483684"/>
            <pc:sldLayoutMk cId="198621902" sldId="2147483687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1918385276" sldId="2147483684"/>
            <pc:sldLayoutMk cId="10163972" sldId="2147483688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1918385276" sldId="2147483684"/>
            <pc:sldLayoutMk cId="4287895659" sldId="2147483689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1918385276" sldId="2147483684"/>
            <pc:sldLayoutMk cId="1467093660" sldId="2147483690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1918385276" sldId="2147483684"/>
            <pc:sldLayoutMk cId="2935441931" sldId="2147483691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1918385276" sldId="2147483684"/>
            <pc:sldLayoutMk cId="2926488800" sldId="2147483692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1918385276" sldId="2147483684"/>
            <pc:sldLayoutMk cId="1983515818" sldId="2147483693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1918385276" sldId="2147483684"/>
            <pc:sldLayoutMk cId="347723728" sldId="2147483694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1918385276" sldId="2147483684"/>
            <pc:sldLayoutMk cId="3966806994" sldId="2147483695"/>
          </pc:sldLayoutMkLst>
        </pc:sldLayoutChg>
      </pc:sldMasterChg>
      <pc:sldMasterChg chg="del delSldLayout">
        <pc:chgData name="Ulisses Lima Messias" userId="8f637c0ec9cdd908" providerId="LiveId" clId="{2B92A77D-62FB-4887-9E09-8902B8A57CCF}" dt="2024-02-19T10:21:48.699" v="96" actId="47"/>
        <pc:sldMasterMkLst>
          <pc:docMk/>
          <pc:sldMasterMk cId="3781973744" sldId="2147483836"/>
        </pc:sldMasterMkLst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3781973744" sldId="2147483836"/>
            <pc:sldLayoutMk cId="2630618577" sldId="2147483837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3781973744" sldId="2147483836"/>
            <pc:sldLayoutMk cId="4131133814" sldId="2147483838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3781973744" sldId="2147483836"/>
            <pc:sldLayoutMk cId="4063176596" sldId="2147483839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3781973744" sldId="2147483836"/>
            <pc:sldLayoutMk cId="1981984238" sldId="2147483840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3781973744" sldId="2147483836"/>
            <pc:sldLayoutMk cId="957429119" sldId="2147483841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3781973744" sldId="2147483836"/>
            <pc:sldLayoutMk cId="175426317" sldId="2147483842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3781973744" sldId="2147483836"/>
            <pc:sldLayoutMk cId="2484466333" sldId="2147483843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3781973744" sldId="2147483836"/>
            <pc:sldLayoutMk cId="4008696246" sldId="2147483844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3781973744" sldId="2147483836"/>
            <pc:sldLayoutMk cId="2496415698" sldId="2147483845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3781973744" sldId="2147483836"/>
            <pc:sldLayoutMk cId="560867290" sldId="2147483846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3781973744" sldId="2147483836"/>
            <pc:sldLayoutMk cId="3609620604" sldId="2147483847"/>
          </pc:sldLayoutMkLst>
        </pc:sldLayoutChg>
      </pc:sldMasterChg>
      <pc:sldMasterChg chg="del delSldLayout">
        <pc:chgData name="Ulisses Lima Messias" userId="8f637c0ec9cdd908" providerId="LiveId" clId="{2B92A77D-62FB-4887-9E09-8902B8A57CCF}" dt="2024-02-19T10:13:25.849" v="0" actId="47"/>
        <pc:sldMasterMkLst>
          <pc:docMk/>
          <pc:sldMasterMk cId="3226982738" sldId="2147483860"/>
        </pc:sldMasterMkLst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3226982738" sldId="2147483860"/>
            <pc:sldLayoutMk cId="3448492319" sldId="2147483861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3226982738" sldId="2147483860"/>
            <pc:sldLayoutMk cId="3208780397" sldId="2147483862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3226982738" sldId="2147483860"/>
            <pc:sldLayoutMk cId="709021422" sldId="2147483863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3226982738" sldId="2147483860"/>
            <pc:sldLayoutMk cId="1962258115" sldId="2147483864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3226982738" sldId="2147483860"/>
            <pc:sldLayoutMk cId="3808778554" sldId="2147483865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3226982738" sldId="2147483860"/>
            <pc:sldLayoutMk cId="3182148876" sldId="2147483866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3226982738" sldId="2147483860"/>
            <pc:sldLayoutMk cId="1659072968" sldId="2147483867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3226982738" sldId="2147483860"/>
            <pc:sldLayoutMk cId="2386582208" sldId="2147483868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3226982738" sldId="2147483860"/>
            <pc:sldLayoutMk cId="1435579725" sldId="2147483869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3226982738" sldId="2147483860"/>
            <pc:sldLayoutMk cId="2785166075" sldId="2147483870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3226982738" sldId="2147483860"/>
            <pc:sldLayoutMk cId="3845447673" sldId="2147483871"/>
          </pc:sldLayoutMkLst>
        </pc:sldLayoutChg>
      </pc:sldMasterChg>
      <pc:sldMasterChg chg="del delSldLayout">
        <pc:chgData name="Ulisses Lima Messias" userId="8f637c0ec9cdd908" providerId="LiveId" clId="{2B92A77D-62FB-4887-9E09-8902B8A57CCF}" dt="2024-02-19T10:21:48.699" v="96" actId="47"/>
        <pc:sldMasterMkLst>
          <pc:docMk/>
          <pc:sldMasterMk cId="2712255353" sldId="2147483931"/>
        </pc:sldMasterMkLst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2712255353" sldId="2147483931"/>
            <pc:sldLayoutMk cId="208986060" sldId="2147483932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2712255353" sldId="2147483931"/>
            <pc:sldLayoutMk cId="148706999" sldId="2147483933"/>
          </pc:sldLayoutMkLst>
        </pc:sldLayoutChg>
      </pc:sldMasterChg>
      <pc:sldMasterChg chg="del delSldLayout">
        <pc:chgData name="Ulisses Lima Messias" userId="8f637c0ec9cdd908" providerId="LiveId" clId="{2B92A77D-62FB-4887-9E09-8902B8A57CCF}" dt="2024-02-19T10:13:25.849" v="0" actId="47"/>
        <pc:sldMasterMkLst>
          <pc:docMk/>
          <pc:sldMasterMk cId="1949375542" sldId="2147483936"/>
        </pc:sldMasterMkLst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1949375542" sldId="2147483936"/>
            <pc:sldLayoutMk cId="3526859890" sldId="2147483937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1949375542" sldId="2147483936"/>
            <pc:sldLayoutMk cId="3501412828" sldId="2147483938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1949375542" sldId="2147483936"/>
            <pc:sldLayoutMk cId="2117135035" sldId="2147483939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1949375542" sldId="2147483936"/>
            <pc:sldLayoutMk cId="2946987035" sldId="2147483940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1949375542" sldId="2147483936"/>
            <pc:sldLayoutMk cId="738241271" sldId="2147483941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1949375542" sldId="2147483936"/>
            <pc:sldLayoutMk cId="2611515632" sldId="2147483942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1949375542" sldId="2147483936"/>
            <pc:sldLayoutMk cId="3960095940" sldId="2147483943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1949375542" sldId="2147483936"/>
            <pc:sldLayoutMk cId="4003866265" sldId="2147483944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1949375542" sldId="2147483936"/>
            <pc:sldLayoutMk cId="1597581451" sldId="2147483945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1949375542" sldId="2147483936"/>
            <pc:sldLayoutMk cId="3175377468" sldId="2147483946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1949375542" sldId="2147483936"/>
            <pc:sldLayoutMk cId="1016627325" sldId="2147483947"/>
          </pc:sldLayoutMkLst>
        </pc:sldLayoutChg>
      </pc:sldMasterChg>
      <pc:sldMasterChg chg="del delSldLayout">
        <pc:chgData name="Ulisses Lima Messias" userId="8f637c0ec9cdd908" providerId="LiveId" clId="{2B92A77D-62FB-4887-9E09-8902B8A57CCF}" dt="2024-02-19T10:13:25.849" v="0" actId="47"/>
        <pc:sldMasterMkLst>
          <pc:docMk/>
          <pc:sldMasterMk cId="1682322179" sldId="2147483948"/>
        </pc:sldMasterMkLst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1682322179" sldId="2147483948"/>
            <pc:sldLayoutMk cId="4122076568" sldId="2147483949"/>
          </pc:sldLayoutMkLst>
        </pc:sldLayoutChg>
      </pc:sldMasterChg>
      <pc:sldMasterChg chg="del delSldLayout">
        <pc:chgData name="Ulisses Lima Messias" userId="8f637c0ec9cdd908" providerId="LiveId" clId="{2B92A77D-62FB-4887-9E09-8902B8A57CCF}" dt="2024-02-19T10:13:25.849" v="0" actId="47"/>
        <pc:sldMasterMkLst>
          <pc:docMk/>
          <pc:sldMasterMk cId="2094170512" sldId="2147483950"/>
        </pc:sldMasterMkLst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2094170512" sldId="2147483950"/>
            <pc:sldLayoutMk cId="3180522635" sldId="2147483951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2094170512" sldId="2147483950"/>
            <pc:sldLayoutMk cId="2004197760" sldId="2147483952"/>
          </pc:sldLayoutMkLst>
        </pc:sldLayoutChg>
      </pc:sldMasterChg>
      <pc:sldMasterChg chg="del delSldLayout">
        <pc:chgData name="Ulisses Lima Messias" userId="8f637c0ec9cdd908" providerId="LiveId" clId="{2B92A77D-62FB-4887-9E09-8902B8A57CCF}" dt="2024-02-19T10:13:25.849" v="0" actId="47"/>
        <pc:sldMasterMkLst>
          <pc:docMk/>
          <pc:sldMasterMk cId="2383670221" sldId="2147483958"/>
        </pc:sldMasterMkLst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2383670221" sldId="2147483958"/>
            <pc:sldLayoutMk cId="99376974" sldId="2147483959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2383670221" sldId="2147483958"/>
            <pc:sldLayoutMk cId="2976456793" sldId="2147483960"/>
          </pc:sldLayoutMkLst>
        </pc:sldLayoutChg>
      </pc:sldMasterChg>
      <pc:sldMasterChg chg="del delSldLayout">
        <pc:chgData name="Ulisses Lima Messias" userId="8f637c0ec9cdd908" providerId="LiveId" clId="{2B92A77D-62FB-4887-9E09-8902B8A57CCF}" dt="2024-02-19T10:21:48.699" v="96" actId="47"/>
        <pc:sldMasterMkLst>
          <pc:docMk/>
          <pc:sldMasterMk cId="3391369806" sldId="2147483961"/>
        </pc:sldMasterMkLst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3391369806" sldId="2147483961"/>
            <pc:sldLayoutMk cId="3644694008" sldId="2147483962"/>
          </pc:sldLayoutMkLst>
        </pc:sldLayoutChg>
      </pc:sldMasterChg>
      <pc:sldMasterChg chg="del delSldLayout">
        <pc:chgData name="Ulisses Lima Messias" userId="8f637c0ec9cdd908" providerId="LiveId" clId="{2B92A77D-62FB-4887-9E09-8902B8A57CCF}" dt="2024-02-19T10:21:48.699" v="96" actId="47"/>
        <pc:sldMasterMkLst>
          <pc:docMk/>
          <pc:sldMasterMk cId="316145980" sldId="2147483963"/>
        </pc:sldMasterMkLst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316145980" sldId="2147483963"/>
            <pc:sldLayoutMk cId="188598567" sldId="2147483964"/>
          </pc:sldLayoutMkLst>
        </pc:sldLayoutChg>
      </pc:sldMasterChg>
      <pc:sldMasterChg chg="del delSldLayout">
        <pc:chgData name="Ulisses Lima Messias" userId="8f637c0ec9cdd908" providerId="LiveId" clId="{2B92A77D-62FB-4887-9E09-8902B8A57CCF}" dt="2024-02-19T10:13:25.849" v="0" actId="47"/>
        <pc:sldMasterMkLst>
          <pc:docMk/>
          <pc:sldMasterMk cId="3196344434" sldId="2147483965"/>
        </pc:sldMasterMkLst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3196344434" sldId="2147483965"/>
            <pc:sldLayoutMk cId="3391446925" sldId="2147483966"/>
          </pc:sldLayoutMkLst>
        </pc:sldLayoutChg>
      </pc:sldMasterChg>
      <pc:sldMasterChg chg="del delSldLayout">
        <pc:chgData name="Ulisses Lima Messias" userId="8f637c0ec9cdd908" providerId="LiveId" clId="{2B92A77D-62FB-4887-9E09-8902B8A57CCF}" dt="2024-02-19T10:13:25.849" v="0" actId="47"/>
        <pc:sldMasterMkLst>
          <pc:docMk/>
          <pc:sldMasterMk cId="1404147897" sldId="2147483979"/>
        </pc:sldMasterMkLst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1404147897" sldId="2147483979"/>
            <pc:sldLayoutMk cId="3970084191" sldId="2147483980"/>
          </pc:sldLayoutMkLst>
        </pc:sldLayoutChg>
        <pc:sldLayoutChg chg="del">
          <pc:chgData name="Ulisses Lima Messias" userId="8f637c0ec9cdd908" providerId="LiveId" clId="{2B92A77D-62FB-4887-9E09-8902B8A57CCF}" dt="2024-02-19T10:13:25.849" v="0" actId="47"/>
          <pc:sldLayoutMkLst>
            <pc:docMk/>
            <pc:sldMasterMk cId="1404147897" sldId="2147483979"/>
            <pc:sldLayoutMk cId="774654520" sldId="2147483981"/>
          </pc:sldLayoutMkLst>
        </pc:sldLayoutChg>
      </pc:sldMasterChg>
      <pc:sldMasterChg chg="del delSldLayout">
        <pc:chgData name="Ulisses Lima Messias" userId="8f637c0ec9cdd908" providerId="LiveId" clId="{2B92A77D-62FB-4887-9E09-8902B8A57CCF}" dt="2024-02-19T10:21:48.699" v="96" actId="47"/>
        <pc:sldMasterMkLst>
          <pc:docMk/>
          <pc:sldMasterMk cId="4001623143" sldId="2147483982"/>
        </pc:sldMasterMkLst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4001623143" sldId="2147483982"/>
            <pc:sldLayoutMk cId="3667647078" sldId="2147483983"/>
          </pc:sldLayoutMkLst>
        </pc:sldLayoutChg>
      </pc:sldMasterChg>
      <pc:sldMasterChg chg="del delSldLayout">
        <pc:chgData name="Ulisses Lima Messias" userId="8f637c0ec9cdd908" providerId="LiveId" clId="{2B92A77D-62FB-4887-9E09-8902B8A57CCF}" dt="2024-02-19T10:21:48.699" v="96" actId="47"/>
        <pc:sldMasterMkLst>
          <pc:docMk/>
          <pc:sldMasterMk cId="618758044" sldId="2147483984"/>
        </pc:sldMasterMkLst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618758044" sldId="2147483984"/>
            <pc:sldLayoutMk cId="1946599652" sldId="2147483985"/>
          </pc:sldLayoutMkLst>
        </pc:sldLayoutChg>
        <pc:sldLayoutChg chg="del">
          <pc:chgData name="Ulisses Lima Messias" userId="8f637c0ec9cdd908" providerId="LiveId" clId="{2B92A77D-62FB-4887-9E09-8902B8A57CCF}" dt="2024-02-19T10:21:48.699" v="96" actId="47"/>
          <pc:sldLayoutMkLst>
            <pc:docMk/>
            <pc:sldMasterMk cId="618758044" sldId="2147483984"/>
            <pc:sldLayoutMk cId="7602269" sldId="2147483986"/>
          </pc:sldLayoutMkLst>
        </pc:sldLayoutChg>
      </pc:sldMasterChg>
    </pc:docChg>
  </pc:docChgLst>
  <pc:docChgLst>
    <pc:chgData name="Ulisses Lima Messias" userId="8f637c0ec9cdd908" providerId="LiveId" clId="{E26E96AF-7A3D-4F80-B2E7-49621AFEAB9E}"/>
    <pc:docChg chg="undo custSel modSld sldOrd">
      <pc:chgData name="Ulisses Lima Messias" userId="8f637c0ec9cdd908" providerId="LiveId" clId="{E26E96AF-7A3D-4F80-B2E7-49621AFEAB9E}" dt="2022-07-19T11:01:52.260" v="36" actId="20577"/>
      <pc:docMkLst>
        <pc:docMk/>
      </pc:docMkLst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55714764" sldId="326"/>
        </pc:sldMkLst>
      </pc:sldChg>
      <pc:sldChg chg="modSp mod">
        <pc:chgData name="Ulisses Lima Messias" userId="8f637c0ec9cdd908" providerId="LiveId" clId="{E26E96AF-7A3D-4F80-B2E7-49621AFEAB9E}" dt="2022-07-19T11:01:52.260" v="36" actId="20577"/>
        <pc:sldMkLst>
          <pc:docMk/>
          <pc:sldMk cId="4189617652" sldId="333"/>
        </pc:sldMkLst>
        <pc:spChg chg="mod">
          <ac:chgData name="Ulisses Lima Messias" userId="8f637c0ec9cdd908" providerId="LiveId" clId="{E26E96AF-7A3D-4F80-B2E7-49621AFEAB9E}" dt="2022-07-19T11:01:52.260" v="36" actId="20577"/>
          <ac:spMkLst>
            <pc:docMk/>
            <pc:sldMk cId="4189617652" sldId="333"/>
            <ac:spMk id="2" creationId="{58960479-4597-478E-B107-90E289F62C06}"/>
          </ac:spMkLst>
        </pc:spChg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17009343" sldId="4160"/>
        </pc:sldMkLst>
      </pc:sldChg>
      <pc:sldChg chg="mod ord modShow">
        <pc:chgData name="Ulisses Lima Messias" userId="8f637c0ec9cdd908" providerId="LiveId" clId="{E26E96AF-7A3D-4F80-B2E7-49621AFEAB9E}" dt="2022-07-18T18:06:26.995" v="3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6564049" sldId="4203"/>
        </pc:sldMkLst>
      </pc:sldChg>
    </pc:docChg>
  </pc:docChgLst>
  <pc:docChgLst>
    <pc:chgData name="Ulisses Lima Messias" userId="8f637c0ec9cdd908" providerId="LiveId" clId="{D24C3388-4AE2-4CE1-8FB2-1D6A3C24EC9E}"/>
    <pc:docChg chg="custSel modSld sldOrd">
      <pc:chgData name="Ulisses Lima Messias" userId="8f637c0ec9cdd908" providerId="LiveId" clId="{D24C3388-4AE2-4CE1-8FB2-1D6A3C24EC9E}" dt="2022-08-05T15:21:43.139" v="39" actId="729"/>
      <pc:docMkLst>
        <pc:docMk/>
      </pc:docMkLst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27543541" sldId="1258"/>
        </pc:sldMkLst>
      </pc:sldChg>
      <pc:sldChg chg="mod ord modShow">
        <pc:chgData name="Ulisses Lima Messias" userId="8f637c0ec9cdd908" providerId="LiveId" clId="{D24C3388-4AE2-4CE1-8FB2-1D6A3C24EC9E}" dt="2022-08-05T15:21:43.139" v="39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3926201" sldId="1763"/>
        </pc:sldMkLst>
      </pc:sldChg>
      <pc:sldChg chg="delSp modSp mod modShow">
        <pc:chgData name="Ulisses Lima Messias" userId="8f637c0ec9cdd908" providerId="LiveId" clId="{D24C3388-4AE2-4CE1-8FB2-1D6A3C24EC9E}" dt="2022-08-05T15:21:43.139" v="39" actId="729"/>
        <pc:sldMkLst>
          <pc:docMk/>
          <pc:sldMk cId="3558022870" sldId="1764"/>
        </pc:sldMkLst>
        <pc:spChg chg="del">
          <ac:chgData name="Ulisses Lima Messias" userId="8f637c0ec9cdd908" providerId="LiveId" clId="{D24C3388-4AE2-4CE1-8FB2-1D6A3C24EC9E}" dt="2022-08-05T11:02:47.948" v="36" actId="478"/>
          <ac:spMkLst>
            <pc:docMk/>
            <pc:sldMk cId="3558022870" sldId="1764"/>
            <ac:spMk id="2" creationId="{0557E24C-5376-49D8-A5E0-957BCF68F88E}"/>
          </ac:spMkLst>
        </pc:spChg>
        <pc:spChg chg="mod">
          <ac:chgData name="Ulisses Lima Messias" userId="8f637c0ec9cdd908" providerId="LiveId" clId="{D24C3388-4AE2-4CE1-8FB2-1D6A3C24EC9E}" dt="2022-08-05T11:02:53.307" v="37" actId="1076"/>
          <ac:spMkLst>
            <pc:docMk/>
            <pc:sldMk cId="3558022870" sldId="1764"/>
            <ac:spMk id="4" creationId="{83331F75-EBBE-4336-8DD8-F410CF9D53D1}"/>
          </ac:spMkLst>
        </pc:spChg>
        <pc:spChg chg="mod ord">
          <ac:chgData name="Ulisses Lima Messias" userId="8f637c0ec9cdd908" providerId="LiveId" clId="{D24C3388-4AE2-4CE1-8FB2-1D6A3C24EC9E}" dt="2022-08-05T11:02:44.140" v="35" actId="404"/>
          <ac:spMkLst>
            <pc:docMk/>
            <pc:sldMk cId="3558022870" sldId="1764"/>
            <ac:spMk id="9" creationId="{5DA4B308-4EB8-4EF6-A797-F94A176376B5}"/>
          </ac:spMkLst>
        </pc:spChg>
        <pc:grpChg chg="mod">
          <ac:chgData name="Ulisses Lima Messias" userId="8f637c0ec9cdd908" providerId="LiveId" clId="{D24C3388-4AE2-4CE1-8FB2-1D6A3C24EC9E}" dt="2022-08-05T11:02:53.307" v="37" actId="1076"/>
          <ac:grpSpMkLst>
            <pc:docMk/>
            <pc:sldMk cId="3558022870" sldId="1764"/>
            <ac:grpSpMk id="3" creationId="{CB317477-AE44-4D21-8F00-B140F75BF0F1}"/>
          </ac:grpSpMkLst>
        </pc:grpChg>
        <pc:grpChg chg="mod">
          <ac:chgData name="Ulisses Lima Messias" userId="8f637c0ec9cdd908" providerId="LiveId" clId="{D24C3388-4AE2-4CE1-8FB2-1D6A3C24EC9E}" dt="2022-08-05T11:02:53.307" v="37" actId="1076"/>
          <ac:grpSpMkLst>
            <pc:docMk/>
            <pc:sldMk cId="3558022870" sldId="1764"/>
            <ac:grpSpMk id="5" creationId="{6237D8C1-24E3-4EF0-8790-BA28B7230061}"/>
          </ac:grpSpMkLst>
        </pc:grpChg>
        <pc:picChg chg="mod">
          <ac:chgData name="Ulisses Lima Messias" userId="8f637c0ec9cdd908" providerId="LiveId" clId="{D24C3388-4AE2-4CE1-8FB2-1D6A3C24EC9E}" dt="2022-08-05T11:02:53.307" v="37" actId="1076"/>
          <ac:picMkLst>
            <pc:docMk/>
            <pc:sldMk cId="3558022870" sldId="1764"/>
            <ac:picMk id="12" creationId="{7302B779-E420-4DA8-AFBA-27A7E84E3DE5}"/>
          </ac:picMkLst>
        </pc:picChg>
        <pc:picChg chg="mod">
          <ac:chgData name="Ulisses Lima Messias" userId="8f637c0ec9cdd908" providerId="LiveId" clId="{D24C3388-4AE2-4CE1-8FB2-1D6A3C24EC9E}" dt="2022-08-05T11:02:53.307" v="37" actId="1076"/>
          <ac:picMkLst>
            <pc:docMk/>
            <pc:sldMk cId="3558022870" sldId="1764"/>
            <ac:picMk id="15" creationId="{FED47D27-9A7E-4CA2-BDF4-C968A8AF6510}"/>
          </ac:picMkLst>
        </pc:picChg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98693759" sldId="42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53770375" sldId="4209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WIN-10\Documents\Ulisses\Documentos%2001\UMConsulting\Consultoria%20S&amp;OP\LIVE%20YVENT\ShortTraining\Reuni&#245;es%20de%20S&amp;OP\Indicadores%20de%20Performance%20Oficial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WIN-10\Documents\Ulisses\Documentos%2001\UMConsulting\Consultoria%20S&amp;OP\LIVE%20YVENT\ShortTraining\Reuni&#245;es%20de%20S&amp;OP\Indicadores%20de%20Performance%20Oficial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WIN-10\Documents\Ulisses\Documentos%2001\UMConsulting\Consultoria%20S&amp;OP\LIVE%20YVENT\ShortTraining\Reuni&#245;es%20de%20S&amp;OP\Indicadores%20de%20Performance%20Oficial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WIN-10\Documents\Ulisses\Documentos%2001\UMConsulting\Consultoria%20S&amp;OP\LIVE%20YVENT\ShortTraining\Reuni&#245;es%20de%20S&amp;OP\Indicadores%20de%20Performance%20Oficial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WIN-10\Documents\Ulisses\Documentos%2001\UMConsulting\Consultoria%20S&amp;OP\LIVE%20YVENT\ShortTraining\Reuni&#245;es%20de%20S&amp;OP\Indicadores%20de%20Performance%20Oficial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WIN-10\Documents\Ulisses\Documentos%2001\UMConsulting\Consultoria%20S&amp;OP\LIVE%20YVENT\ShortTraining\Reuni&#245;es%20de%20S&amp;OP\Indicadores%20de%20Performance%20Oficial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WIN-10\Documents\Ulisses\Documentos%2001\UMConsulting\Consultoria%20S&amp;OP\LIVE%20YVENT\ShortTraining\Reuni&#245;es%20de%20S&amp;OP\Indicadores%20de%20Performance%20Oficial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WIN-10\Documents\Ulisses\Documentos%2001\UMConsulting\Consultoria%20S&amp;OP\LIVE%20YVENT\ShortTraining\Reuni&#245;es%20de%20S&amp;OP\Indicadores%20de%20Performance%20Oficial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WIN-10\Documents\Ulisses\Documentos%2001\UMConsulting\Consultoria%20S&amp;OP\LIVE%20YVENT\ShortTraining\Reuni&#245;es%20de%20S&amp;OP\Indicadores%20de%20Performance%20Oficial.xlsx" TargetMode="External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WIN-10\Documents\Ulisses\Documentos%2001\UMConsulting\Consultoria%20S&amp;OP\LIVE%20YVENT\ShortTraining\Reuni&#245;es%20de%20S&amp;OP\Indicadores%20de%20Performance%20Oficial.xlsx" TargetMode="External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f637c0ec9cdd908/UM%20CONSULTORIA/CONSULTORIA%20S%5e0OP/PARCEIROS/YVENT/Curso%20S%5e0OP%20Fevereiro%202022/Parte%201/Indicadores%20de%20Opera&#231;&#245;es.xlsx" TargetMode="External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f637c0ec9cdd908/UM%20CONSULTORIA/CONSULTORIA%20S%5e0OP/PARCEIROS/YVENT/Curso%20S%5e0OP%20Fevereiro%202022/Parte%201/Indicadores%20de%20Opera&#231;&#245;es.xlsx" TargetMode="External"/><Relationship Id="rId2" Type="http://schemas.microsoft.com/office/2011/relationships/chartColorStyle" Target="colors19.xml"/><Relationship Id="rId1" Type="http://schemas.microsoft.com/office/2011/relationships/chartStyle" Target="style19.xml"/><Relationship Id="rId4" Type="http://schemas.openxmlformats.org/officeDocument/2006/relationships/chartUserShapes" Target="../drawings/drawing1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f637c0ec9cdd908/UM%20CONSULTORIA/CONSULTORIA%20S%5e0OP/PARCEIROS/YVENT/Curso%20S%5e0OP%20Fevereiro%202022/Parte%201/Indicadores%20de%20Opera&#231;&#245;es.xlsx" TargetMode="External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f637c0ec9cdd908/UM%20CONSULTORIA/CONSULTORIA%20S%5e0OP/PARCEIROS/YVENT/Curso%20S%5e0OP%20Fevereiro%202022/Parte%201/Inventory%20Health.xlsx" TargetMode="External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f637c0ec9cdd908/UM%20CONSULTORIA/CONSULTORIA%20S%5e0OP/PARCEIROS/YVENT/Curso%20S%5e0OP%20Fevereiro%202022/Indicadores%20e%20Templates/Stock%20Aging.xlsx" TargetMode="External"/><Relationship Id="rId2" Type="http://schemas.microsoft.com/office/2011/relationships/chartColorStyle" Target="colors22.xml"/><Relationship Id="rId1" Type="http://schemas.microsoft.com/office/2011/relationships/chartStyle" Target="style22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23.xml"/><Relationship Id="rId1" Type="http://schemas.microsoft.com/office/2011/relationships/chartStyle" Target="style23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24.xml"/><Relationship Id="rId1" Type="http://schemas.microsoft.com/office/2011/relationships/chartStyle" Target="style24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25.xml"/><Relationship Id="rId1" Type="http://schemas.microsoft.com/office/2011/relationships/chartStyle" Target="style25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26.xml"/><Relationship Id="rId1" Type="http://schemas.microsoft.com/office/2011/relationships/chartStyle" Target="style26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27.xml"/><Relationship Id="rId1" Type="http://schemas.microsoft.com/office/2011/relationships/chartStyle" Target="style27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f637c0ec9cdd908/UM%20CONSULTORIA/CONSULTORIA%20S%5e0OP/PARCEIROS/YVENT/Curso%20S%5e0OP%20Fevereiro%202022/Parte%201/Inventory%20Health.xlsx" TargetMode="External"/><Relationship Id="rId2" Type="http://schemas.microsoft.com/office/2011/relationships/chartColorStyle" Target="colors28.xml"/><Relationship Id="rId1" Type="http://schemas.microsoft.com/office/2011/relationships/chartStyle" Target="style28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29.xml"/><Relationship Id="rId1" Type="http://schemas.microsoft.com/office/2011/relationships/chartStyle" Target="style29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30.xml"/><Relationship Id="rId1" Type="http://schemas.microsoft.com/office/2011/relationships/chartStyle" Target="style30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31.xml"/><Relationship Id="rId1" Type="http://schemas.microsoft.com/office/2011/relationships/chartStyle" Target="style31.xm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32.xml"/><Relationship Id="rId1" Type="http://schemas.microsoft.com/office/2011/relationships/chartStyle" Target="style32.xml"/></Relationships>
</file>

<file path=ppt/charts/_rels/chart3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33.xml"/><Relationship Id="rId1" Type="http://schemas.microsoft.com/office/2011/relationships/chartStyle" Target="style33.xml"/></Relationships>
</file>

<file path=ppt/charts/_rels/chart3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34.xml"/><Relationship Id="rId1" Type="http://schemas.microsoft.com/office/2011/relationships/chartStyle" Target="style34.xml"/></Relationships>
</file>

<file path=ppt/charts/_rels/chart3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8.xlsx"/><Relationship Id="rId2" Type="http://schemas.microsoft.com/office/2011/relationships/chartColorStyle" Target="colors35.xml"/><Relationship Id="rId1" Type="http://schemas.microsoft.com/office/2011/relationships/chartStyle" Target="style35.xml"/></Relationships>
</file>

<file path=ppt/charts/_rels/chart3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9.xlsx"/><Relationship Id="rId2" Type="http://schemas.microsoft.com/office/2011/relationships/chartColorStyle" Target="colors36.xml"/><Relationship Id="rId1" Type="http://schemas.microsoft.com/office/2011/relationships/chartStyle" Target="style36.xml"/></Relationships>
</file>

<file path=ppt/charts/_rels/chart3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0.xlsx"/><Relationship Id="rId2" Type="http://schemas.microsoft.com/office/2011/relationships/chartColorStyle" Target="colors37.xml"/><Relationship Id="rId1" Type="http://schemas.microsoft.com/office/2011/relationships/chartStyle" Target="style37.xml"/></Relationships>
</file>

<file path=ppt/charts/_rels/chart3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1.xlsx"/><Relationship Id="rId2" Type="http://schemas.microsoft.com/office/2011/relationships/chartColorStyle" Target="colors38.xml"/><Relationship Id="rId1" Type="http://schemas.microsoft.com/office/2011/relationships/chartStyle" Target="style38.xml"/></Relationships>
</file>

<file path=ppt/charts/_rels/chart3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2.xlsx"/><Relationship Id="rId2" Type="http://schemas.microsoft.com/office/2011/relationships/chartColorStyle" Target="colors39.xml"/><Relationship Id="rId1" Type="http://schemas.microsoft.com/office/2011/relationships/chartStyle" Target="style39.xml"/></Relationships>
</file>

<file path=ppt/charts/_rels/chart4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3.xlsx"/><Relationship Id="rId2" Type="http://schemas.microsoft.com/office/2011/relationships/chartColorStyle" Target="colors40.xml"/><Relationship Id="rId1" Type="http://schemas.microsoft.com/office/2011/relationships/chartStyle" Target="style4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Previsão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3FA-FE4B-A23A-2F860F2775DB}"/>
              </c:ext>
            </c:extLst>
          </c:dPt>
          <c:dPt>
            <c:idx val="2"/>
            <c:invertIfNegative val="0"/>
            <c:bubble3D val="0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3FA-FE4B-A23A-2F860F2775DB}"/>
              </c:ext>
            </c:extLst>
          </c:dPt>
          <c:dPt>
            <c:idx val="3"/>
            <c:invertIfNegative val="0"/>
            <c:bubble3D val="0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03FA-FE4B-A23A-2F860F2775DB}"/>
              </c:ext>
            </c:extLst>
          </c:dPt>
          <c:dPt>
            <c:idx val="4"/>
            <c:invertIfNegative val="0"/>
            <c:bubble3D val="0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03FA-FE4B-A23A-2F860F2775DB}"/>
              </c:ext>
            </c:extLst>
          </c:dPt>
          <c:cat>
            <c:strRef>
              <c:f>Sheet1!$A$2:$A$14</c:f>
              <c:strCache>
                <c:ptCount val="13"/>
                <c:pt idx="0">
                  <c:v>J</c:v>
                </c:pt>
                <c:pt idx="1">
                  <c:v>F</c:v>
                </c:pt>
                <c:pt idx="2">
                  <c:v>M</c:v>
                </c:pt>
                <c:pt idx="3">
                  <c:v>A</c:v>
                </c:pt>
                <c:pt idx="4">
                  <c:v>M</c:v>
                </c:pt>
                <c:pt idx="5">
                  <c:v>J</c:v>
                </c:pt>
                <c:pt idx="6">
                  <c:v>J</c:v>
                </c:pt>
                <c:pt idx="7">
                  <c:v>A</c:v>
                </c:pt>
                <c:pt idx="8">
                  <c:v>S</c:v>
                </c:pt>
                <c:pt idx="9">
                  <c:v>O</c:v>
                </c:pt>
                <c:pt idx="10">
                  <c:v>N</c:v>
                </c:pt>
                <c:pt idx="11">
                  <c:v>D</c:v>
                </c:pt>
                <c:pt idx="12">
                  <c:v>Media</c:v>
                </c:pt>
              </c:strCache>
            </c:strRef>
          </c:cat>
          <c:val>
            <c:numRef>
              <c:f>Sheet1!$B$2:$B$14</c:f>
              <c:numCache>
                <c:formatCode>#,##0</c:formatCode>
                <c:ptCount val="13"/>
                <c:pt idx="0">
                  <c:v>1200</c:v>
                </c:pt>
                <c:pt idx="1">
                  <c:v>1300</c:v>
                </c:pt>
                <c:pt idx="2">
                  <c:v>1500</c:v>
                </c:pt>
                <c:pt idx="3">
                  <c:v>2000</c:v>
                </c:pt>
                <c:pt idx="4">
                  <c:v>2200</c:v>
                </c:pt>
                <c:pt idx="5">
                  <c:v>2500</c:v>
                </c:pt>
                <c:pt idx="6">
                  <c:v>2800</c:v>
                </c:pt>
                <c:pt idx="7">
                  <c:v>3000</c:v>
                </c:pt>
                <c:pt idx="8">
                  <c:v>3200</c:v>
                </c:pt>
                <c:pt idx="9">
                  <c:v>3800</c:v>
                </c:pt>
                <c:pt idx="10">
                  <c:v>3400</c:v>
                </c:pt>
                <c:pt idx="11">
                  <c:v>5000</c:v>
                </c:pt>
                <c:pt idx="12">
                  <c:v>2658.3333333333335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3FA-FE4B-A23A-2F860F2775D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Vendas</c:v>
                </c:pt>
              </c:strCache>
            </c:strRef>
          </c:tx>
          <c:spPr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cat>
            <c:strRef>
              <c:f>Sheet1!$A$2:$A$14</c:f>
              <c:strCache>
                <c:ptCount val="13"/>
                <c:pt idx="0">
                  <c:v>J</c:v>
                </c:pt>
                <c:pt idx="1">
                  <c:v>F</c:v>
                </c:pt>
                <c:pt idx="2">
                  <c:v>M</c:v>
                </c:pt>
                <c:pt idx="3">
                  <c:v>A</c:v>
                </c:pt>
                <c:pt idx="4">
                  <c:v>M</c:v>
                </c:pt>
                <c:pt idx="5">
                  <c:v>J</c:v>
                </c:pt>
                <c:pt idx="6">
                  <c:v>J</c:v>
                </c:pt>
                <c:pt idx="7">
                  <c:v>A</c:v>
                </c:pt>
                <c:pt idx="8">
                  <c:v>S</c:v>
                </c:pt>
                <c:pt idx="9">
                  <c:v>O</c:v>
                </c:pt>
                <c:pt idx="10">
                  <c:v>N</c:v>
                </c:pt>
                <c:pt idx="11">
                  <c:v>D</c:v>
                </c:pt>
                <c:pt idx="12">
                  <c:v>Media</c:v>
                </c:pt>
              </c:strCache>
            </c:strRef>
          </c:cat>
          <c:val>
            <c:numRef>
              <c:f>Sheet1!$C$2:$C$14</c:f>
              <c:numCache>
                <c:formatCode>#,##0</c:formatCode>
                <c:ptCount val="13"/>
                <c:pt idx="0">
                  <c:v>0</c:v>
                </c:pt>
                <c:pt idx="1">
                  <c:v>600</c:v>
                </c:pt>
                <c:pt idx="2">
                  <c:v>800</c:v>
                </c:pt>
                <c:pt idx="3">
                  <c:v>1100</c:v>
                </c:pt>
                <c:pt idx="4">
                  <c:v>1300</c:v>
                </c:pt>
                <c:pt idx="5">
                  <c:v>1900</c:v>
                </c:pt>
                <c:pt idx="6">
                  <c:v>2900</c:v>
                </c:pt>
                <c:pt idx="7">
                  <c:v>3500</c:v>
                </c:pt>
                <c:pt idx="8">
                  <c:v>4500</c:v>
                </c:pt>
                <c:pt idx="9">
                  <c:v>5000</c:v>
                </c:pt>
                <c:pt idx="10">
                  <c:v>4900</c:v>
                </c:pt>
                <c:pt idx="11">
                  <c:v>3800</c:v>
                </c:pt>
                <c:pt idx="12">
                  <c:v>2525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03FA-FE4B-A23A-2F860F2775D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Estoque</c:v>
                </c:pt>
              </c:strCache>
            </c:strRef>
          </c:tx>
          <c:spPr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cat>
            <c:strRef>
              <c:f>Sheet1!$A$2:$A$14</c:f>
              <c:strCache>
                <c:ptCount val="13"/>
                <c:pt idx="0">
                  <c:v>J</c:v>
                </c:pt>
                <c:pt idx="1">
                  <c:v>F</c:v>
                </c:pt>
                <c:pt idx="2">
                  <c:v>M</c:v>
                </c:pt>
                <c:pt idx="3">
                  <c:v>A</c:v>
                </c:pt>
                <c:pt idx="4">
                  <c:v>M</c:v>
                </c:pt>
                <c:pt idx="5">
                  <c:v>J</c:v>
                </c:pt>
                <c:pt idx="6">
                  <c:v>J</c:v>
                </c:pt>
                <c:pt idx="7">
                  <c:v>A</c:v>
                </c:pt>
                <c:pt idx="8">
                  <c:v>S</c:v>
                </c:pt>
                <c:pt idx="9">
                  <c:v>O</c:v>
                </c:pt>
                <c:pt idx="10">
                  <c:v>N</c:v>
                </c:pt>
                <c:pt idx="11">
                  <c:v>D</c:v>
                </c:pt>
                <c:pt idx="12">
                  <c:v>Media</c:v>
                </c:pt>
              </c:strCache>
            </c:strRef>
          </c:cat>
          <c:val>
            <c:numRef>
              <c:f>Sheet1!$D$2:$D$14</c:f>
              <c:numCache>
                <c:formatCode>#,##0</c:formatCode>
                <c:ptCount val="13"/>
                <c:pt idx="0">
                  <c:v>5000</c:v>
                </c:pt>
                <c:pt idx="1">
                  <c:v>4400</c:v>
                </c:pt>
                <c:pt idx="2">
                  <c:v>3600</c:v>
                </c:pt>
                <c:pt idx="3">
                  <c:v>2500</c:v>
                </c:pt>
                <c:pt idx="4">
                  <c:v>1200</c:v>
                </c:pt>
                <c:pt idx="5">
                  <c:v>4300</c:v>
                </c:pt>
                <c:pt idx="6">
                  <c:v>1400</c:v>
                </c:pt>
                <c:pt idx="7">
                  <c:v>2900</c:v>
                </c:pt>
                <c:pt idx="8">
                  <c:v>8400</c:v>
                </c:pt>
                <c:pt idx="9">
                  <c:v>3400</c:v>
                </c:pt>
                <c:pt idx="10">
                  <c:v>8500</c:v>
                </c:pt>
                <c:pt idx="11">
                  <c:v>4700</c:v>
                </c:pt>
                <c:pt idx="12">
                  <c:v>4191.666666666667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03FA-FE4B-A23A-2F860F2775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0"/>
        <c:axId val="550478431"/>
        <c:axId val="552185855"/>
      </c:barChart>
      <c:catAx>
        <c:axId val="550478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accent6">
                    <a:lumMod val="1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2185855"/>
        <c:crosses val="autoZero"/>
        <c:auto val="1"/>
        <c:lblAlgn val="ctr"/>
        <c:lblOffset val="100"/>
        <c:noMultiLvlLbl val="0"/>
      </c:catAx>
      <c:valAx>
        <c:axId val="552185855"/>
        <c:scaling>
          <c:orientation val="minMax"/>
        </c:scaling>
        <c:delete val="0"/>
        <c:axPos val="l"/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accent6">
                    <a:lumMod val="1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047843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solidFill>
        <a:schemeClr val="bg1">
          <a:lumMod val="95000"/>
        </a:schemeClr>
      </a:solidFill>
    </a:ln>
    <a:effectLst/>
  </c:spPr>
  <c:txPr>
    <a:bodyPr/>
    <a:lstStyle/>
    <a:p>
      <a:pPr>
        <a:defRPr sz="900" b="0" i="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Prevista</c:v>
                </c:pt>
              </c:strCache>
            </c:strRef>
          </c:tx>
          <c:spPr>
            <a:ln w="38100" cap="rnd">
              <a:solidFill>
                <a:srgbClr val="C0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C00000"/>
              </a:solidFill>
              <a:ln w="38100">
                <a:solidFill>
                  <a:srgbClr val="C00000"/>
                </a:solidFill>
              </a:ln>
              <a:effectLst/>
            </c:spPr>
          </c:marker>
          <c:dPt>
            <c:idx val="1"/>
            <c:marker>
              <c:symbol val="circle"/>
              <c:size val="5"/>
              <c:spPr>
                <a:solidFill>
                  <a:srgbClr val="C00000"/>
                </a:solidFill>
                <a:ln w="38100">
                  <a:solidFill>
                    <a:srgbClr val="C00000"/>
                  </a:solidFill>
                </a:ln>
                <a:effectLst/>
              </c:spPr>
            </c:marker>
            <c:bubble3D val="0"/>
            <c:spPr>
              <a:ln w="38100" cap="rnd">
                <a:solidFill>
                  <a:srgbClr val="C0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03FA-FE4B-A23A-2F860F2775DB}"/>
              </c:ext>
            </c:extLst>
          </c:dPt>
          <c:dPt>
            <c:idx val="2"/>
            <c:marker>
              <c:symbol val="circle"/>
              <c:size val="5"/>
              <c:spPr>
                <a:solidFill>
                  <a:srgbClr val="C00000"/>
                </a:solidFill>
                <a:ln w="38100">
                  <a:solidFill>
                    <a:srgbClr val="C00000"/>
                  </a:solidFill>
                </a:ln>
                <a:effectLst/>
              </c:spPr>
            </c:marker>
            <c:bubble3D val="0"/>
            <c:spPr>
              <a:ln w="38100" cap="rnd">
                <a:solidFill>
                  <a:srgbClr val="C0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03FA-FE4B-A23A-2F860F2775DB}"/>
              </c:ext>
            </c:extLst>
          </c:dPt>
          <c:dPt>
            <c:idx val="3"/>
            <c:marker>
              <c:symbol val="circle"/>
              <c:size val="5"/>
              <c:spPr>
                <a:solidFill>
                  <a:srgbClr val="C00000"/>
                </a:solidFill>
                <a:ln w="38100">
                  <a:solidFill>
                    <a:srgbClr val="C00000"/>
                  </a:solidFill>
                </a:ln>
                <a:effectLst/>
              </c:spPr>
            </c:marker>
            <c:bubble3D val="0"/>
            <c:spPr>
              <a:ln w="38100" cap="rnd">
                <a:solidFill>
                  <a:srgbClr val="C0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5-03FA-FE4B-A23A-2F860F2775DB}"/>
              </c:ext>
            </c:extLst>
          </c:dPt>
          <c:dPt>
            <c:idx val="4"/>
            <c:marker>
              <c:symbol val="circle"/>
              <c:size val="5"/>
              <c:spPr>
                <a:solidFill>
                  <a:srgbClr val="C00000"/>
                </a:solidFill>
                <a:ln w="38100">
                  <a:solidFill>
                    <a:srgbClr val="C00000"/>
                  </a:solidFill>
                </a:ln>
                <a:effectLst/>
              </c:spPr>
            </c:marker>
            <c:bubble3D val="0"/>
            <c:spPr>
              <a:ln w="38100" cap="rnd">
                <a:solidFill>
                  <a:srgbClr val="C0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7-03FA-FE4B-A23A-2F860F2775DB}"/>
              </c:ext>
            </c:extLst>
          </c:dPt>
          <c:cat>
            <c:strRef>
              <c:f>Sheet1!$A$2:$A$14</c:f>
              <c:strCache>
                <c:ptCount val="13"/>
                <c:pt idx="0">
                  <c:v>J</c:v>
                </c:pt>
                <c:pt idx="1">
                  <c:v>F</c:v>
                </c:pt>
                <c:pt idx="2">
                  <c:v>M</c:v>
                </c:pt>
                <c:pt idx="3">
                  <c:v>A</c:v>
                </c:pt>
                <c:pt idx="4">
                  <c:v>M</c:v>
                </c:pt>
                <c:pt idx="5">
                  <c:v>J</c:v>
                </c:pt>
                <c:pt idx="6">
                  <c:v>J</c:v>
                </c:pt>
                <c:pt idx="7">
                  <c:v>A</c:v>
                </c:pt>
                <c:pt idx="8">
                  <c:v>S</c:v>
                </c:pt>
                <c:pt idx="9">
                  <c:v>O</c:v>
                </c:pt>
                <c:pt idx="10">
                  <c:v>N</c:v>
                </c:pt>
                <c:pt idx="11">
                  <c:v>D</c:v>
                </c:pt>
                <c:pt idx="12">
                  <c:v>YTD</c:v>
                </c:pt>
              </c:strCache>
            </c:strRef>
          </c:cat>
          <c:val>
            <c:numRef>
              <c:f>Sheet1!$B$2:$B$14</c:f>
              <c:numCache>
                <c:formatCode>0%</c:formatCode>
                <c:ptCount val="13"/>
                <c:pt idx="0">
                  <c:v>0.35</c:v>
                </c:pt>
                <c:pt idx="1">
                  <c:v>0.35</c:v>
                </c:pt>
                <c:pt idx="2">
                  <c:v>0.35</c:v>
                </c:pt>
                <c:pt idx="3">
                  <c:v>0.35</c:v>
                </c:pt>
                <c:pt idx="4">
                  <c:v>0.35</c:v>
                </c:pt>
                <c:pt idx="5">
                  <c:v>0.35</c:v>
                </c:pt>
                <c:pt idx="6">
                  <c:v>0.35</c:v>
                </c:pt>
                <c:pt idx="7">
                  <c:v>0.35</c:v>
                </c:pt>
                <c:pt idx="8">
                  <c:v>0.35</c:v>
                </c:pt>
                <c:pt idx="9">
                  <c:v>0.35</c:v>
                </c:pt>
                <c:pt idx="10">
                  <c:v>0.35</c:v>
                </c:pt>
                <c:pt idx="11">
                  <c:v>0.35</c:v>
                </c:pt>
                <c:pt idx="12">
                  <c:v>0.35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03FA-FE4B-A23A-2F860F2775D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Product B</c:v>
                </c:pt>
              </c:strCache>
            </c:strRef>
          </c:tx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B050"/>
              </a:solidFill>
              <a:ln w="38100">
                <a:solidFill>
                  <a:srgbClr val="00B050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Sheet1!$A$2:$A$14</c:f>
              <c:strCache>
                <c:ptCount val="13"/>
                <c:pt idx="0">
                  <c:v>J</c:v>
                </c:pt>
                <c:pt idx="1">
                  <c:v>F</c:v>
                </c:pt>
                <c:pt idx="2">
                  <c:v>M</c:v>
                </c:pt>
                <c:pt idx="3">
                  <c:v>A</c:v>
                </c:pt>
                <c:pt idx="4">
                  <c:v>M</c:v>
                </c:pt>
                <c:pt idx="5">
                  <c:v>J</c:v>
                </c:pt>
                <c:pt idx="6">
                  <c:v>J</c:v>
                </c:pt>
                <c:pt idx="7">
                  <c:v>A</c:v>
                </c:pt>
                <c:pt idx="8">
                  <c:v>S</c:v>
                </c:pt>
                <c:pt idx="9">
                  <c:v>O</c:v>
                </c:pt>
                <c:pt idx="10">
                  <c:v>N</c:v>
                </c:pt>
                <c:pt idx="11">
                  <c:v>D</c:v>
                </c:pt>
                <c:pt idx="12">
                  <c:v>YTD</c:v>
                </c:pt>
              </c:strCache>
            </c:strRef>
          </c:cat>
          <c:val>
            <c:numRef>
              <c:f>Sheet1!$C$2:$C$14</c:f>
              <c:numCache>
                <c:formatCode>0%</c:formatCode>
                <c:ptCount val="13"/>
                <c:pt idx="0">
                  <c:v>0.3</c:v>
                </c:pt>
                <c:pt idx="1">
                  <c:v>0.28000000000000003</c:v>
                </c:pt>
                <c:pt idx="2">
                  <c:v>0.25</c:v>
                </c:pt>
                <c:pt idx="3">
                  <c:v>0.32</c:v>
                </c:pt>
                <c:pt idx="4">
                  <c:v>0.36</c:v>
                </c:pt>
                <c:pt idx="5">
                  <c:v>0.32</c:v>
                </c:pt>
                <c:pt idx="6">
                  <c:v>0.3</c:v>
                </c:pt>
                <c:pt idx="7">
                  <c:v>0.33</c:v>
                </c:pt>
                <c:pt idx="8">
                  <c:v>0.38</c:v>
                </c:pt>
                <c:pt idx="9">
                  <c:v>0.37</c:v>
                </c:pt>
                <c:pt idx="10">
                  <c:v>0.36</c:v>
                </c:pt>
                <c:pt idx="11">
                  <c:v>0.35</c:v>
                </c:pt>
                <c:pt idx="12">
                  <c:v>0.33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03FA-FE4B-A23A-2F860F2775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50478431"/>
        <c:axId val="552185855"/>
      </c:lineChart>
      <c:catAx>
        <c:axId val="550478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accent6">
                    <a:lumMod val="1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2185855"/>
        <c:crosses val="autoZero"/>
        <c:auto val="1"/>
        <c:lblAlgn val="ctr"/>
        <c:lblOffset val="100"/>
        <c:noMultiLvlLbl val="0"/>
      </c:catAx>
      <c:valAx>
        <c:axId val="552185855"/>
        <c:scaling>
          <c:orientation val="minMax"/>
          <c:min val="0.25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accent6">
                    <a:lumMod val="1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047843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solidFill>
        <a:schemeClr val="bg1">
          <a:lumMod val="95000"/>
        </a:schemeClr>
      </a:solidFill>
    </a:ln>
    <a:effectLst/>
  </c:spPr>
  <c:txPr>
    <a:bodyPr/>
    <a:lstStyle/>
    <a:p>
      <a:pPr>
        <a:defRPr sz="800" b="0" i="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Previsto</c:v>
                </c:pt>
              </c:strCache>
            </c:strRef>
          </c:tx>
          <c:spPr>
            <a:ln w="38100" cap="rnd">
              <a:solidFill>
                <a:srgbClr val="C0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C00000"/>
              </a:solidFill>
              <a:ln w="38100">
                <a:solidFill>
                  <a:srgbClr val="C00000"/>
                </a:solidFill>
              </a:ln>
              <a:effectLst/>
            </c:spPr>
          </c:marker>
          <c:dPt>
            <c:idx val="1"/>
            <c:marker>
              <c:symbol val="circle"/>
              <c:size val="5"/>
              <c:spPr>
                <a:solidFill>
                  <a:srgbClr val="C00000"/>
                </a:solidFill>
                <a:ln w="38100">
                  <a:solidFill>
                    <a:srgbClr val="C00000"/>
                  </a:solidFill>
                </a:ln>
                <a:effectLst/>
              </c:spPr>
            </c:marker>
            <c:bubble3D val="0"/>
            <c:spPr>
              <a:ln w="38100" cap="rnd">
                <a:solidFill>
                  <a:srgbClr val="C0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9D11-48FC-B795-CE3C374DDED9}"/>
              </c:ext>
            </c:extLst>
          </c:dPt>
          <c:dPt>
            <c:idx val="2"/>
            <c:marker>
              <c:symbol val="circle"/>
              <c:size val="5"/>
              <c:spPr>
                <a:solidFill>
                  <a:srgbClr val="C00000"/>
                </a:solidFill>
                <a:ln w="38100">
                  <a:solidFill>
                    <a:srgbClr val="C00000"/>
                  </a:solidFill>
                </a:ln>
                <a:effectLst/>
              </c:spPr>
            </c:marker>
            <c:bubble3D val="0"/>
            <c:spPr>
              <a:ln w="38100" cap="rnd">
                <a:solidFill>
                  <a:srgbClr val="C0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9D11-48FC-B795-CE3C374DDED9}"/>
              </c:ext>
            </c:extLst>
          </c:dPt>
          <c:dPt>
            <c:idx val="3"/>
            <c:marker>
              <c:symbol val="circle"/>
              <c:size val="5"/>
              <c:spPr>
                <a:solidFill>
                  <a:srgbClr val="C00000"/>
                </a:solidFill>
                <a:ln w="38100">
                  <a:solidFill>
                    <a:srgbClr val="C00000"/>
                  </a:solidFill>
                </a:ln>
                <a:effectLst/>
              </c:spPr>
            </c:marker>
            <c:bubble3D val="0"/>
            <c:spPr>
              <a:ln w="38100" cap="rnd">
                <a:solidFill>
                  <a:srgbClr val="C0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5-9D11-48FC-B795-CE3C374DDED9}"/>
              </c:ext>
            </c:extLst>
          </c:dPt>
          <c:dPt>
            <c:idx val="4"/>
            <c:marker>
              <c:symbol val="circle"/>
              <c:size val="5"/>
              <c:spPr>
                <a:solidFill>
                  <a:srgbClr val="C00000"/>
                </a:solidFill>
                <a:ln w="38100">
                  <a:solidFill>
                    <a:srgbClr val="C00000"/>
                  </a:solidFill>
                </a:ln>
                <a:effectLst/>
              </c:spPr>
            </c:marker>
            <c:bubble3D val="0"/>
            <c:spPr>
              <a:ln w="38100" cap="rnd">
                <a:solidFill>
                  <a:srgbClr val="C0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7-9D11-48FC-B795-CE3C374DDED9}"/>
              </c:ext>
            </c:extLst>
          </c:dPt>
          <c:cat>
            <c:strRef>
              <c:f>Sheet1!$A$2:$A$13</c:f>
              <c:strCache>
                <c:ptCount val="12"/>
                <c:pt idx="0">
                  <c:v>J</c:v>
                </c:pt>
                <c:pt idx="1">
                  <c:v>F</c:v>
                </c:pt>
                <c:pt idx="2">
                  <c:v>M</c:v>
                </c:pt>
                <c:pt idx="3">
                  <c:v>A</c:v>
                </c:pt>
                <c:pt idx="4">
                  <c:v>M</c:v>
                </c:pt>
                <c:pt idx="5">
                  <c:v>J</c:v>
                </c:pt>
                <c:pt idx="6">
                  <c:v>J</c:v>
                </c:pt>
                <c:pt idx="7">
                  <c:v>A</c:v>
                </c:pt>
                <c:pt idx="8">
                  <c:v>S</c:v>
                </c:pt>
                <c:pt idx="9">
                  <c:v>O</c:v>
                </c:pt>
                <c:pt idx="10">
                  <c:v>N</c:v>
                </c:pt>
                <c:pt idx="11">
                  <c:v>D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1200</c:v>
                </c:pt>
                <c:pt idx="1">
                  <c:v>1300</c:v>
                </c:pt>
                <c:pt idx="2">
                  <c:v>1500</c:v>
                </c:pt>
                <c:pt idx="3">
                  <c:v>2000</c:v>
                </c:pt>
                <c:pt idx="4">
                  <c:v>2200</c:v>
                </c:pt>
                <c:pt idx="5">
                  <c:v>2500</c:v>
                </c:pt>
                <c:pt idx="6">
                  <c:v>2800</c:v>
                </c:pt>
                <c:pt idx="7">
                  <c:v>3000</c:v>
                </c:pt>
                <c:pt idx="8">
                  <c:v>3200</c:v>
                </c:pt>
                <c:pt idx="9">
                  <c:v>3800</c:v>
                </c:pt>
                <c:pt idx="10">
                  <c:v>3400</c:v>
                </c:pt>
                <c:pt idx="11">
                  <c:v>5000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9D11-48FC-B795-CE3C374DDED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Realizado</c:v>
                </c:pt>
              </c:strCache>
            </c:strRef>
          </c:tx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B050"/>
              </a:solidFill>
              <a:ln w="38100">
                <a:solidFill>
                  <a:srgbClr val="00B050"/>
                </a:solidFill>
              </a:ln>
              <a:effectLst/>
            </c:spPr>
          </c:marker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</c:v>
                </c:pt>
                <c:pt idx="1">
                  <c:v>F</c:v>
                </c:pt>
                <c:pt idx="2">
                  <c:v>M</c:v>
                </c:pt>
                <c:pt idx="3">
                  <c:v>A</c:v>
                </c:pt>
                <c:pt idx="4">
                  <c:v>M</c:v>
                </c:pt>
                <c:pt idx="5">
                  <c:v>J</c:v>
                </c:pt>
                <c:pt idx="6">
                  <c:v>J</c:v>
                </c:pt>
                <c:pt idx="7">
                  <c:v>A</c:v>
                </c:pt>
                <c:pt idx="8">
                  <c:v>S</c:v>
                </c:pt>
                <c:pt idx="9">
                  <c:v>O</c:v>
                </c:pt>
                <c:pt idx="10">
                  <c:v>N</c:v>
                </c:pt>
                <c:pt idx="11">
                  <c:v>D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0</c:v>
                </c:pt>
                <c:pt idx="1">
                  <c:v>600</c:v>
                </c:pt>
                <c:pt idx="2">
                  <c:v>800</c:v>
                </c:pt>
                <c:pt idx="3">
                  <c:v>1100</c:v>
                </c:pt>
                <c:pt idx="4">
                  <c:v>1300</c:v>
                </c:pt>
                <c:pt idx="5">
                  <c:v>1900</c:v>
                </c:pt>
                <c:pt idx="6">
                  <c:v>2900</c:v>
                </c:pt>
                <c:pt idx="7">
                  <c:v>3500</c:v>
                </c:pt>
                <c:pt idx="8">
                  <c:v>4500</c:v>
                </c:pt>
                <c:pt idx="9">
                  <c:v>5000</c:v>
                </c:pt>
                <c:pt idx="10">
                  <c:v>4900</c:v>
                </c:pt>
                <c:pt idx="11">
                  <c:v>3800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9D11-48FC-B795-CE3C374DDE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50478431"/>
        <c:axId val="552185855"/>
      </c:lineChart>
      <c:catAx>
        <c:axId val="550478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accent6">
                    <a:lumMod val="1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2185855"/>
        <c:crosses val="autoZero"/>
        <c:auto val="1"/>
        <c:lblAlgn val="ctr"/>
        <c:lblOffset val="100"/>
        <c:noMultiLvlLbl val="0"/>
      </c:catAx>
      <c:valAx>
        <c:axId val="552185855"/>
        <c:scaling>
          <c:orientation val="minMax"/>
          <c:max val="6000"/>
          <c:min val="0"/>
        </c:scaling>
        <c:delete val="0"/>
        <c:axPos val="l"/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accent6">
                    <a:lumMod val="10000"/>
                  </a:scheme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047843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solidFill>
        <a:schemeClr val="bg1">
          <a:lumMod val="95000"/>
        </a:schemeClr>
      </a:solidFill>
    </a:ln>
    <a:effectLst/>
  </c:spPr>
  <c:txPr>
    <a:bodyPr/>
    <a:lstStyle/>
    <a:p>
      <a:pPr>
        <a:defRPr sz="900" b="0" i="0">
          <a:solidFill>
            <a:schemeClr val="accent6">
              <a:lumMod val="10000"/>
            </a:schemeClr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err="1">
                <a:latin typeface="Montserrat" panose="02000505000000020004" pitchFamily="2" charset="0"/>
              </a:rPr>
              <a:t>Acuracidade</a:t>
            </a:r>
            <a:r>
              <a:rPr lang="en-US" dirty="0">
                <a:latin typeface="Montserrat" panose="02000505000000020004" pitchFamily="2" charset="0"/>
              </a:rPr>
              <a:t> Total </a:t>
            </a:r>
            <a:r>
              <a:rPr lang="en-US" dirty="0" err="1">
                <a:latin typeface="Montserrat" panose="02000505000000020004" pitchFamily="2" charset="0"/>
              </a:rPr>
              <a:t>Empresa</a:t>
            </a:r>
            <a:endParaRPr lang="en-US" dirty="0">
              <a:latin typeface="Montserrat" panose="02000505000000020004" pitchFamily="2" charset="0"/>
            </a:endParaRPr>
          </a:p>
        </c:rich>
      </c:tx>
      <c:layout>
        <c:manualLayout>
          <c:xMode val="edge"/>
          <c:yMode val="edge"/>
          <c:x val="0.36159414651375033"/>
          <c:y val="6.25448476655753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10390351392643084"/>
          <c:y val="0.11876413925416683"/>
          <c:w val="0.86873330199396714"/>
          <c:h val="0.6591220006128674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Acuracidade!$B$11</c:f>
              <c:strCache>
                <c:ptCount val="1"/>
                <c:pt idx="0">
                  <c:v>Total Empresa</c:v>
                </c:pt>
              </c:strCache>
            </c:strRef>
          </c:tx>
          <c:spPr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CB9-47C0-B3F1-314390186F6D}"/>
              </c:ext>
            </c:extLst>
          </c:dPt>
          <c:dPt>
            <c:idx val="11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CB9-47C0-B3F1-314390186F6D}"/>
              </c:ext>
            </c:extLst>
          </c:dPt>
          <c:dPt>
            <c:idx val="12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5CB9-47C0-B3F1-314390186F6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Acuracidade!$C$5:$O$5</c:f>
              <c:strCache>
                <c:ptCount val="13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  <c:pt idx="12">
                  <c:v>YTD</c:v>
                </c:pt>
              </c:strCache>
            </c:strRef>
          </c:cat>
          <c:val>
            <c:numRef>
              <c:f>Acuracidade!$C$11:$O$11</c:f>
              <c:numCache>
                <c:formatCode>0.0%</c:formatCode>
                <c:ptCount val="13"/>
                <c:pt idx="0">
                  <c:v>0.59299999999999997</c:v>
                </c:pt>
                <c:pt idx="1">
                  <c:v>0.59983248965446956</c:v>
                </c:pt>
                <c:pt idx="2">
                  <c:v>0.58751543974739595</c:v>
                </c:pt>
                <c:pt idx="3">
                  <c:v>0.59792335908978922</c:v>
                </c:pt>
                <c:pt idx="4">
                  <c:v>0.61921334654814131</c:v>
                </c:pt>
                <c:pt idx="5">
                  <c:v>0.65339374368667502</c:v>
                </c:pt>
                <c:pt idx="6">
                  <c:v>0.52803331229094963</c:v>
                </c:pt>
                <c:pt idx="7">
                  <c:v>0.63156769363733856</c:v>
                </c:pt>
                <c:pt idx="8">
                  <c:v>0.57231405821502701</c:v>
                </c:pt>
                <c:pt idx="9">
                  <c:v>0.64896882792659094</c:v>
                </c:pt>
                <c:pt idx="10">
                  <c:v>0.5304411471006133</c:v>
                </c:pt>
                <c:pt idx="11">
                  <c:v>0.41542564067402143</c:v>
                </c:pt>
                <c:pt idx="12">
                  <c:v>0.58299999999999996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CB9-47C0-B3F1-314390186F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15514096"/>
        <c:axId val="1492998336"/>
      </c:barChart>
      <c:catAx>
        <c:axId val="1315514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92998336"/>
        <c:crosses val="autoZero"/>
        <c:auto val="1"/>
        <c:lblAlgn val="ctr"/>
        <c:lblOffset val="100"/>
        <c:noMultiLvlLbl val="0"/>
      </c:catAx>
      <c:valAx>
        <c:axId val="1492998336"/>
        <c:scaling>
          <c:orientation val="minMax"/>
          <c:max val="1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315514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>
                <a:latin typeface="Montserrat" panose="02000505000000020004" pitchFamily="2" charset="0"/>
              </a:rPr>
              <a:t>Bias Total </a:t>
            </a:r>
            <a:r>
              <a:rPr lang="en-US" dirty="0" err="1">
                <a:latin typeface="Montserrat" panose="02000505000000020004" pitchFamily="2" charset="0"/>
              </a:rPr>
              <a:t>Empresa</a:t>
            </a:r>
            <a:endParaRPr lang="en-US" dirty="0">
              <a:latin typeface="Montserrat" panose="02000505000000020004" pitchFamily="2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BIAS!$B$10</c:f>
              <c:strCache>
                <c:ptCount val="1"/>
                <c:pt idx="0">
                  <c:v>Total Empresa</c:v>
                </c:pt>
              </c:strCache>
            </c:strRef>
          </c:tx>
          <c:spPr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DFC2-4F5D-9B52-1CC4609B2E78}"/>
              </c:ext>
            </c:extLst>
          </c:dPt>
          <c:dPt>
            <c:idx val="1"/>
            <c:invertIfNegative val="0"/>
            <c:bubble3D val="0"/>
            <c:spPr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DFC2-4F5D-9B52-1CC4609B2E78}"/>
              </c:ext>
            </c:extLst>
          </c:dPt>
          <c:dPt>
            <c:idx val="3"/>
            <c:invertIfNegative val="0"/>
            <c:bubble3D val="0"/>
            <c:spPr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DFC2-4F5D-9B52-1CC4609B2E78}"/>
              </c:ext>
            </c:extLst>
          </c:dPt>
          <c:dPt>
            <c:idx val="4"/>
            <c:invertIfNegative val="0"/>
            <c:bubble3D val="0"/>
            <c:spPr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DFC2-4F5D-9B52-1CC4609B2E78}"/>
              </c:ext>
            </c:extLst>
          </c:dPt>
          <c:dPt>
            <c:idx val="5"/>
            <c:invertIfNegative val="0"/>
            <c:bubble3D val="0"/>
            <c:spPr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DFC2-4F5D-9B52-1CC4609B2E78}"/>
              </c:ext>
            </c:extLst>
          </c:dPt>
          <c:dPt>
            <c:idx val="6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DFC2-4F5D-9B52-1CC4609B2E78}"/>
              </c:ext>
            </c:extLst>
          </c:dPt>
          <c:dPt>
            <c:idx val="8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DFC2-4F5D-9B52-1CC4609B2E78}"/>
              </c:ext>
            </c:extLst>
          </c:dPt>
          <c:dPt>
            <c:idx val="11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DFC2-4F5D-9B52-1CC4609B2E78}"/>
              </c:ext>
            </c:extLst>
          </c:dPt>
          <c:dLbls>
            <c:dLbl>
              <c:idx val="0"/>
              <c:layout>
                <c:manualLayout>
                  <c:x val="-1.2382367508667657E-3"/>
                  <c:y val="-4.02576489533011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FC2-4F5D-9B52-1CC4609B2E7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BIAS!$C$4:$O$4</c:f>
              <c:strCache>
                <c:ptCount val="13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  <c:pt idx="12">
                  <c:v>YTD</c:v>
                </c:pt>
              </c:strCache>
            </c:strRef>
          </c:cat>
          <c:val>
            <c:numRef>
              <c:f>BIAS!$C$10:$O$10</c:f>
              <c:numCache>
                <c:formatCode>0%</c:formatCode>
                <c:ptCount val="13"/>
                <c:pt idx="0">
                  <c:v>-6.5401531329409845E-3</c:v>
                </c:pt>
                <c:pt idx="1">
                  <c:v>-2.167701897952962E-2</c:v>
                </c:pt>
                <c:pt idx="2">
                  <c:v>-2.504009619875238E-2</c:v>
                </c:pt>
                <c:pt idx="3">
                  <c:v>-4.7490450157439426E-2</c:v>
                </c:pt>
                <c:pt idx="4">
                  <c:v>-1.3186613078143256E-2</c:v>
                </c:pt>
                <c:pt idx="5">
                  <c:v>-6.4539224936355361E-3</c:v>
                </c:pt>
                <c:pt idx="6">
                  <c:v>0.12341035320577227</c:v>
                </c:pt>
                <c:pt idx="7">
                  <c:v>3.3747628185803909E-2</c:v>
                </c:pt>
                <c:pt idx="8">
                  <c:v>0.1107866652113417</c:v>
                </c:pt>
                <c:pt idx="9">
                  <c:v>6.1613667613004255E-2</c:v>
                </c:pt>
                <c:pt idx="10">
                  <c:v>1.3997525409216682E-2</c:v>
                </c:pt>
                <c:pt idx="11">
                  <c:v>0.15583932775460663</c:v>
                </c:pt>
                <c:pt idx="12">
                  <c:v>3.1697401046887827E-2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DFC2-4F5D-9B52-1CC4609B2E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92628288"/>
        <c:axId val="1466449904"/>
      </c:barChart>
      <c:catAx>
        <c:axId val="1792628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66449904"/>
        <c:crosses val="autoZero"/>
        <c:auto val="1"/>
        <c:lblAlgn val="ctr"/>
        <c:lblOffset val="100"/>
        <c:noMultiLvlLbl val="0"/>
      </c:catAx>
      <c:valAx>
        <c:axId val="1466449904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792628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dirty="0">
                <a:latin typeface="Montserrat" panose="02000505000000020004" pitchFamily="2" charset="0"/>
              </a:rPr>
              <a:t>ACC</a:t>
            </a:r>
            <a:r>
              <a:rPr lang="pt-BR" baseline="0" dirty="0">
                <a:latin typeface="Montserrat" panose="02000505000000020004" pitchFamily="2" charset="0"/>
              </a:rPr>
              <a:t> </a:t>
            </a:r>
            <a:r>
              <a:rPr lang="pt-BR" dirty="0">
                <a:latin typeface="Montserrat" panose="02000505000000020004" pitchFamily="2" charset="0"/>
              </a:rPr>
              <a:t>Gerência 1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10390351392643084"/>
          <c:y val="0.16952566601689409"/>
          <c:w val="0.86873330199396714"/>
          <c:h val="0.6083605777348006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Acuracidade!$B$6</c:f>
              <c:strCache>
                <c:ptCount val="1"/>
                <c:pt idx="0">
                  <c:v>Gerência 1</c:v>
                </c:pt>
              </c:strCache>
            </c:strRef>
          </c:tx>
          <c:spPr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Pt>
            <c:idx val="11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1972-4A31-9E26-6DC6C0C616A2}"/>
              </c:ext>
            </c:extLst>
          </c:dPt>
          <c:dPt>
            <c:idx val="12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1972-4A31-9E26-6DC6C0C616A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Acuracidade!$C$5:$O$5</c:f>
              <c:strCache>
                <c:ptCount val="13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  <c:pt idx="12">
                  <c:v>YTD</c:v>
                </c:pt>
              </c:strCache>
            </c:strRef>
          </c:cat>
          <c:val>
            <c:numRef>
              <c:f>Acuracidade!$C$6:$O$6</c:f>
              <c:numCache>
                <c:formatCode>0.0%</c:formatCode>
                <c:ptCount val="13"/>
                <c:pt idx="0">
                  <c:v>0.5331588438867455</c:v>
                </c:pt>
                <c:pt idx="1">
                  <c:v>0.66748810258379121</c:v>
                </c:pt>
                <c:pt idx="2">
                  <c:v>0.54828204443942707</c:v>
                </c:pt>
                <c:pt idx="3">
                  <c:v>0.67956913726629131</c:v>
                </c:pt>
                <c:pt idx="4">
                  <c:v>0.60960718326238639</c:v>
                </c:pt>
                <c:pt idx="5">
                  <c:v>0.58577641417316273</c:v>
                </c:pt>
                <c:pt idx="6">
                  <c:v>0.59028424116592726</c:v>
                </c:pt>
                <c:pt idx="7">
                  <c:v>0.5125334025764674</c:v>
                </c:pt>
                <c:pt idx="8">
                  <c:v>0.61858214931124145</c:v>
                </c:pt>
                <c:pt idx="9">
                  <c:v>0.61616840147875984</c:v>
                </c:pt>
                <c:pt idx="10">
                  <c:v>0.66704483455956709</c:v>
                </c:pt>
                <c:pt idx="11">
                  <c:v>0.40826066083567414</c:v>
                </c:pt>
                <c:pt idx="12">
                  <c:v>0.58639628462828675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972-4A31-9E26-6DC6C0C616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15514096"/>
        <c:axId val="1492998336"/>
      </c:barChart>
      <c:catAx>
        <c:axId val="1315514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92998336"/>
        <c:crosses val="autoZero"/>
        <c:auto val="1"/>
        <c:lblAlgn val="ctr"/>
        <c:lblOffset val="100"/>
        <c:noMultiLvlLbl val="0"/>
      </c:catAx>
      <c:valAx>
        <c:axId val="1492998336"/>
        <c:scaling>
          <c:orientation val="minMax"/>
          <c:max val="1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315514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dirty="0">
                <a:latin typeface="Montserrat" panose="02000505000000020004" pitchFamily="2" charset="0"/>
              </a:rPr>
              <a:t>BIAS Gerência 1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BIAS!$B$5</c:f>
              <c:strCache>
                <c:ptCount val="1"/>
                <c:pt idx="0">
                  <c:v>Gerência 1</c:v>
                </c:pt>
              </c:strCache>
            </c:strRef>
          </c:tx>
          <c:spPr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Pt>
            <c:idx val="5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727E-4CA6-BDB8-296D505166E0}"/>
              </c:ext>
            </c:extLst>
          </c:dPt>
          <c:dPt>
            <c:idx val="6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727E-4CA6-BDB8-296D505166E0}"/>
              </c:ext>
            </c:extLst>
          </c:dPt>
          <c:dPt>
            <c:idx val="8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727E-4CA6-BDB8-296D505166E0}"/>
              </c:ext>
            </c:extLst>
          </c:dPt>
          <c:dLbls>
            <c:dLbl>
              <c:idx val="10"/>
              <c:layout>
                <c:manualLayout>
                  <c:x val="9.1619797838824532E-17"/>
                  <c:y val="-5.7361376673040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27E-4CA6-BDB8-296D505166E0}"/>
                </c:ext>
              </c:extLst>
            </c:dLbl>
            <c:dLbl>
              <c:idx val="12"/>
              <c:layout>
                <c:manualLayout>
                  <c:x val="2.4987506246876563E-3"/>
                  <c:y val="-0.1274697259400892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27E-4CA6-BDB8-296D505166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BIAS!$C$4:$O$4</c:f>
              <c:strCache>
                <c:ptCount val="13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  <c:pt idx="12">
                  <c:v>YTD</c:v>
                </c:pt>
              </c:strCache>
            </c:strRef>
          </c:cat>
          <c:val>
            <c:numRef>
              <c:f>BIAS!$C$5:$O$5</c:f>
              <c:numCache>
                <c:formatCode>0%</c:formatCode>
                <c:ptCount val="13"/>
                <c:pt idx="0">
                  <c:v>8.3057441546459776E-2</c:v>
                </c:pt>
                <c:pt idx="1">
                  <c:v>7.1882607125423048E-2</c:v>
                </c:pt>
                <c:pt idx="2">
                  <c:v>6.9656415567793895E-2</c:v>
                </c:pt>
                <c:pt idx="3">
                  <c:v>3.8410151941239423E-3</c:v>
                </c:pt>
                <c:pt idx="4">
                  <c:v>-4.7601233274858545E-2</c:v>
                </c:pt>
                <c:pt idx="5">
                  <c:v>-0.14531995321659696</c:v>
                </c:pt>
                <c:pt idx="6">
                  <c:v>-0.31425019150741229</c:v>
                </c:pt>
                <c:pt idx="7">
                  <c:v>-6.2042020036441214E-2</c:v>
                </c:pt>
                <c:pt idx="8">
                  <c:v>-0.21349218164010164</c:v>
                </c:pt>
                <c:pt idx="9">
                  <c:v>-8.4042867745250827E-2</c:v>
                </c:pt>
                <c:pt idx="10">
                  <c:v>-3.3080085689968786E-2</c:v>
                </c:pt>
                <c:pt idx="11">
                  <c:v>4.6545916784851427E-2</c:v>
                </c:pt>
                <c:pt idx="12">
                  <c:v>-5.2070428074331515E-2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27E-4CA6-BDB8-296D505166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92628288"/>
        <c:axId val="1466449904"/>
      </c:barChart>
      <c:catAx>
        <c:axId val="1792628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66449904"/>
        <c:crosses val="autoZero"/>
        <c:auto val="1"/>
        <c:lblAlgn val="ctr"/>
        <c:lblOffset val="100"/>
        <c:noMultiLvlLbl val="0"/>
      </c:catAx>
      <c:valAx>
        <c:axId val="1466449904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792628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dirty="0">
                <a:latin typeface="Montserrat" panose="02000505000000020004" pitchFamily="2" charset="0"/>
              </a:rPr>
              <a:t>ACC Gerência 2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10390351392643084"/>
          <c:y val="0.16952566601689409"/>
          <c:w val="0.86873330199396714"/>
          <c:h val="0.6083605777348006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Acuracidade!$B$7</c:f>
              <c:strCache>
                <c:ptCount val="1"/>
                <c:pt idx="0">
                  <c:v>Gerência 2</c:v>
                </c:pt>
              </c:strCache>
            </c:strRef>
          </c:tx>
          <c:spPr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Pt>
            <c:idx val="3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EE6-4B9A-97FC-801557087B05}"/>
              </c:ext>
            </c:extLst>
          </c:dPt>
          <c:dPt>
            <c:idx val="6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EE6-4B9A-97FC-801557087B05}"/>
              </c:ext>
            </c:extLst>
          </c:dPt>
          <c:dPt>
            <c:idx val="8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EEE6-4B9A-97FC-801557087B05}"/>
              </c:ext>
            </c:extLst>
          </c:dPt>
          <c:dPt>
            <c:idx val="10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EEE6-4B9A-97FC-801557087B05}"/>
              </c:ext>
            </c:extLst>
          </c:dPt>
          <c:dPt>
            <c:idx val="11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EEE6-4B9A-97FC-801557087B05}"/>
              </c:ext>
            </c:extLst>
          </c:dPt>
          <c:dPt>
            <c:idx val="12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EEE6-4B9A-97FC-801557087B0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Acuracidade!$C$5:$O$5</c:f>
              <c:strCache>
                <c:ptCount val="13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  <c:pt idx="12">
                  <c:v>YTD</c:v>
                </c:pt>
              </c:strCache>
            </c:strRef>
          </c:cat>
          <c:val>
            <c:numRef>
              <c:f>Acuracidade!$C$7:$O$7</c:f>
              <c:numCache>
                <c:formatCode>0.0%</c:formatCode>
                <c:ptCount val="13"/>
                <c:pt idx="0">
                  <c:v>0.51337671728127265</c:v>
                </c:pt>
                <c:pt idx="1">
                  <c:v>0.53788447111777948</c:v>
                </c:pt>
                <c:pt idx="2">
                  <c:v>0.52844413982179583</c:v>
                </c:pt>
                <c:pt idx="3">
                  <c:v>0.49614576033637003</c:v>
                </c:pt>
                <c:pt idx="4">
                  <c:v>0.63765941485371336</c:v>
                </c:pt>
                <c:pt idx="5">
                  <c:v>0.68220064724919094</c:v>
                </c:pt>
                <c:pt idx="6">
                  <c:v>0.12305516265912309</c:v>
                </c:pt>
                <c:pt idx="7">
                  <c:v>0.62223806129722026</c:v>
                </c:pt>
                <c:pt idx="8">
                  <c:v>0.37336093857832986</c:v>
                </c:pt>
                <c:pt idx="9">
                  <c:v>0.54790631653655075</c:v>
                </c:pt>
                <c:pt idx="10">
                  <c:v>0.49965253648366925</c:v>
                </c:pt>
                <c:pt idx="11">
                  <c:v>0.34795613160518446</c:v>
                </c:pt>
                <c:pt idx="12">
                  <c:v>0.49249002481834997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EEE6-4B9A-97FC-801557087B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15514096"/>
        <c:axId val="1492998336"/>
      </c:barChart>
      <c:catAx>
        <c:axId val="1315514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92998336"/>
        <c:crosses val="autoZero"/>
        <c:auto val="1"/>
        <c:lblAlgn val="ctr"/>
        <c:lblOffset val="100"/>
        <c:noMultiLvlLbl val="0"/>
      </c:catAx>
      <c:valAx>
        <c:axId val="1492998336"/>
        <c:scaling>
          <c:orientation val="minMax"/>
          <c:max val="1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315514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dirty="0">
                <a:latin typeface="Montserrat" panose="02000505000000020004" pitchFamily="2" charset="0"/>
              </a:rPr>
              <a:t>BIAS Gerência 2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BIAS!$B$6</c:f>
              <c:strCache>
                <c:ptCount val="1"/>
                <c:pt idx="0">
                  <c:v>Gerência 2</c:v>
                </c:pt>
              </c:strCache>
            </c:strRef>
          </c:tx>
          <c:spPr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7DC1-4CA6-9DD0-9E801CB3FF4C}"/>
              </c:ext>
            </c:extLst>
          </c:dPt>
          <c:dPt>
            <c:idx val="1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7DC1-4CA6-9DD0-9E801CB3FF4C}"/>
              </c:ext>
            </c:extLst>
          </c:dPt>
          <c:dPt>
            <c:idx val="3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7DC1-4CA6-9DD0-9E801CB3FF4C}"/>
              </c:ext>
            </c:extLst>
          </c:dPt>
          <c:dPt>
            <c:idx val="4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7DC1-4CA6-9DD0-9E801CB3FF4C}"/>
              </c:ext>
            </c:extLst>
          </c:dPt>
          <c:dPt>
            <c:idx val="8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7DC1-4CA6-9DD0-9E801CB3FF4C}"/>
              </c:ext>
            </c:extLst>
          </c:dPt>
          <c:dPt>
            <c:idx val="10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7DC1-4CA6-9DD0-9E801CB3FF4C}"/>
              </c:ext>
            </c:extLst>
          </c:dPt>
          <c:dPt>
            <c:idx val="11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7DC1-4CA6-9DD0-9E801CB3FF4C}"/>
              </c:ext>
            </c:extLst>
          </c:dPt>
          <c:dPt>
            <c:idx val="12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7DC1-4CA6-9DD0-9E801CB3FF4C}"/>
              </c:ext>
            </c:extLst>
          </c:dPt>
          <c:dLbls>
            <c:dLbl>
              <c:idx val="7"/>
              <c:layout>
                <c:manualLayout>
                  <c:x val="0"/>
                  <c:y val="-4.46144040790312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7DC1-4CA6-9DD0-9E801CB3FF4C}"/>
                </c:ext>
              </c:extLst>
            </c:dLbl>
            <c:dLbl>
              <c:idx val="12"/>
              <c:layout>
                <c:manualLayout>
                  <c:x val="2.4987506246876563E-3"/>
                  <c:y val="-5.09878903760355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7DC1-4CA6-9DD0-9E801CB3FF4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BIAS!$C$4:$O$4</c:f>
              <c:strCache>
                <c:ptCount val="13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  <c:pt idx="12">
                  <c:v>YTD</c:v>
                </c:pt>
              </c:strCache>
            </c:strRef>
          </c:cat>
          <c:val>
            <c:numRef>
              <c:f>BIAS!$C$6:$O$6</c:f>
              <c:numCache>
                <c:formatCode>0%</c:formatCode>
                <c:ptCount val="13"/>
                <c:pt idx="0">
                  <c:v>-0.2682574114244396</c:v>
                </c:pt>
                <c:pt idx="1">
                  <c:v>-0.17704426106526627</c:v>
                </c:pt>
                <c:pt idx="2">
                  <c:v>1.7820424948594926E-2</c:v>
                </c:pt>
                <c:pt idx="3">
                  <c:v>0.14926419060967056</c:v>
                </c:pt>
                <c:pt idx="4">
                  <c:v>-0.13</c:v>
                </c:pt>
                <c:pt idx="5">
                  <c:v>0.10161812297734629</c:v>
                </c:pt>
                <c:pt idx="6">
                  <c:v>-8.4865629420084909E-2</c:v>
                </c:pt>
                <c:pt idx="7">
                  <c:v>-5.131860299358515E-2</c:v>
                </c:pt>
                <c:pt idx="8">
                  <c:v>-0.43478260869565222</c:v>
                </c:pt>
                <c:pt idx="9">
                  <c:v>-7.7359829666430069E-2</c:v>
                </c:pt>
                <c:pt idx="10">
                  <c:v>-0.50034746351633075</c:v>
                </c:pt>
                <c:pt idx="11">
                  <c:v>-0.57228315054835499</c:v>
                </c:pt>
                <c:pt idx="12">
                  <c:v>-0.17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7DC1-4CA6-9DD0-9E801CB3FF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92628288"/>
        <c:axId val="1466449904"/>
      </c:barChart>
      <c:catAx>
        <c:axId val="1792628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66449904"/>
        <c:crosses val="autoZero"/>
        <c:auto val="1"/>
        <c:lblAlgn val="ctr"/>
        <c:lblOffset val="100"/>
        <c:noMultiLvlLbl val="0"/>
      </c:catAx>
      <c:valAx>
        <c:axId val="1466449904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792628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dirty="0">
                <a:latin typeface="Montserrat" panose="02000505000000020004" pitchFamily="2" charset="0"/>
              </a:rPr>
              <a:t>BIAS Gerência 3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BIAS!$B$7</c:f>
              <c:strCache>
                <c:ptCount val="1"/>
                <c:pt idx="0">
                  <c:v>Gerência 3</c:v>
                </c:pt>
              </c:strCache>
            </c:strRef>
          </c:tx>
          <c:spPr>
            <a:gradFill flip="none" rotWithShape="1">
              <a:gsLst>
                <a:gs pos="0">
                  <a:srgbClr val="FF0000">
                    <a:shade val="30000"/>
                    <a:satMod val="115000"/>
                  </a:srgbClr>
                </a:gs>
                <a:gs pos="50000">
                  <a:srgbClr val="FF0000">
                    <a:shade val="67500"/>
                    <a:satMod val="115000"/>
                  </a:srgbClr>
                </a:gs>
                <a:gs pos="100000">
                  <a:srgbClr val="FF0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Pt>
            <c:idx val="4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511-48A1-BDE8-FE5393570F98}"/>
              </c:ext>
            </c:extLst>
          </c:dPt>
          <c:dPt>
            <c:idx val="7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511-48A1-BDE8-FE5393570F98}"/>
              </c:ext>
            </c:extLst>
          </c:dPt>
          <c:dPt>
            <c:idx val="8"/>
            <c:invertIfNegative val="0"/>
            <c:bubble3D val="0"/>
            <c:spPr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0511-48A1-BDE8-FE5393570F98}"/>
              </c:ext>
            </c:extLst>
          </c:dPt>
          <c:dPt>
            <c:idx val="9"/>
            <c:invertIfNegative val="0"/>
            <c:bubble3D val="0"/>
            <c:spPr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0511-48A1-BDE8-FE5393570F98}"/>
              </c:ext>
            </c:extLst>
          </c:dPt>
          <c:dPt>
            <c:idx val="11"/>
            <c:invertIfNegative val="0"/>
            <c:bubble3D val="0"/>
            <c:spPr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0511-48A1-BDE8-FE5393570F98}"/>
              </c:ext>
            </c:extLst>
          </c:dPt>
          <c:dLbls>
            <c:dLbl>
              <c:idx val="11"/>
              <c:layout>
                <c:manualLayout>
                  <c:x val="2.4987506246876563E-3"/>
                  <c:y val="-7.01083492670490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511-48A1-BDE8-FE5393570F9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BIAS!$C$4:$O$4</c:f>
              <c:strCache>
                <c:ptCount val="13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  <c:pt idx="12">
                  <c:v>YTD</c:v>
                </c:pt>
              </c:strCache>
            </c:strRef>
          </c:cat>
          <c:val>
            <c:numRef>
              <c:f>BIAS!$C$7:$O$7</c:f>
              <c:numCache>
                <c:formatCode>0%</c:formatCode>
                <c:ptCount val="13"/>
                <c:pt idx="0">
                  <c:v>0.28525626132614645</c:v>
                </c:pt>
                <c:pt idx="1">
                  <c:v>0.5056495756540953</c:v>
                </c:pt>
                <c:pt idx="2">
                  <c:v>0.41640569199494526</c:v>
                </c:pt>
                <c:pt idx="3">
                  <c:v>0.32278576077704901</c:v>
                </c:pt>
                <c:pt idx="4">
                  <c:v>0.19913918222311189</c:v>
                </c:pt>
                <c:pt idx="5">
                  <c:v>0.27905060161529582</c:v>
                </c:pt>
                <c:pt idx="6">
                  <c:v>-0.29431119577452591</c:v>
                </c:pt>
                <c:pt idx="7">
                  <c:v>0.13385826771653542</c:v>
                </c:pt>
                <c:pt idx="8">
                  <c:v>0.10402767482085507</c:v>
                </c:pt>
                <c:pt idx="9">
                  <c:v>-0.1</c:v>
                </c:pt>
                <c:pt idx="10">
                  <c:v>0.68714430083506195</c:v>
                </c:pt>
                <c:pt idx="11">
                  <c:v>-0.03</c:v>
                </c:pt>
                <c:pt idx="12">
                  <c:v>0.20921748205698074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0511-48A1-BDE8-FE5393570F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92628288"/>
        <c:axId val="1466449904"/>
      </c:barChart>
      <c:catAx>
        <c:axId val="1792628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66449904"/>
        <c:crosses val="autoZero"/>
        <c:auto val="1"/>
        <c:lblAlgn val="ctr"/>
        <c:lblOffset val="100"/>
        <c:noMultiLvlLbl val="0"/>
      </c:catAx>
      <c:valAx>
        <c:axId val="1466449904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792628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dirty="0">
                <a:latin typeface="Montserrat" panose="02000505000000020004" pitchFamily="2" charset="0"/>
              </a:rPr>
              <a:t>ACC Gerência 3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10390351392643084"/>
          <c:y val="0.16952566601689409"/>
          <c:w val="0.86873330199396714"/>
          <c:h val="0.6083605777348006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Acuracidade!$B$8</c:f>
              <c:strCache>
                <c:ptCount val="1"/>
                <c:pt idx="0">
                  <c:v>Gerência 3</c:v>
                </c:pt>
              </c:strCache>
            </c:strRef>
          </c:tx>
          <c:spPr>
            <a:gradFill flip="none" rotWithShape="1">
              <a:gsLst>
                <a:gs pos="0">
                  <a:srgbClr val="FF0000">
                    <a:shade val="30000"/>
                    <a:satMod val="115000"/>
                  </a:srgbClr>
                </a:gs>
                <a:gs pos="50000">
                  <a:srgbClr val="FF0000">
                    <a:shade val="67500"/>
                    <a:satMod val="115000"/>
                  </a:srgbClr>
                </a:gs>
                <a:gs pos="100000">
                  <a:srgbClr val="FF0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Pt>
            <c:idx val="5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8AE-4771-892E-F32B2F43C4C1}"/>
              </c:ext>
            </c:extLst>
          </c:dPt>
          <c:dPt>
            <c:idx val="7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8AE-4771-892E-F32B2F43C4C1}"/>
              </c:ext>
            </c:extLst>
          </c:dPt>
          <c:dPt>
            <c:idx val="9"/>
            <c:invertIfNegative val="0"/>
            <c:bubble3D val="0"/>
            <c:spPr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F8AE-4771-892E-F32B2F43C4C1}"/>
              </c:ext>
            </c:extLst>
          </c:dPt>
          <c:dPt>
            <c:idx val="12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F8AE-4771-892E-F32B2F43C4C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Acuracidade!$C$5:$O$5</c:f>
              <c:strCache>
                <c:ptCount val="13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  <c:pt idx="12">
                  <c:v>YTD</c:v>
                </c:pt>
              </c:strCache>
            </c:strRef>
          </c:cat>
          <c:val>
            <c:numRef>
              <c:f>Acuracidade!$C$8:$O$8</c:f>
              <c:numCache>
                <c:formatCode>0.0%</c:formatCode>
                <c:ptCount val="13"/>
                <c:pt idx="0">
                  <c:v>0.3749825751591469</c:v>
                </c:pt>
                <c:pt idx="1">
                  <c:v>6.5283985336212491E-2</c:v>
                </c:pt>
                <c:pt idx="2">
                  <c:v>0.38404483270149992</c:v>
                </c:pt>
                <c:pt idx="3">
                  <c:v>0.36198868472437795</c:v>
                </c:pt>
                <c:pt idx="4">
                  <c:v>0.41339272308693253</c:v>
                </c:pt>
                <c:pt idx="5">
                  <c:v>0.54557441898796766</c:v>
                </c:pt>
                <c:pt idx="6">
                  <c:v>0.47190232920599184</c:v>
                </c:pt>
                <c:pt idx="7">
                  <c:v>0.62007874015748032</c:v>
                </c:pt>
                <c:pt idx="8">
                  <c:v>0.43983197430195209</c:v>
                </c:pt>
                <c:pt idx="9">
                  <c:v>0.71221058191742226</c:v>
                </c:pt>
                <c:pt idx="10">
                  <c:v>0.17818201159512792</c:v>
                </c:pt>
                <c:pt idx="11">
                  <c:v>0.35223079503522303</c:v>
                </c:pt>
                <c:pt idx="12">
                  <c:v>0.40997530435077789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8AE-4771-892E-F32B2F43C4C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15514096"/>
        <c:axId val="1492998336"/>
      </c:barChart>
      <c:catAx>
        <c:axId val="1315514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92998336"/>
        <c:crosses val="autoZero"/>
        <c:auto val="1"/>
        <c:lblAlgn val="ctr"/>
        <c:lblOffset val="100"/>
        <c:noMultiLvlLbl val="0"/>
      </c:catAx>
      <c:valAx>
        <c:axId val="1492998336"/>
        <c:scaling>
          <c:orientation val="minMax"/>
          <c:max val="1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315514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577595329193007E-2"/>
          <c:y val="3.7567985022232624E-2"/>
          <c:w val="0.97269803064889782"/>
          <c:h val="0.7142097868848768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BUDGET</c:v>
                </c:pt>
              </c:strCache>
            </c:strRef>
          </c:tx>
          <c:spPr>
            <a:ln w="44450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120</c:v>
                </c:pt>
                <c:pt idx="1">
                  <c:v>105</c:v>
                </c:pt>
                <c:pt idx="2">
                  <c:v>130</c:v>
                </c:pt>
                <c:pt idx="3">
                  <c:v>128</c:v>
                </c:pt>
                <c:pt idx="4">
                  <c:v>126</c:v>
                </c:pt>
                <c:pt idx="5">
                  <c:v>130</c:v>
                </c:pt>
                <c:pt idx="6">
                  <c:v>138</c:v>
                </c:pt>
                <c:pt idx="7">
                  <c:v>155</c:v>
                </c:pt>
                <c:pt idx="8">
                  <c:v>139</c:v>
                </c:pt>
                <c:pt idx="9">
                  <c:v>141</c:v>
                </c:pt>
                <c:pt idx="10">
                  <c:v>144</c:v>
                </c:pt>
                <c:pt idx="11">
                  <c:v>160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777-704B-BC15-5A8619A2577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ACTUAL</c:v>
                </c:pt>
              </c:strCache>
            </c:strRef>
          </c:tx>
          <c:spPr>
            <a:ln w="412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98</c:v>
                </c:pt>
                <c:pt idx="1">
                  <c:v>72</c:v>
                </c:pt>
                <c:pt idx="2">
                  <c:v>133</c:v>
                </c:pt>
                <c:pt idx="3">
                  <c:v>131</c:v>
                </c:pt>
                <c:pt idx="4">
                  <c:v>140</c:v>
                </c:pt>
                <c:pt idx="5">
                  <c:v>125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777-704B-BC15-5A8619A2577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Y-1</c:v>
                </c:pt>
              </c:strCache>
            </c:strRef>
          </c:tx>
          <c:spPr>
            <a:ln w="38100" cap="rnd">
              <a:solidFill>
                <a:srgbClr val="FFFF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105</c:v>
                </c:pt>
                <c:pt idx="1">
                  <c:v>90</c:v>
                </c:pt>
                <c:pt idx="2">
                  <c:v>112</c:v>
                </c:pt>
                <c:pt idx="3">
                  <c:v>123</c:v>
                </c:pt>
                <c:pt idx="4">
                  <c:v>129</c:v>
                </c:pt>
                <c:pt idx="5">
                  <c:v>124</c:v>
                </c:pt>
                <c:pt idx="6">
                  <c:v>118</c:v>
                </c:pt>
                <c:pt idx="7">
                  <c:v>132</c:v>
                </c:pt>
                <c:pt idx="8">
                  <c:v>120</c:v>
                </c:pt>
                <c:pt idx="9">
                  <c:v>127</c:v>
                </c:pt>
                <c:pt idx="10">
                  <c:v>131</c:v>
                </c:pt>
                <c:pt idx="11">
                  <c:v>150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777-704B-BC15-5A8619A25774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FORECAST</c:v>
                </c:pt>
              </c:strCache>
            </c:strRef>
          </c:tx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SEPT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Sheet1!$E$2:$E$13</c:f>
              <c:numCache>
                <c:formatCode>General</c:formatCode>
                <c:ptCount val="12"/>
                <c:pt idx="6">
                  <c:v>128</c:v>
                </c:pt>
                <c:pt idx="7">
                  <c:v>131</c:v>
                </c:pt>
                <c:pt idx="8">
                  <c:v>125</c:v>
                </c:pt>
                <c:pt idx="9">
                  <c:v>128</c:v>
                </c:pt>
                <c:pt idx="10">
                  <c:v>127</c:v>
                </c:pt>
                <c:pt idx="11">
                  <c:v>132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9BB-431A-AB13-2042DB2CA8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75486496"/>
        <c:axId val="107139184"/>
      </c:lineChart>
      <c:catAx>
        <c:axId val="175486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2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107139184"/>
        <c:crosses val="autoZero"/>
        <c:auto val="1"/>
        <c:lblAlgn val="ctr"/>
        <c:lblOffset val="100"/>
        <c:noMultiLvlLbl val="0"/>
      </c:catAx>
      <c:valAx>
        <c:axId val="1071391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R$&quot;\ 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2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175486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1628451813241654"/>
          <c:y val="0.90826294339638447"/>
          <c:w val="0.4062084118886547"/>
          <c:h val="6.596991494560194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2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 b="0" i="0">
          <a:solidFill>
            <a:schemeClr val="tx2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Forecast</c:v>
                </c:pt>
              </c:strCache>
            </c:strRef>
          </c:tx>
          <c:spPr>
            <a:solidFill>
              <a:schemeClr val="tx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7C9-4B8F-9A44-72A781AD177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2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Sheet1!$B$2</c:f>
              <c:numCache>
                <c:formatCode>General</c:formatCode>
                <c:ptCount val="1"/>
                <c:pt idx="0">
                  <c:v>771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7C9-4B8F-9A44-72A781AD177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Budget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2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Sheet1!$C$2</c:f>
              <c:numCache>
                <c:formatCode>General</c:formatCode>
                <c:ptCount val="1"/>
                <c:pt idx="0">
                  <c:v>877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7C9-4B8F-9A44-72A781AD17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8"/>
        <c:overlap val="-24"/>
        <c:axId val="175486496"/>
        <c:axId val="107139184"/>
      </c:barChart>
      <c:catAx>
        <c:axId val="175486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2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107139184"/>
        <c:crosses val="autoZero"/>
        <c:auto val="1"/>
        <c:lblAlgn val="ctr"/>
        <c:lblOffset val="100"/>
        <c:noMultiLvlLbl val="0"/>
      </c:catAx>
      <c:valAx>
        <c:axId val="10713918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R$&quot;\ 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2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175486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2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 b="0" i="0">
          <a:solidFill>
            <a:schemeClr val="tx2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YTD</c:v>
                </c:pt>
              </c:strCache>
            </c:strRef>
          </c:tx>
          <c:spPr>
            <a:solidFill>
              <a:schemeClr val="tx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363-4DF4-B32F-98313D2CC32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Sheet1!$B$2</c:f>
              <c:numCache>
                <c:formatCode>General</c:formatCode>
                <c:ptCount val="1"/>
                <c:pt idx="0">
                  <c:v>699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363-4DF4-B32F-98313D2CC32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YTD-1</c:v>
                </c:pt>
              </c:strCache>
            </c:strRef>
          </c:tx>
          <c:spPr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Sheet1!$C$2</c:f>
              <c:numCache>
                <c:formatCode>General</c:formatCode>
                <c:ptCount val="1"/>
                <c:pt idx="0">
                  <c:v>683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363-4DF4-B32F-98313D2CC3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8"/>
        <c:overlap val="-24"/>
        <c:axId val="175486496"/>
        <c:axId val="107139184"/>
      </c:barChart>
      <c:catAx>
        <c:axId val="175486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2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107139184"/>
        <c:crosses val="autoZero"/>
        <c:auto val="1"/>
        <c:lblAlgn val="ctr"/>
        <c:lblOffset val="100"/>
        <c:noMultiLvlLbl val="0"/>
      </c:catAx>
      <c:valAx>
        <c:axId val="10713918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R$&quot;\ 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2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175486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2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100" b="0" i="0">
          <a:solidFill>
            <a:schemeClr val="tx2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(YTD+FCT)</c:v>
                </c:pt>
              </c:strCache>
            </c:strRef>
          </c:tx>
          <c:spPr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Sheet1!$B$2</c:f>
              <c:numCache>
                <c:formatCode>General</c:formatCode>
                <c:ptCount val="1"/>
                <c:pt idx="0">
                  <c:v>1470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4A2-402A-A080-57E8D5AE20D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Budget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2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Sheet1!$C$2</c:f>
              <c:numCache>
                <c:formatCode>General</c:formatCode>
                <c:ptCount val="1"/>
                <c:pt idx="0">
                  <c:v>1616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4A2-402A-A080-57E8D5AE20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8"/>
        <c:overlap val="-24"/>
        <c:axId val="175486496"/>
        <c:axId val="107139184"/>
      </c:barChart>
      <c:catAx>
        <c:axId val="175486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2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107139184"/>
        <c:crosses val="autoZero"/>
        <c:auto val="1"/>
        <c:lblAlgn val="ctr"/>
        <c:lblOffset val="100"/>
        <c:noMultiLvlLbl val="0"/>
      </c:catAx>
      <c:valAx>
        <c:axId val="10713918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R$&quot;\ 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2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175486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2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100" b="0" i="0">
          <a:solidFill>
            <a:schemeClr val="tx2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err="1">
                <a:latin typeface="Montserrat" panose="02000505000000020004" pitchFamily="2" charset="0"/>
              </a:rPr>
              <a:t>Acuracidade</a:t>
            </a:r>
            <a:r>
              <a:rPr lang="en-US" dirty="0">
                <a:latin typeface="Montserrat" panose="02000505000000020004" pitchFamily="2" charset="0"/>
              </a:rPr>
              <a:t> </a:t>
            </a:r>
            <a:r>
              <a:rPr lang="en-US" dirty="0" err="1">
                <a:latin typeface="Montserrat" panose="02000505000000020004" pitchFamily="2" charset="0"/>
              </a:rPr>
              <a:t>Previsão</a:t>
            </a:r>
            <a:r>
              <a:rPr lang="en-US" baseline="0" dirty="0">
                <a:latin typeface="Montserrat" panose="02000505000000020004" pitchFamily="2" charset="0"/>
              </a:rPr>
              <a:t> de Vendas – Total </a:t>
            </a:r>
            <a:r>
              <a:rPr lang="en-US" baseline="0" dirty="0" err="1">
                <a:latin typeface="Montserrat" panose="02000505000000020004" pitchFamily="2" charset="0"/>
              </a:rPr>
              <a:t>empresa</a:t>
            </a:r>
            <a:endParaRPr lang="en-US" dirty="0">
              <a:latin typeface="Montserrat" panose="02000505000000020004" pitchFamily="2" charset="0"/>
            </a:endParaRPr>
          </a:p>
        </c:rich>
      </c:tx>
      <c:layout>
        <c:manualLayout>
          <c:xMode val="edge"/>
          <c:yMode val="edge"/>
          <c:x val="0.21421582065159217"/>
          <c:y val="5.059844078051277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10390351392643084"/>
          <c:y val="0.11876413925416683"/>
          <c:w val="0.86873330199396714"/>
          <c:h val="0.6591220006128674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Acuracidade!$B$11</c:f>
              <c:strCache>
                <c:ptCount val="1"/>
                <c:pt idx="0">
                  <c:v>Total Empresa</c:v>
                </c:pt>
              </c:strCache>
            </c:strRef>
          </c:tx>
          <c:spPr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75C1-4E73-A861-C798A6C10162}"/>
              </c:ext>
            </c:extLst>
          </c:dPt>
          <c:dPt>
            <c:idx val="11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75C1-4E73-A861-C798A6C10162}"/>
              </c:ext>
            </c:extLst>
          </c:dPt>
          <c:dPt>
            <c:idx val="12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75C1-4E73-A861-C798A6C1016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Acuracidade!$C$5:$O$5</c:f>
              <c:strCache>
                <c:ptCount val="13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  <c:pt idx="12">
                  <c:v>YTD</c:v>
                </c:pt>
              </c:strCache>
            </c:strRef>
          </c:cat>
          <c:val>
            <c:numRef>
              <c:f>Acuracidade!$C$11:$O$11</c:f>
              <c:numCache>
                <c:formatCode>0.0%</c:formatCode>
                <c:ptCount val="13"/>
                <c:pt idx="0">
                  <c:v>0.59299999999999997</c:v>
                </c:pt>
                <c:pt idx="1">
                  <c:v>0.59983248965446956</c:v>
                </c:pt>
                <c:pt idx="2">
                  <c:v>0.58751543974739595</c:v>
                </c:pt>
                <c:pt idx="3">
                  <c:v>0.59792335908978922</c:v>
                </c:pt>
                <c:pt idx="4">
                  <c:v>0.61921334654814131</c:v>
                </c:pt>
                <c:pt idx="5">
                  <c:v>0.65339374368667502</c:v>
                </c:pt>
                <c:pt idx="6">
                  <c:v>0.52803331229094963</c:v>
                </c:pt>
                <c:pt idx="7">
                  <c:v>0.63156769363733856</c:v>
                </c:pt>
                <c:pt idx="8">
                  <c:v>0.57231405821502701</c:v>
                </c:pt>
                <c:pt idx="9">
                  <c:v>0.64896882792659094</c:v>
                </c:pt>
                <c:pt idx="10">
                  <c:v>0.5304411471006133</c:v>
                </c:pt>
                <c:pt idx="11">
                  <c:v>0.41542564067402143</c:v>
                </c:pt>
                <c:pt idx="12">
                  <c:v>0.58299999999999996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75C1-4E73-A861-C798A6C1016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15514096"/>
        <c:axId val="1492998336"/>
      </c:barChart>
      <c:catAx>
        <c:axId val="1315514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92998336"/>
        <c:crosses val="autoZero"/>
        <c:auto val="1"/>
        <c:lblAlgn val="ctr"/>
        <c:lblOffset val="100"/>
        <c:noMultiLvlLbl val="0"/>
      </c:catAx>
      <c:valAx>
        <c:axId val="1492998336"/>
        <c:scaling>
          <c:orientation val="minMax"/>
          <c:max val="1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315514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err="1">
                <a:latin typeface="Montserrat" panose="02000505000000020004" pitchFamily="2" charset="0"/>
              </a:rPr>
              <a:t>Acuracidade</a:t>
            </a:r>
            <a:r>
              <a:rPr lang="en-US" dirty="0">
                <a:latin typeface="Montserrat" panose="02000505000000020004" pitchFamily="2" charset="0"/>
              </a:rPr>
              <a:t> do</a:t>
            </a:r>
            <a:r>
              <a:rPr lang="en-US" baseline="0" dirty="0">
                <a:latin typeface="Montserrat" panose="02000505000000020004" pitchFamily="2" charset="0"/>
              </a:rPr>
              <a:t> Plano de </a:t>
            </a:r>
            <a:r>
              <a:rPr lang="en-US" baseline="0" dirty="0" err="1">
                <a:latin typeface="Montserrat" panose="02000505000000020004" pitchFamily="2" charset="0"/>
              </a:rPr>
              <a:t>Produção</a:t>
            </a:r>
            <a:r>
              <a:rPr lang="en-US" baseline="0" dirty="0">
                <a:latin typeface="Montserrat" panose="02000505000000020004" pitchFamily="2" charset="0"/>
              </a:rPr>
              <a:t> Total </a:t>
            </a:r>
            <a:r>
              <a:rPr lang="en-US" baseline="0" dirty="0" err="1">
                <a:latin typeface="Montserrat" panose="02000505000000020004" pitchFamily="2" charset="0"/>
              </a:rPr>
              <a:t>empresa</a:t>
            </a:r>
            <a:endParaRPr lang="en-US" dirty="0">
              <a:latin typeface="Montserrat" panose="02000505000000020004" pitchFamily="2" charset="0"/>
            </a:endParaRPr>
          </a:p>
        </c:rich>
      </c:tx>
      <c:layout>
        <c:manualLayout>
          <c:xMode val="edge"/>
          <c:yMode val="edge"/>
          <c:x val="0.22919539608747985"/>
          <c:y val="7.75559358219924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10390351392643084"/>
          <c:y val="0.11876413925416683"/>
          <c:w val="0.86873330199396714"/>
          <c:h val="0.6591220006128674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'Acuracidade PP'!$B$9</c:f>
              <c:strCache>
                <c:ptCount val="1"/>
                <c:pt idx="0">
                  <c:v>Total Empresa</c:v>
                </c:pt>
              </c:strCache>
            </c:strRef>
          </c:tx>
          <c:spPr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6B1-40FA-9598-4FB406CB99B7}"/>
              </c:ext>
            </c:extLst>
          </c:dPt>
          <c:dPt>
            <c:idx val="11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6B1-40FA-9598-4FB406CB99B7}"/>
              </c:ext>
            </c:extLst>
          </c:dPt>
          <c:dPt>
            <c:idx val="12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6B1-40FA-9598-4FB406CB99B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'Acuracidade PP'!$C$5:$O$5</c:f>
              <c:strCache>
                <c:ptCount val="13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  <c:pt idx="12">
                  <c:v>YTD</c:v>
                </c:pt>
              </c:strCache>
            </c:strRef>
          </c:cat>
          <c:val>
            <c:numRef>
              <c:f>'Acuracidade PP'!$C$9:$O$9</c:f>
              <c:numCache>
                <c:formatCode>0.0%</c:formatCode>
                <c:ptCount val="13"/>
                <c:pt idx="0">
                  <c:v>0.39299999999999996</c:v>
                </c:pt>
                <c:pt idx="1">
                  <c:v>0.39983248965446955</c:v>
                </c:pt>
                <c:pt idx="2">
                  <c:v>0.38751543974739594</c:v>
                </c:pt>
                <c:pt idx="3">
                  <c:v>0.39792335908978921</c:v>
                </c:pt>
                <c:pt idx="4">
                  <c:v>0.4192133465481413</c:v>
                </c:pt>
                <c:pt idx="5">
                  <c:v>0.45339374368667501</c:v>
                </c:pt>
                <c:pt idx="6">
                  <c:v>0.32803331229094962</c:v>
                </c:pt>
                <c:pt idx="7">
                  <c:v>0.43156769363733855</c:v>
                </c:pt>
                <c:pt idx="8">
                  <c:v>0.372314058215027</c:v>
                </c:pt>
                <c:pt idx="9">
                  <c:v>0.44896882792659093</c:v>
                </c:pt>
                <c:pt idx="10">
                  <c:v>0.23044114710061331</c:v>
                </c:pt>
                <c:pt idx="11">
                  <c:v>0.21542564067402142</c:v>
                </c:pt>
                <c:pt idx="12">
                  <c:v>0.38299999999999995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6B1-40FA-9598-4FB406CB99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15514096"/>
        <c:axId val="1492998336"/>
      </c:barChart>
      <c:catAx>
        <c:axId val="1315514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92998336"/>
        <c:crosses val="autoZero"/>
        <c:auto val="1"/>
        <c:lblAlgn val="ctr"/>
        <c:lblOffset val="100"/>
        <c:noMultiLvlLbl val="0"/>
      </c:catAx>
      <c:valAx>
        <c:axId val="1492998336"/>
        <c:scaling>
          <c:orientation val="minMax"/>
          <c:max val="1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315514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b="1"/>
              <a:t>Total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8.121210458448791E-2"/>
          <c:y val="0.17171296296296296"/>
          <c:w val="0.89749482534195424"/>
          <c:h val="0.5485119365985926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'[Indicadores de Operações.xlsx]Produtividade'!$B$3</c:f>
              <c:strCache>
                <c:ptCount val="1"/>
                <c:pt idx="0">
                  <c:v>Capacidade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cat>
            <c:strRef>
              <c:f>'[Indicadores de Operações.xlsx]Produtividade'!$C$2:$N$2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'[Indicadores de Operações.xlsx]Produtividade'!$C$3:$N$3</c:f>
              <c:numCache>
                <c:formatCode>#,##0_ ;\-#,##0\ </c:formatCode>
                <c:ptCount val="12"/>
                <c:pt idx="0">
                  <c:v>585240</c:v>
                </c:pt>
                <c:pt idx="1">
                  <c:v>595240</c:v>
                </c:pt>
                <c:pt idx="2">
                  <c:v>647526</c:v>
                </c:pt>
                <c:pt idx="3">
                  <c:v>550240</c:v>
                </c:pt>
                <c:pt idx="4">
                  <c:v>548352</c:v>
                </c:pt>
                <c:pt idx="5">
                  <c:v>524152</c:v>
                </c:pt>
                <c:pt idx="6">
                  <c:v>502502</c:v>
                </c:pt>
                <c:pt idx="7">
                  <c:v>523764</c:v>
                </c:pt>
                <c:pt idx="8">
                  <c:v>479640</c:v>
                </c:pt>
                <c:pt idx="9">
                  <c:v>489640</c:v>
                </c:pt>
                <c:pt idx="10">
                  <c:v>494240</c:v>
                </c:pt>
                <c:pt idx="11">
                  <c:v>367592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A8B-4D94-8C7E-6E773B9997CA}"/>
            </c:ext>
          </c:extLst>
        </c:ser>
        <c:ser>
          <c:idx val="1"/>
          <c:order val="1"/>
          <c:tx>
            <c:strRef>
              <c:f>'[Indicadores de Operações.xlsx]Produtividade'!$B$4</c:f>
              <c:strCache>
                <c:ptCount val="1"/>
                <c:pt idx="0">
                  <c:v>Produzido</c:v>
                </c:pt>
              </c:strCache>
            </c:strRef>
          </c:tx>
          <c:spPr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cat>
            <c:strRef>
              <c:f>'[Indicadores de Operações.xlsx]Produtividade'!$C$2:$N$2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'[Indicadores de Operações.xlsx]Produtividade'!$C$4:$N$4</c:f>
              <c:numCache>
                <c:formatCode>#,##0_ ;\-#,##0\ </c:formatCode>
                <c:ptCount val="12"/>
                <c:pt idx="0" formatCode="#,##0">
                  <c:v>506224</c:v>
                </c:pt>
                <c:pt idx="1">
                  <c:v>528334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A8B-4D94-8C7E-6E773B9997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934306944"/>
        <c:axId val="1978261136"/>
      </c:barChart>
      <c:lineChart>
        <c:grouping val="standard"/>
        <c:varyColors val="0"/>
        <c:ser>
          <c:idx val="2"/>
          <c:order val="2"/>
          <c:tx>
            <c:strRef>
              <c:f>'[Indicadores de Operações.xlsx]Produtividade'!$B$5</c:f>
              <c:strCache>
                <c:ptCount val="1"/>
                <c:pt idx="0">
                  <c:v>% Produção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circle"/>
            <c:size val="6"/>
            <c:spPr>
              <a:solidFill>
                <a:srgbClr val="FFC000"/>
              </a:solidFill>
              <a:ln w="9525">
                <a:solidFill>
                  <a:srgbClr val="FFC000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'[Indicadores de Operações.xlsx]Produtividade'!$C$2:$N$2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'[Indicadores de Operações.xlsx]Produtividade'!$C$5:$N$5</c:f>
              <c:numCache>
                <c:formatCode>0.0%</c:formatCode>
                <c:ptCount val="12"/>
                <c:pt idx="0">
                  <c:v>0.86498530517394578</c:v>
                </c:pt>
                <c:pt idx="1">
                  <c:v>0.88759827968550498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0A8B-4D94-8C7E-6E773B9997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8366063"/>
        <c:axId val="88380623"/>
      </c:lineChart>
      <c:catAx>
        <c:axId val="1934306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978261136"/>
        <c:crosses val="autoZero"/>
        <c:auto val="1"/>
        <c:lblAlgn val="ctr"/>
        <c:lblOffset val="100"/>
        <c:noMultiLvlLbl val="0"/>
      </c:catAx>
      <c:valAx>
        <c:axId val="19782611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_ ;\-#,##0\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934306944"/>
        <c:crosses val="autoZero"/>
        <c:crossBetween val="between"/>
      </c:valAx>
      <c:valAx>
        <c:axId val="88380623"/>
        <c:scaling>
          <c:orientation val="minMax"/>
        </c:scaling>
        <c:delete val="0"/>
        <c:axPos val="r"/>
        <c:numFmt formatCode="0.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88366063"/>
        <c:crosses val="max"/>
        <c:crossBetween val="between"/>
      </c:valAx>
      <c:catAx>
        <c:axId val="88366063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88380623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807581313808493"/>
          <c:y val="0.85058846313424197"/>
          <c:w val="0.46384837372383003"/>
          <c:h val="0.1249790785051439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'[Indicadores de Operações.xlsx]Produtividade'!$O$2</c:f>
              <c:strCache>
                <c:ptCount val="1"/>
                <c:pt idx="0">
                  <c:v>YTD 2021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7AC-46AC-AE92-C091B29C014F}"/>
              </c:ext>
            </c:extLst>
          </c:dPt>
          <c:dPt>
            <c:idx val="1"/>
            <c:invertIfNegative val="0"/>
            <c:bubble3D val="0"/>
            <c:spPr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7AC-46AC-AE92-C091B29C014F}"/>
              </c:ext>
            </c:extLst>
          </c:dPt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685932388222463"/>
                      <c:h val="0.1656568178767004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7AC-46AC-AE92-C091B29C014F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323882224645582"/>
                      <c:h val="0.1656568178767004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37AC-46AC-AE92-C091B29C014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'[Indicadores de Operações.xlsx]Produtividade'!$B$3:$B$4</c:f>
              <c:strCache>
                <c:ptCount val="2"/>
                <c:pt idx="0">
                  <c:v>Capacidade</c:v>
                </c:pt>
                <c:pt idx="1">
                  <c:v>Produzido</c:v>
                </c:pt>
              </c:strCache>
            </c:strRef>
          </c:cat>
          <c:val>
            <c:numRef>
              <c:f>'[Indicadores de Operações.xlsx]Produtividade'!$O$3:$O$4</c:f>
              <c:numCache>
                <c:formatCode>#,##0_ ;\-#,##0\ </c:formatCode>
                <c:ptCount val="2"/>
                <c:pt idx="0">
                  <c:v>1180480</c:v>
                </c:pt>
                <c:pt idx="1">
                  <c:v>1034558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7AC-46AC-AE92-C091B29C01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24943168"/>
        <c:axId val="1978259056"/>
      </c:barChart>
      <c:catAx>
        <c:axId val="1624943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978259056"/>
        <c:crosses val="autoZero"/>
        <c:auto val="1"/>
        <c:lblAlgn val="ctr"/>
        <c:lblOffset val="100"/>
        <c:noMultiLvlLbl val="0"/>
      </c:catAx>
      <c:valAx>
        <c:axId val="1978259056"/>
        <c:scaling>
          <c:orientation val="minMax"/>
          <c:min val="0"/>
        </c:scaling>
        <c:delete val="0"/>
        <c:axPos val="l"/>
        <c:numFmt formatCode="#,##0_ ;\-#,##0\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6249431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  <c:userShapes r:id="rId4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'[Indicadores de Operações.xlsx]Produtividade'!$I$23</c:f>
              <c:strCache>
                <c:ptCount val="1"/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F000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64D-4C14-A5B1-05F47B95D21D}"/>
              </c:ext>
            </c:extLst>
          </c:dPt>
          <c:dPt>
            <c:idx val="1"/>
            <c:bubble3D val="0"/>
            <c:spPr>
              <a:solidFill>
                <a:srgbClr val="FFFF0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64D-4C14-A5B1-05F47B95D21D}"/>
              </c:ext>
            </c:extLst>
          </c:dPt>
          <c:dPt>
            <c:idx val="2"/>
            <c:bubble3D val="0"/>
            <c:spPr>
              <a:solidFill>
                <a:srgbClr val="92D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64D-4C14-A5B1-05F47B95D21D}"/>
              </c:ext>
            </c:extLst>
          </c:dPt>
          <c:dPt>
            <c:idx val="3"/>
            <c:bubble3D val="0"/>
            <c:spPr>
              <a:solidFill>
                <a:srgbClr val="00B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64D-4C14-A5B1-05F47B95D21D}"/>
              </c:ext>
            </c:extLst>
          </c:dPt>
          <c:dPt>
            <c:idx val="4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964D-4C14-A5B1-05F47B95D21D}"/>
              </c:ext>
            </c:extLst>
          </c:dPt>
          <c:cat>
            <c:strRef>
              <c:f>'[Indicadores de Operações.xlsx]Produtividade'!$H$24:$H$28</c:f>
              <c:strCache>
                <c:ptCount val="5"/>
                <c:pt idx="0">
                  <c:v>Ruim</c:v>
                </c:pt>
                <c:pt idx="1">
                  <c:v>Regular</c:v>
                </c:pt>
                <c:pt idx="2">
                  <c:v>Bom</c:v>
                </c:pt>
                <c:pt idx="3">
                  <c:v>Ótimo</c:v>
                </c:pt>
                <c:pt idx="4">
                  <c:v>Total</c:v>
                </c:pt>
              </c:strCache>
            </c:strRef>
          </c:cat>
          <c:val>
            <c:numRef>
              <c:f>'[Indicadores de Operações.xlsx]Produtividade'!$I$24:$I$28</c:f>
              <c:numCache>
                <c:formatCode>General</c:formatCode>
                <c:ptCount val="5"/>
                <c:pt idx="0">
                  <c:v>20</c:v>
                </c:pt>
                <c:pt idx="1">
                  <c:v>50</c:v>
                </c:pt>
                <c:pt idx="2">
                  <c:v>20</c:v>
                </c:pt>
                <c:pt idx="3">
                  <c:v>10</c:v>
                </c:pt>
                <c:pt idx="4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964D-4C14-A5B1-05F47B95D2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70"/>
        <c:holeSize val="50"/>
      </c:doughnutChart>
      <c:pieChart>
        <c:varyColors val="1"/>
        <c:ser>
          <c:idx val="1"/>
          <c:order val="1"/>
          <c:tx>
            <c:v>Ponteiro</c:v>
          </c:tx>
          <c:spPr>
            <a:noFill/>
            <a:ln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964D-4C14-A5B1-05F47B95D21D}"/>
              </c:ext>
            </c:extLst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E-964D-4C14-A5B1-05F47B95D21D}"/>
              </c:ext>
            </c:extLst>
          </c:dPt>
          <c:dPt>
            <c:idx val="2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0-964D-4C14-A5B1-05F47B95D21D}"/>
              </c:ext>
            </c:extLst>
          </c:dPt>
          <c:val>
            <c:numRef>
              <c:f>'[Indicadores de Operações.xlsx]Produtividade'!$I$33:$I$35</c:f>
              <c:numCache>
                <c:formatCode>General</c:formatCode>
                <c:ptCount val="3"/>
                <c:pt idx="0" formatCode="0.0">
                  <c:v>85.638757115749527</c:v>
                </c:pt>
                <c:pt idx="1">
                  <c:v>4</c:v>
                </c:pt>
                <c:pt idx="2" formatCode="0.0">
                  <c:v>110.36124288425047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964D-4C14-A5B1-05F47B95D2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70"/>
      </c:pieChart>
      <c:doughnutChart>
        <c:varyColors val="1"/>
        <c:ser>
          <c:idx val="2"/>
          <c:order val="2"/>
          <c:tx>
            <c:v>valor</c:v>
          </c:tx>
          <c:spPr>
            <a:ln>
              <a:noFill/>
            </a:ln>
          </c:spPr>
          <c:dPt>
            <c:idx val="0"/>
            <c:bubble3D val="0"/>
            <c:spPr>
              <a:noFill/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964D-4C14-A5B1-05F47B95D21D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3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separator>,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5868643801285464"/>
                      <c:h val="0.3420833333333333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3-964D-4C14-A5B1-05F47B95D21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, 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'[Indicadores de Operações.xlsx]Produtividade'!$I$30</c:f>
              <c:numCache>
                <c:formatCode>0.0</c:formatCode>
                <c:ptCount val="1"/>
                <c:pt idx="0">
                  <c:v>87.638757115749527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964D-4C14-A5B1-05F47B95D2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727101185522542"/>
          <c:y val="4.1235619042867794E-2"/>
          <c:w val="0.81143591807121673"/>
          <c:h val="0.7291925129077174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'[Inventory Health.xlsx]Gráfico_Inv. Health'!$C$5</c:f>
              <c:strCache>
                <c:ptCount val="1"/>
                <c:pt idx="0">
                  <c:v>Falta Estoque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9.82700220333769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857-4177-BD73-F6352396A333}"/>
                </c:ext>
              </c:extLst>
            </c:dLbl>
            <c:dLbl>
              <c:idx val="1"/>
              <c:layout>
                <c:manualLayout>
                  <c:x val="1.6583747927030293E-3"/>
                  <c:y val="-0.10328638497652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857-4177-BD73-F6352396A333}"/>
                </c:ext>
              </c:extLst>
            </c:dLbl>
            <c:dLbl>
              <c:idx val="2"/>
              <c:layout>
                <c:manualLayout>
                  <c:x val="0"/>
                  <c:y val="-9.70263576207903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857-4177-BD73-F6352396A33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'[Inventory Health.xlsx]Gráfico_Inv. Health'!$D$4:$F$4</c:f>
              <c:strCache>
                <c:ptCount val="3"/>
                <c:pt idx="0">
                  <c:v>Outubro</c:v>
                </c:pt>
                <c:pt idx="1">
                  <c:v>Novembro</c:v>
                </c:pt>
                <c:pt idx="2">
                  <c:v>Dezembro</c:v>
                </c:pt>
              </c:strCache>
            </c:strRef>
          </c:cat>
          <c:val>
            <c:numRef>
              <c:f>'[Inventory Health.xlsx]Gráfico_Inv. Health'!$D$5:$F$5</c:f>
              <c:numCache>
                <c:formatCode>_-"R$"\ * #,##0_-;\-"R$"\ * #,##0_-;_-"R$"\ * "-"??_-;_-@_-</c:formatCode>
                <c:ptCount val="3"/>
                <c:pt idx="0">
                  <c:v>-11093780.215798635</c:v>
                </c:pt>
                <c:pt idx="1">
                  <c:v>-10406985.466087669</c:v>
                </c:pt>
                <c:pt idx="2">
                  <c:v>-9744484.0986340567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857-4177-BD73-F6352396A333}"/>
            </c:ext>
          </c:extLst>
        </c:ser>
        <c:ser>
          <c:idx val="1"/>
          <c:order val="1"/>
          <c:tx>
            <c:strRef>
              <c:f>'[Inventory Health.xlsx]Gráfico_Inv. Health'!$C$6</c:f>
              <c:strCache>
                <c:ptCount val="1"/>
                <c:pt idx="0">
                  <c:v>Regular</c:v>
                </c:pt>
              </c:strCache>
            </c:strRef>
          </c:tx>
          <c:spPr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'[Inventory Health.xlsx]Gráfico_Inv. Health'!$D$4:$F$4</c:f>
              <c:strCache>
                <c:ptCount val="3"/>
                <c:pt idx="0">
                  <c:v>Outubro</c:v>
                </c:pt>
                <c:pt idx="1">
                  <c:v>Novembro</c:v>
                </c:pt>
                <c:pt idx="2">
                  <c:v>Dezembro</c:v>
                </c:pt>
              </c:strCache>
            </c:strRef>
          </c:cat>
          <c:val>
            <c:numRef>
              <c:f>'[Inventory Health.xlsx]Gráfico_Inv. Health'!$D$6:$F$6</c:f>
              <c:numCache>
                <c:formatCode>_-"R$"\ * #,##0_-;\-"R$"\ * #,##0_-;_-"R$"\ * "-"??_-;_-@_-</c:formatCode>
                <c:ptCount val="3"/>
                <c:pt idx="0">
                  <c:v>17072423.06439938</c:v>
                </c:pt>
                <c:pt idx="1">
                  <c:v>17759217.814110346</c:v>
                </c:pt>
                <c:pt idx="2">
                  <c:v>18421719.181563959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857-4177-BD73-F6352396A333}"/>
            </c:ext>
          </c:extLst>
        </c:ser>
        <c:ser>
          <c:idx val="2"/>
          <c:order val="2"/>
          <c:tx>
            <c:strRef>
              <c:f>'[Inventory Health.xlsx]Gráfico_Inv. Health'!$C$7</c:f>
              <c:strCache>
                <c:ptCount val="1"/>
                <c:pt idx="0">
                  <c:v>Slow Moving</c:v>
                </c:pt>
              </c:strCache>
            </c:strRef>
          </c:tx>
          <c:spPr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'[Inventory Health.xlsx]Gráfico_Inv. Health'!$D$4:$F$4</c:f>
              <c:strCache>
                <c:ptCount val="3"/>
                <c:pt idx="0">
                  <c:v>Outubro</c:v>
                </c:pt>
                <c:pt idx="1">
                  <c:v>Novembro</c:v>
                </c:pt>
                <c:pt idx="2">
                  <c:v>Dezembro</c:v>
                </c:pt>
              </c:strCache>
            </c:strRef>
          </c:cat>
          <c:val>
            <c:numRef>
              <c:f>'[Inventory Health.xlsx]Gráfico_Inv. Health'!$D$7:$F$7</c:f>
              <c:numCache>
                <c:formatCode>_-"R$"\ * #,##0_-;\-"R$"\ * #,##0_-;_-"R$"\ * "-"??_-;_-@_-</c:formatCode>
                <c:ptCount val="3"/>
                <c:pt idx="0">
                  <c:v>21457683.385600608</c:v>
                </c:pt>
                <c:pt idx="1">
                  <c:v>18622691.285889633</c:v>
                </c:pt>
                <c:pt idx="2">
                  <c:v>19957972.71843604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8857-4177-BD73-F6352396A333}"/>
            </c:ext>
          </c:extLst>
        </c:ser>
        <c:ser>
          <c:idx val="3"/>
          <c:order val="3"/>
          <c:tx>
            <c:strRef>
              <c:f>'[Inventory Health.xlsx]Gráfico_Inv. Health'!$C$8</c:f>
              <c:strCache>
                <c:ptCount val="1"/>
                <c:pt idx="0">
                  <c:v>No Moving</c:v>
                </c:pt>
              </c:strCache>
            </c:strRef>
          </c:tx>
          <c:spPr>
            <a:gradFill flip="none" rotWithShape="1">
              <a:gsLst>
                <a:gs pos="0">
                  <a:srgbClr val="FF0000">
                    <a:shade val="30000"/>
                    <a:satMod val="115000"/>
                  </a:srgbClr>
                </a:gs>
                <a:gs pos="50000">
                  <a:srgbClr val="FF0000">
                    <a:shade val="67500"/>
                    <a:satMod val="115000"/>
                  </a:srgbClr>
                </a:gs>
                <a:gs pos="100000">
                  <a:srgbClr val="FF0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'[Inventory Health.xlsx]Gráfico_Inv. Health'!$D$4:$F$4</c:f>
              <c:strCache>
                <c:ptCount val="3"/>
                <c:pt idx="0">
                  <c:v>Outubro</c:v>
                </c:pt>
                <c:pt idx="1">
                  <c:v>Novembro</c:v>
                </c:pt>
                <c:pt idx="2">
                  <c:v>Dezembro</c:v>
                </c:pt>
              </c:strCache>
            </c:strRef>
          </c:cat>
          <c:val>
            <c:numRef>
              <c:f>'[Inventory Health.xlsx]Gráfico_Inv. Health'!$D$8:$F$8</c:f>
              <c:numCache>
                <c:formatCode>_-"R$"\ * #,##0_-;\-"R$"\ * #,##0_-;_-"R$"\ * "-"??_-;_-@_-</c:formatCode>
                <c:ptCount val="3"/>
                <c:pt idx="0">
                  <c:v>3978.33</c:v>
                </c:pt>
                <c:pt idx="1">
                  <c:v>3978.33</c:v>
                </c:pt>
                <c:pt idx="2">
                  <c:v>3978.33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857-4177-BD73-F6352396A3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63342160"/>
        <c:axId val="263339984"/>
      </c:barChart>
      <c:catAx>
        <c:axId val="263342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63339984"/>
        <c:crosses val="autoZero"/>
        <c:auto val="1"/>
        <c:lblAlgn val="ctr"/>
        <c:lblOffset val="100"/>
        <c:noMultiLvlLbl val="0"/>
      </c:catAx>
      <c:valAx>
        <c:axId val="263339984"/>
        <c:scaling>
          <c:orientation val="minMax"/>
        </c:scaling>
        <c:delete val="0"/>
        <c:axPos val="l"/>
        <c:numFmt formatCode="_-&quot;R$&quot;\ * #,##0_-;\-&quot;R$&quot;\ * #,##0_-;_-&quot;R$&quot;\ 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633421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5292356748089417"/>
          <c:y val="0.86448649047074233"/>
          <c:w val="0.78377443673199387"/>
          <c:h val="8.34495047093472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800"/>
              <a:t>Aging Stock -  MP</a:t>
            </a:r>
          </a:p>
        </c:rich>
      </c:tx>
      <c:layout>
        <c:manualLayout>
          <c:xMode val="edge"/>
          <c:yMode val="edge"/>
          <c:x val="0.34940001846502855"/>
          <c:y val="4.606777398762566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'[Stock Aging.xlsx]Gráficos'!$D$2</c:f>
              <c:strCache>
                <c:ptCount val="1"/>
                <c:pt idx="0">
                  <c:v>Valor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291-44D4-84C2-02B8DED654A5}"/>
              </c:ext>
            </c:extLst>
          </c:dPt>
          <c:dPt>
            <c:idx val="1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C291-44D4-84C2-02B8DED654A5}"/>
              </c:ext>
            </c:extLst>
          </c:dPt>
          <c:dPt>
            <c:idx val="2"/>
            <c:invertIfNegative val="0"/>
            <c:bubble3D val="0"/>
            <c:spPr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C291-44D4-84C2-02B8DED654A5}"/>
              </c:ext>
            </c:extLst>
          </c:dPt>
          <c:dPt>
            <c:idx val="3"/>
            <c:invertIfNegative val="0"/>
            <c:bubble3D val="0"/>
            <c:spPr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C291-44D4-84C2-02B8DED654A5}"/>
              </c:ext>
            </c:extLst>
          </c:dPt>
          <c:dPt>
            <c:idx val="4"/>
            <c:invertIfNegative val="0"/>
            <c:bubble3D val="0"/>
            <c:spPr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C291-44D4-84C2-02B8DED654A5}"/>
              </c:ext>
            </c:extLst>
          </c:dPt>
          <c:dLbls>
            <c:dLbl>
              <c:idx val="2"/>
              <c:layout>
                <c:manualLayout>
                  <c:x val="0"/>
                  <c:y val="-2.77777777777778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291-44D4-84C2-02B8DED654A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'[Stock Aging.xlsx]Gráficos'!$C$3:$C$7</c:f>
              <c:strCache>
                <c:ptCount val="5"/>
                <c:pt idx="0">
                  <c:v>Vencidos</c:v>
                </c:pt>
                <c:pt idx="1">
                  <c:v>0 - 90</c:v>
                </c:pt>
                <c:pt idx="2">
                  <c:v>91 - 120</c:v>
                </c:pt>
                <c:pt idx="3">
                  <c:v>121 - 150</c:v>
                </c:pt>
                <c:pt idx="4">
                  <c:v>Acima 150</c:v>
                </c:pt>
              </c:strCache>
            </c:strRef>
          </c:cat>
          <c:val>
            <c:numRef>
              <c:f>'[Stock Aging.xlsx]Gráficos'!$D$3:$D$7</c:f>
              <c:numCache>
                <c:formatCode>_-"R$"\ * #,##0_-;\-"R$"\ * #,##0_-;_-"R$"\ * "-"??_-;_-@_-</c:formatCode>
                <c:ptCount val="5"/>
                <c:pt idx="0">
                  <c:v>516519.31</c:v>
                </c:pt>
                <c:pt idx="1">
                  <c:v>652642.72</c:v>
                </c:pt>
                <c:pt idx="2">
                  <c:v>2005928.48</c:v>
                </c:pt>
                <c:pt idx="3">
                  <c:v>1337996.3800000001</c:v>
                </c:pt>
                <c:pt idx="4">
                  <c:v>34020997.889999971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C291-44D4-84C2-02B8DED654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474064"/>
        <c:axId val="6478224"/>
      </c:barChart>
      <c:catAx>
        <c:axId val="6474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478224"/>
        <c:crosses val="autoZero"/>
        <c:auto val="1"/>
        <c:lblAlgn val="ctr"/>
        <c:lblOffset val="100"/>
        <c:noMultiLvlLbl val="0"/>
      </c:catAx>
      <c:valAx>
        <c:axId val="64782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&quot;R$&quot;\ * #,##0_-;\-&quot;R$&quot;\ * #,##0_-;_-&quot;R$&quot;\ 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4740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Budget</c:v>
                </c:pt>
              </c:strCache>
            </c:strRef>
          </c:tx>
          <c:spPr>
            <a:solidFill>
              <a:schemeClr val="tx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2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120</c:v>
                </c:pt>
                <c:pt idx="1">
                  <c:v>105</c:v>
                </c:pt>
                <c:pt idx="2">
                  <c:v>130</c:v>
                </c:pt>
                <c:pt idx="3">
                  <c:v>128</c:v>
                </c:pt>
                <c:pt idx="4">
                  <c:v>126</c:v>
                </c:pt>
                <c:pt idx="5">
                  <c:v>130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777-704B-BC15-5A8619A2577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Realizado</c:v>
                </c:pt>
              </c:strCache>
            </c:strRef>
          </c:tx>
          <c:spPr>
            <a:solidFill>
              <a:schemeClr val="tx1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6187-468F-9D13-33F347FCB19A}"/>
              </c:ext>
            </c:extLst>
          </c:dPt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187-468F-9D13-33F347FCB19A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6187-468F-9D13-33F347FCB19A}"/>
              </c:ext>
            </c:extLst>
          </c:dPt>
          <c:dPt>
            <c:idx val="3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6187-468F-9D13-33F347FCB19A}"/>
              </c:ext>
            </c:extLst>
          </c:dPt>
          <c:dPt>
            <c:idx val="4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6187-468F-9D13-33F347FCB19A}"/>
              </c:ext>
            </c:extLst>
          </c:dPt>
          <c:dPt>
            <c:idx val="5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6187-468F-9D13-33F347FCB19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2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98</c:v>
                </c:pt>
                <c:pt idx="1">
                  <c:v>72</c:v>
                </c:pt>
                <c:pt idx="2">
                  <c:v>133</c:v>
                </c:pt>
                <c:pt idx="3">
                  <c:v>131</c:v>
                </c:pt>
                <c:pt idx="4">
                  <c:v>140</c:v>
                </c:pt>
                <c:pt idx="5">
                  <c:v>125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777-704B-BC15-5A8619A257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175486496"/>
        <c:axId val="107139184"/>
      </c:barChart>
      <c:catAx>
        <c:axId val="175486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2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107139184"/>
        <c:crosses val="autoZero"/>
        <c:auto val="1"/>
        <c:lblAlgn val="ctr"/>
        <c:lblOffset val="100"/>
        <c:noMultiLvlLbl val="0"/>
      </c:catAx>
      <c:valAx>
        <c:axId val="1071391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2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175486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2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 b="0" i="0">
          <a:solidFill>
            <a:schemeClr val="tx2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NET WORTH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7FE-5046-B309-F85322D62339}"/>
              </c:ext>
            </c:extLst>
          </c:dPt>
          <c:dPt>
            <c:idx val="1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7FE-5046-B309-F85322D62339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47FE-5046-B309-F85322D62339}"/>
              </c:ext>
            </c:extLst>
          </c:dPt>
          <c:dPt>
            <c:idx val="3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47FE-5046-B309-F85322D62339}"/>
              </c:ext>
            </c:extLst>
          </c:dPt>
          <c:dPt>
            <c:idx val="4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47FE-5046-B309-F85322D62339}"/>
              </c:ext>
            </c:extLst>
          </c:dPt>
          <c:dPt>
            <c:idx val="5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47FE-5046-B309-F85322D62339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47FE-5046-B309-F85322D62339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47FE-5046-B309-F85322D6233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2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68</c:v>
                </c:pt>
                <c:pt idx="1">
                  <c:v>70</c:v>
                </c:pt>
                <c:pt idx="2">
                  <c:v>87</c:v>
                </c:pt>
                <c:pt idx="3">
                  <c:v>92</c:v>
                </c:pt>
                <c:pt idx="4">
                  <c:v>75</c:v>
                </c:pt>
                <c:pt idx="5">
                  <c:v>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47FE-5046-B309-F85322D623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28"/>
        <c:axId val="780560352"/>
        <c:axId val="768661936"/>
      </c:barChart>
      <c:catAx>
        <c:axId val="780560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2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768661936"/>
        <c:crosses val="autoZero"/>
        <c:auto val="1"/>
        <c:lblAlgn val="ctr"/>
        <c:lblOffset val="100"/>
        <c:noMultiLvlLbl val="0"/>
      </c:catAx>
      <c:valAx>
        <c:axId val="768661936"/>
        <c:scaling>
          <c:orientation val="minMax"/>
          <c:max val="100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2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7805603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 b="0" i="0">
          <a:solidFill>
            <a:schemeClr val="tx2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NET WORTH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EF5-4DBC-915C-398235D96266}"/>
              </c:ext>
            </c:extLst>
          </c:dPt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EF5-4DBC-915C-398235D96266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FEF5-4DBC-915C-398235D96266}"/>
              </c:ext>
            </c:extLst>
          </c:dPt>
          <c:dPt>
            <c:idx val="3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FEF5-4DBC-915C-398235D96266}"/>
              </c:ext>
            </c:extLst>
          </c:dPt>
          <c:dPt>
            <c:idx val="4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FEF5-4DBC-915C-398235D96266}"/>
              </c:ext>
            </c:extLst>
          </c:dPt>
          <c:dPt>
            <c:idx val="5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FEF5-4DBC-915C-398235D96266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FEF5-4DBC-915C-398235D96266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FEF5-4DBC-915C-398235D9626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2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-20</c:v>
                </c:pt>
                <c:pt idx="1">
                  <c:v>-30</c:v>
                </c:pt>
                <c:pt idx="2">
                  <c:v>4</c:v>
                </c:pt>
                <c:pt idx="3">
                  <c:v>8</c:v>
                </c:pt>
                <c:pt idx="4">
                  <c:v>-7</c:v>
                </c:pt>
                <c:pt idx="5">
                  <c:v>-5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FEF5-4DBC-915C-398235D962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28"/>
        <c:axId val="780560352"/>
        <c:axId val="768661936"/>
      </c:barChart>
      <c:catAx>
        <c:axId val="780560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2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768661936"/>
        <c:crosses val="autoZero"/>
        <c:auto val="1"/>
        <c:lblAlgn val="ctr"/>
        <c:lblOffset val="100"/>
        <c:noMultiLvlLbl val="0"/>
      </c:catAx>
      <c:valAx>
        <c:axId val="768661936"/>
        <c:scaling>
          <c:orientation val="minMax"/>
          <c:max val="20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2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7805603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 b="0" i="0">
          <a:solidFill>
            <a:schemeClr val="tx2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Budget</c:v>
                </c:pt>
              </c:strCache>
            </c:strRef>
          </c:tx>
          <c:spPr>
            <a:solidFill>
              <a:schemeClr val="tx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2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Sheet1!$B$2</c:f>
              <c:numCache>
                <c:formatCode>General</c:formatCode>
                <c:ptCount val="1"/>
                <c:pt idx="0">
                  <c:v>739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D62-4900-A10E-34A307269F1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Realizado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2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Sheet1!$C$2</c:f>
              <c:numCache>
                <c:formatCode>General</c:formatCode>
                <c:ptCount val="1"/>
                <c:pt idx="0">
                  <c:v>699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D62-4900-A10E-34A307269F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8"/>
        <c:overlap val="-24"/>
        <c:axId val="175486496"/>
        <c:axId val="107139184"/>
      </c:barChart>
      <c:catAx>
        <c:axId val="175486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2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107139184"/>
        <c:crosses val="autoZero"/>
        <c:auto val="1"/>
        <c:lblAlgn val="ctr"/>
        <c:lblOffset val="100"/>
        <c:noMultiLvlLbl val="0"/>
      </c:catAx>
      <c:valAx>
        <c:axId val="107139184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2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175486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2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 b="0" i="0">
          <a:solidFill>
            <a:schemeClr val="tx2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792026416687389E-2"/>
          <c:y val="5.0280747760189481E-2"/>
          <c:w val="0.96571844946536278"/>
          <c:h val="0.7252181409430370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WC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63</c:v>
                </c:pt>
                <c:pt idx="1">
                  <c:v>65</c:v>
                </c:pt>
                <c:pt idx="2">
                  <c:v>65</c:v>
                </c:pt>
                <c:pt idx="3">
                  <c:v>60</c:v>
                </c:pt>
                <c:pt idx="4">
                  <c:v>59</c:v>
                </c:pt>
                <c:pt idx="5">
                  <c:v>58</c:v>
                </c:pt>
                <c:pt idx="6">
                  <c:v>68</c:v>
                </c:pt>
                <c:pt idx="7">
                  <c:v>68</c:v>
                </c:pt>
                <c:pt idx="8">
                  <c:v>64</c:v>
                </c:pt>
                <c:pt idx="9">
                  <c:v>64</c:v>
                </c:pt>
                <c:pt idx="10">
                  <c:v>68</c:v>
                </c:pt>
                <c:pt idx="11">
                  <c:v>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AA4-9441-967E-CC71479787F0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80"/>
        <c:axId val="550478431"/>
        <c:axId val="552185855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Target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60</c:v>
                </c:pt>
                <c:pt idx="1">
                  <c:v>60</c:v>
                </c:pt>
                <c:pt idx="2">
                  <c:v>60</c:v>
                </c:pt>
                <c:pt idx="3">
                  <c:v>60</c:v>
                </c:pt>
                <c:pt idx="4">
                  <c:v>60</c:v>
                </c:pt>
                <c:pt idx="5">
                  <c:v>60</c:v>
                </c:pt>
                <c:pt idx="6">
                  <c:v>60</c:v>
                </c:pt>
                <c:pt idx="7">
                  <c:v>60</c:v>
                </c:pt>
                <c:pt idx="8">
                  <c:v>60</c:v>
                </c:pt>
                <c:pt idx="9">
                  <c:v>60</c:v>
                </c:pt>
                <c:pt idx="10">
                  <c:v>60</c:v>
                </c:pt>
                <c:pt idx="11">
                  <c:v>60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99E-44C8-AE69-D4BA47870C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50478431"/>
        <c:axId val="552185855"/>
      </c:lineChart>
      <c:catAx>
        <c:axId val="550478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2185855"/>
        <c:crosses val="autoZero"/>
        <c:auto val="1"/>
        <c:lblAlgn val="ctr"/>
        <c:lblOffset val="100"/>
        <c:noMultiLvlLbl val="0"/>
      </c:catAx>
      <c:valAx>
        <c:axId val="552185855"/>
        <c:scaling>
          <c:orientation val="minMax"/>
          <c:min val="0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047843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 b="0" i="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727101185522542"/>
          <c:y val="4.1235619042867794E-2"/>
          <c:w val="0.81143591807121673"/>
          <c:h val="0.7291925129077174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'[Inventory Health.xlsx]Gráfico_Inv. Health'!$C$5</c:f>
              <c:strCache>
                <c:ptCount val="1"/>
                <c:pt idx="0">
                  <c:v>Falta Estoque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9.82700220333769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857-4177-BD73-F6352396A333}"/>
                </c:ext>
              </c:extLst>
            </c:dLbl>
            <c:dLbl>
              <c:idx val="1"/>
              <c:layout>
                <c:manualLayout>
                  <c:x val="1.6583747927030293E-3"/>
                  <c:y val="-0.10328638497652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857-4177-BD73-F6352396A333}"/>
                </c:ext>
              </c:extLst>
            </c:dLbl>
            <c:dLbl>
              <c:idx val="2"/>
              <c:layout>
                <c:manualLayout>
                  <c:x val="0"/>
                  <c:y val="-9.70263576207903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857-4177-BD73-F6352396A33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'[Inventory Health.xlsx]Gráfico_Inv. Health'!$D$4:$F$4</c:f>
              <c:strCache>
                <c:ptCount val="3"/>
                <c:pt idx="0">
                  <c:v>Outubro</c:v>
                </c:pt>
                <c:pt idx="1">
                  <c:v>Novembro</c:v>
                </c:pt>
                <c:pt idx="2">
                  <c:v>Dezembro</c:v>
                </c:pt>
              </c:strCache>
            </c:strRef>
          </c:cat>
          <c:val>
            <c:numRef>
              <c:f>'[Inventory Health.xlsx]Gráfico_Inv. Health'!$D$5:$F$5</c:f>
              <c:numCache>
                <c:formatCode>_-"R$"\ * #,##0_-;\-"R$"\ * #,##0_-;_-"R$"\ * "-"??_-;_-@_-</c:formatCode>
                <c:ptCount val="3"/>
                <c:pt idx="0">
                  <c:v>-11093780.215798635</c:v>
                </c:pt>
                <c:pt idx="1">
                  <c:v>-10406985.466087669</c:v>
                </c:pt>
                <c:pt idx="2">
                  <c:v>-9744484.0986340567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857-4177-BD73-F6352396A333}"/>
            </c:ext>
          </c:extLst>
        </c:ser>
        <c:ser>
          <c:idx val="1"/>
          <c:order val="1"/>
          <c:tx>
            <c:strRef>
              <c:f>'[Inventory Health.xlsx]Gráfico_Inv. Health'!$C$6</c:f>
              <c:strCache>
                <c:ptCount val="1"/>
                <c:pt idx="0">
                  <c:v>Regular</c:v>
                </c:pt>
              </c:strCache>
            </c:strRef>
          </c:tx>
          <c:spPr>
            <a:gradFill flip="none" rotWithShape="1">
              <a:gsLst>
                <a:gs pos="0">
                  <a:srgbClr val="00B050">
                    <a:shade val="30000"/>
                    <a:satMod val="115000"/>
                  </a:srgbClr>
                </a:gs>
                <a:gs pos="50000">
                  <a:srgbClr val="00B050">
                    <a:shade val="67500"/>
                    <a:satMod val="115000"/>
                  </a:srgbClr>
                </a:gs>
                <a:gs pos="100000">
                  <a:srgbClr val="00B05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'[Inventory Health.xlsx]Gráfico_Inv. Health'!$D$4:$F$4</c:f>
              <c:strCache>
                <c:ptCount val="3"/>
                <c:pt idx="0">
                  <c:v>Outubro</c:v>
                </c:pt>
                <c:pt idx="1">
                  <c:v>Novembro</c:v>
                </c:pt>
                <c:pt idx="2">
                  <c:v>Dezembro</c:v>
                </c:pt>
              </c:strCache>
            </c:strRef>
          </c:cat>
          <c:val>
            <c:numRef>
              <c:f>'[Inventory Health.xlsx]Gráfico_Inv. Health'!$D$6:$F$6</c:f>
              <c:numCache>
                <c:formatCode>_-"R$"\ * #,##0_-;\-"R$"\ * #,##0_-;_-"R$"\ * "-"??_-;_-@_-</c:formatCode>
                <c:ptCount val="3"/>
                <c:pt idx="0">
                  <c:v>17072423.06439938</c:v>
                </c:pt>
                <c:pt idx="1">
                  <c:v>17759217.814110346</c:v>
                </c:pt>
                <c:pt idx="2">
                  <c:v>18421719.181563959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857-4177-BD73-F6352396A333}"/>
            </c:ext>
          </c:extLst>
        </c:ser>
        <c:ser>
          <c:idx val="2"/>
          <c:order val="2"/>
          <c:tx>
            <c:strRef>
              <c:f>'[Inventory Health.xlsx]Gráfico_Inv. Health'!$C$7</c:f>
              <c:strCache>
                <c:ptCount val="1"/>
                <c:pt idx="0">
                  <c:v>Slow Moving</c:v>
                </c:pt>
              </c:strCache>
            </c:strRef>
          </c:tx>
          <c:spPr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'[Inventory Health.xlsx]Gráfico_Inv. Health'!$D$4:$F$4</c:f>
              <c:strCache>
                <c:ptCount val="3"/>
                <c:pt idx="0">
                  <c:v>Outubro</c:v>
                </c:pt>
                <c:pt idx="1">
                  <c:v>Novembro</c:v>
                </c:pt>
                <c:pt idx="2">
                  <c:v>Dezembro</c:v>
                </c:pt>
              </c:strCache>
            </c:strRef>
          </c:cat>
          <c:val>
            <c:numRef>
              <c:f>'[Inventory Health.xlsx]Gráfico_Inv. Health'!$D$7:$F$7</c:f>
              <c:numCache>
                <c:formatCode>_-"R$"\ * #,##0_-;\-"R$"\ * #,##0_-;_-"R$"\ * "-"??_-;_-@_-</c:formatCode>
                <c:ptCount val="3"/>
                <c:pt idx="0">
                  <c:v>21457683.385600608</c:v>
                </c:pt>
                <c:pt idx="1">
                  <c:v>18622691.285889633</c:v>
                </c:pt>
                <c:pt idx="2">
                  <c:v>19957972.71843604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8857-4177-BD73-F6352396A333}"/>
            </c:ext>
          </c:extLst>
        </c:ser>
        <c:ser>
          <c:idx val="3"/>
          <c:order val="3"/>
          <c:tx>
            <c:strRef>
              <c:f>'[Inventory Health.xlsx]Gráfico_Inv. Health'!$C$8</c:f>
              <c:strCache>
                <c:ptCount val="1"/>
                <c:pt idx="0">
                  <c:v>No Moving</c:v>
                </c:pt>
              </c:strCache>
            </c:strRef>
          </c:tx>
          <c:spPr>
            <a:gradFill flip="none" rotWithShape="1">
              <a:gsLst>
                <a:gs pos="0">
                  <a:srgbClr val="FF0000">
                    <a:shade val="30000"/>
                    <a:satMod val="115000"/>
                  </a:srgbClr>
                </a:gs>
                <a:gs pos="50000">
                  <a:srgbClr val="FF0000">
                    <a:shade val="67500"/>
                    <a:satMod val="115000"/>
                  </a:srgbClr>
                </a:gs>
                <a:gs pos="100000">
                  <a:srgbClr val="FF0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'[Inventory Health.xlsx]Gráfico_Inv. Health'!$D$4:$F$4</c:f>
              <c:strCache>
                <c:ptCount val="3"/>
                <c:pt idx="0">
                  <c:v>Outubro</c:v>
                </c:pt>
                <c:pt idx="1">
                  <c:v>Novembro</c:v>
                </c:pt>
                <c:pt idx="2">
                  <c:v>Dezembro</c:v>
                </c:pt>
              </c:strCache>
            </c:strRef>
          </c:cat>
          <c:val>
            <c:numRef>
              <c:f>'[Inventory Health.xlsx]Gráfico_Inv. Health'!$D$8:$F$8</c:f>
              <c:numCache>
                <c:formatCode>_-"R$"\ * #,##0_-;\-"R$"\ * #,##0_-;_-"R$"\ * "-"??_-;_-@_-</c:formatCode>
                <c:ptCount val="3"/>
                <c:pt idx="0">
                  <c:v>3978.33</c:v>
                </c:pt>
                <c:pt idx="1">
                  <c:v>3978.33</c:v>
                </c:pt>
                <c:pt idx="2">
                  <c:v>3978.33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857-4177-BD73-F6352396A3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63342160"/>
        <c:axId val="263339984"/>
      </c:barChart>
      <c:catAx>
        <c:axId val="263342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63339984"/>
        <c:crosses val="autoZero"/>
        <c:auto val="1"/>
        <c:lblAlgn val="ctr"/>
        <c:lblOffset val="100"/>
        <c:noMultiLvlLbl val="0"/>
      </c:catAx>
      <c:valAx>
        <c:axId val="263339984"/>
        <c:scaling>
          <c:orientation val="minMax"/>
        </c:scaling>
        <c:delete val="0"/>
        <c:axPos val="l"/>
        <c:numFmt formatCode="_-&quot;R$&quot;\ * #,##0_-;\-&quot;R$&quot;\ * #,##0_-;_-&quot;R$&quot;\ 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633421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5292356748089417"/>
          <c:y val="0.86448649047074233"/>
          <c:w val="0.78377443673199387"/>
          <c:h val="8.34495047093472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63</c:v>
                </c:pt>
                <c:pt idx="1">
                  <c:v>65</c:v>
                </c:pt>
                <c:pt idx="2">
                  <c:v>65</c:v>
                </c:pt>
                <c:pt idx="3">
                  <c:v>60</c:v>
                </c:pt>
                <c:pt idx="4">
                  <c:v>59</c:v>
                </c:pt>
                <c:pt idx="5">
                  <c:v>58</c:v>
                </c:pt>
                <c:pt idx="6">
                  <c:v>68</c:v>
                </c:pt>
                <c:pt idx="7">
                  <c:v>68</c:v>
                </c:pt>
                <c:pt idx="8">
                  <c:v>64</c:v>
                </c:pt>
                <c:pt idx="9">
                  <c:v>64</c:v>
                </c:pt>
                <c:pt idx="10">
                  <c:v>68</c:v>
                </c:pt>
                <c:pt idx="11">
                  <c:v>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AA4-9441-967E-CC71479787F0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80"/>
        <c:axId val="550478431"/>
        <c:axId val="552185855"/>
      </c:barChart>
      <c:catAx>
        <c:axId val="550478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2185855"/>
        <c:crosses val="autoZero"/>
        <c:auto val="1"/>
        <c:lblAlgn val="ctr"/>
        <c:lblOffset val="100"/>
        <c:noMultiLvlLbl val="0"/>
      </c:catAx>
      <c:valAx>
        <c:axId val="552185855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047843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 b="0" i="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63</c:v>
                </c:pt>
                <c:pt idx="1">
                  <c:v>65</c:v>
                </c:pt>
                <c:pt idx="2">
                  <c:v>65</c:v>
                </c:pt>
                <c:pt idx="3">
                  <c:v>60</c:v>
                </c:pt>
                <c:pt idx="4">
                  <c:v>59</c:v>
                </c:pt>
                <c:pt idx="5">
                  <c:v>58</c:v>
                </c:pt>
                <c:pt idx="6">
                  <c:v>68</c:v>
                </c:pt>
                <c:pt idx="7">
                  <c:v>68</c:v>
                </c:pt>
                <c:pt idx="8">
                  <c:v>64</c:v>
                </c:pt>
                <c:pt idx="9">
                  <c:v>64</c:v>
                </c:pt>
                <c:pt idx="10">
                  <c:v>68</c:v>
                </c:pt>
                <c:pt idx="11">
                  <c:v>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AA4-9441-967E-CC71479787F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53</c:v>
                </c:pt>
                <c:pt idx="1">
                  <c:v>54</c:v>
                </c:pt>
                <c:pt idx="2">
                  <c:v>54</c:v>
                </c:pt>
                <c:pt idx="3">
                  <c:v>49</c:v>
                </c:pt>
                <c:pt idx="4">
                  <c:v>48</c:v>
                </c:pt>
                <c:pt idx="5">
                  <c:v>47</c:v>
                </c:pt>
                <c:pt idx="6">
                  <c:v>57</c:v>
                </c:pt>
                <c:pt idx="7">
                  <c:v>57</c:v>
                </c:pt>
                <c:pt idx="8">
                  <c:v>53</c:v>
                </c:pt>
                <c:pt idx="9">
                  <c:v>53</c:v>
                </c:pt>
                <c:pt idx="10">
                  <c:v>57</c:v>
                </c:pt>
                <c:pt idx="11">
                  <c:v>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236-044A-8E87-3801CB4B5221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80"/>
        <c:axId val="550478431"/>
        <c:axId val="552185855"/>
      </c:barChart>
      <c:catAx>
        <c:axId val="550478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2185855"/>
        <c:crosses val="autoZero"/>
        <c:auto val="1"/>
        <c:lblAlgn val="ctr"/>
        <c:lblOffset val="100"/>
        <c:noMultiLvlLbl val="0"/>
      </c:catAx>
      <c:valAx>
        <c:axId val="552185855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047843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 b="0" i="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</c:spPr>
          <c:dPt>
            <c:idx val="0"/>
            <c:bubble3D val="0"/>
            <c:spPr>
              <a:solidFill>
                <a:srgbClr val="FA7B87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1F4-2C4B-8D5C-E7921F549585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1F4-2C4B-8D5C-E7921F549585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A1F4-2C4B-8D5C-E7921F549585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  <c:pt idx="0">
                  <c:v>1</c:v>
                </c:pt>
                <c:pt idx="1">
                  <c:v>2</c:v>
                </c:pt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 formatCode="0%">
                  <c:v>0.75</c:v>
                </c:pt>
                <c:pt idx="1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1F4-2C4B-8D5C-E7921F5495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</c:spPr>
          <c:dPt>
            <c:idx val="0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1F4-2C4B-8D5C-E7921F549585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1F4-2C4B-8D5C-E7921F549585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A1F4-2C4B-8D5C-E7921F549585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  <c:pt idx="0">
                  <c:v>1</c:v>
                </c:pt>
                <c:pt idx="1">
                  <c:v>2</c:v>
                </c:pt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10</c:v>
                </c:pt>
                <c:pt idx="1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1F4-2C4B-8D5C-E7921F5495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A44C-4878-8D47-F97ABF30C6AB}"/>
              </c:ext>
            </c:extLst>
          </c:dPt>
          <c:dPt>
            <c:idx val="1"/>
            <c:invertIfNegative val="0"/>
            <c:bubble3D val="0"/>
            <c:spPr>
              <a:gradFill flip="none" rotWithShape="1">
                <a:gsLst>
                  <a:gs pos="0">
                    <a:schemeClr val="accent2">
                      <a:shade val="30000"/>
                      <a:satMod val="115000"/>
                    </a:schemeClr>
                  </a:gs>
                  <a:gs pos="50000">
                    <a:schemeClr val="accent2">
                      <a:shade val="67500"/>
                      <a:satMod val="115000"/>
                    </a:schemeClr>
                  </a:gs>
                  <a:gs pos="100000">
                    <a:schemeClr val="accent2"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1DD3-0B4A-9D82-FE57F4BEA705}"/>
              </c:ext>
            </c:extLst>
          </c:dPt>
          <c:dPt>
            <c:idx val="2"/>
            <c:invertIfNegative val="0"/>
            <c:bubble3D val="0"/>
            <c:spPr>
              <a:gradFill flip="none" rotWithShape="1">
                <a:gsLst>
                  <a:gs pos="0">
                    <a:schemeClr val="accent4">
                      <a:shade val="30000"/>
                      <a:satMod val="115000"/>
                    </a:schemeClr>
                  </a:gs>
                  <a:gs pos="50000">
                    <a:schemeClr val="accent4">
                      <a:shade val="67500"/>
                      <a:satMod val="115000"/>
                    </a:schemeClr>
                  </a:gs>
                  <a:gs pos="100000">
                    <a:schemeClr val="accent4"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1DD3-0B4A-9D82-FE57F4BEA705}"/>
              </c:ext>
            </c:extLst>
          </c:dPt>
          <c:dPt>
            <c:idx val="3"/>
            <c:invertIfNegative val="0"/>
            <c:bubble3D val="0"/>
            <c:spPr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1DD3-0B4A-9D82-FE57F4BEA705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1DD3-0B4A-9D82-FE57F4BEA70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&lt; 30 Days</c:v>
                </c:pt>
                <c:pt idx="1">
                  <c:v>&lt; 60 Days</c:v>
                </c:pt>
                <c:pt idx="2">
                  <c:v>&lt; 90 Days</c:v>
                </c:pt>
                <c:pt idx="3">
                  <c:v>&gt; 90 Days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0.05</c:v>
                </c:pt>
                <c:pt idx="1">
                  <c:v>0.65</c:v>
                </c:pt>
                <c:pt idx="2">
                  <c:v>0.25</c:v>
                </c:pt>
                <c:pt idx="3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AA4-9441-967E-CC71479787F0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80"/>
        <c:axId val="550478431"/>
        <c:axId val="552185855"/>
      </c:barChart>
      <c:catAx>
        <c:axId val="550478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2185855"/>
        <c:crosses val="autoZero"/>
        <c:auto val="1"/>
        <c:lblAlgn val="ctr"/>
        <c:lblOffset val="100"/>
        <c:noMultiLvlLbl val="0"/>
      </c:catAx>
      <c:valAx>
        <c:axId val="552185855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047843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 b="0" i="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7436283459044951E-2"/>
          <c:y val="0.12362980620431178"/>
          <c:w val="0.95224948287906352"/>
          <c:h val="0.736122521200965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VOL * TON</c:v>
                </c:pt>
              </c:strCache>
            </c:strRef>
          </c:tx>
          <c:spPr>
            <a:solidFill>
              <a:srgbClr val="FFC000">
                <a:alpha val="53000"/>
              </a:srgb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2D77-46C4-888F-B0D8553B8BA1}"/>
              </c:ext>
            </c:extLst>
          </c:dPt>
          <c:dLbls>
            <c:dLbl>
              <c:idx val="6"/>
              <c:layout>
                <c:manualLayout>
                  <c:x val="-2.4790016845500544E-3"/>
                  <c:y val="0.154261004761442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D77-46C4-888F-B0D8553B8BA1}"/>
                </c:ext>
              </c:extLst>
            </c:dLbl>
            <c:dLbl>
              <c:idx val="8"/>
              <c:layout>
                <c:manualLayout>
                  <c:x val="-2.4790016845500544E-3"/>
                  <c:y val="0.100862964651712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D77-46C4-888F-B0D8553B8BA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rgbClr val="001420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#,##0_ ;\-#,##0\ </c:formatCode>
                <c:ptCount val="12"/>
                <c:pt idx="0">
                  <c:v>9200</c:v>
                </c:pt>
                <c:pt idx="1">
                  <c:v>8800</c:v>
                </c:pt>
                <c:pt idx="2">
                  <c:v>9300</c:v>
                </c:pt>
                <c:pt idx="3">
                  <c:v>9500</c:v>
                </c:pt>
                <c:pt idx="4">
                  <c:v>9600</c:v>
                </c:pt>
                <c:pt idx="5">
                  <c:v>9900</c:v>
                </c:pt>
                <c:pt idx="6">
                  <c:v>10200</c:v>
                </c:pt>
                <c:pt idx="7">
                  <c:v>10300</c:v>
                </c:pt>
                <c:pt idx="8">
                  <c:v>10400</c:v>
                </c:pt>
                <c:pt idx="9">
                  <c:v>10500</c:v>
                </c:pt>
                <c:pt idx="10">
                  <c:v>10000</c:v>
                </c:pt>
                <c:pt idx="11">
                  <c:v>9600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A13-47C0-890F-2BE6BBC59A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550478431"/>
        <c:axId val="552185855"/>
      </c:barChart>
      <c:catAx>
        <c:axId val="550478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rgbClr val="001420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2185855"/>
        <c:crosses val="autoZero"/>
        <c:auto val="1"/>
        <c:lblAlgn val="ctr"/>
        <c:lblOffset val="100"/>
        <c:noMultiLvlLbl val="0"/>
      </c:catAx>
      <c:valAx>
        <c:axId val="552185855"/>
        <c:scaling>
          <c:orientation val="minMax"/>
        </c:scaling>
        <c:delete val="0"/>
        <c:axPos val="l"/>
        <c:numFmt formatCode="#,##0_ ;\-#,##0\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047843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100" b="0" i="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7436283459044951E-2"/>
          <c:y val="0.12362980620431178"/>
          <c:w val="0.95224948287906352"/>
          <c:h val="0.736122521200965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Real + Forecast</c:v>
                </c:pt>
              </c:strCache>
            </c:strRef>
          </c:tx>
          <c:spPr>
            <a:solidFill>
              <a:schemeClr val="accent3">
                <a:lumMod val="50000"/>
                <a:alpha val="57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D13-4508-8B3D-947D13489927}"/>
              </c:ext>
            </c:extLst>
          </c:dPt>
          <c:dLbls>
            <c:spPr>
              <a:solidFill>
                <a:schemeClr val="tx2">
                  <a:lumMod val="5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bg1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_-"R$"\ * #,##0_-;\-"R$"\ * #,##0_-;_-"R$"\ * "-"??_-;_-@_-</c:formatCode>
                <c:ptCount val="12"/>
                <c:pt idx="0">
                  <c:v>150</c:v>
                </c:pt>
                <c:pt idx="1">
                  <c:v>110</c:v>
                </c:pt>
                <c:pt idx="2">
                  <c:v>150</c:v>
                </c:pt>
                <c:pt idx="3">
                  <c:v>170</c:v>
                </c:pt>
                <c:pt idx="4">
                  <c:v>180</c:v>
                </c:pt>
                <c:pt idx="5">
                  <c:v>210</c:v>
                </c:pt>
                <c:pt idx="6">
                  <c:v>240</c:v>
                </c:pt>
                <c:pt idx="7">
                  <c:v>250</c:v>
                </c:pt>
                <c:pt idx="8">
                  <c:v>280</c:v>
                </c:pt>
                <c:pt idx="9">
                  <c:v>290</c:v>
                </c:pt>
                <c:pt idx="10">
                  <c:v>240</c:v>
                </c:pt>
                <c:pt idx="11">
                  <c:v>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359-434C-925D-36BAF17894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550478431"/>
        <c:axId val="552185855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Budget</c:v>
                </c:pt>
              </c:strCache>
            </c:strRef>
          </c:tx>
          <c:spPr>
            <a:ln w="57150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rgbClr val="001420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130</c:v>
                </c:pt>
                <c:pt idx="1">
                  <c:v>120</c:v>
                </c:pt>
                <c:pt idx="2">
                  <c:v>145</c:v>
                </c:pt>
                <c:pt idx="3">
                  <c:v>160</c:v>
                </c:pt>
                <c:pt idx="4">
                  <c:v>190</c:v>
                </c:pt>
                <c:pt idx="5">
                  <c:v>200</c:v>
                </c:pt>
                <c:pt idx="6" formatCode="_-&quot;R$&quot;\ * #,##0_-;\-&quot;R$&quot;\ * #,##0_-;_-&quot;R$&quot;\ * &quot;-&quot;??_-;_-@_-">
                  <c:v>240</c:v>
                </c:pt>
                <c:pt idx="7" formatCode="_-&quot;R$&quot;\ * #,##0_-;\-&quot;R$&quot;\ * #,##0_-;_-&quot;R$&quot;\ * &quot;-&quot;??_-;_-@_-">
                  <c:v>250</c:v>
                </c:pt>
                <c:pt idx="8" formatCode="_-&quot;R$&quot;\ * #,##0_-;\-&quot;R$&quot;\ * #,##0_-;_-&quot;R$&quot;\ * &quot;-&quot;??_-;_-@_-">
                  <c:v>280</c:v>
                </c:pt>
                <c:pt idx="9" formatCode="_-&quot;R$&quot;\ * #,##0_-;\-&quot;R$&quot;\ * #,##0_-;_-&quot;R$&quot;\ * &quot;-&quot;??_-;_-@_-">
                  <c:v>290</c:v>
                </c:pt>
                <c:pt idx="10" formatCode="_-&quot;R$&quot;\ * #,##0_-;\-&quot;R$&quot;\ * #,##0_-;_-&quot;R$&quot;\ * &quot;-&quot;??_-;_-@_-">
                  <c:v>240</c:v>
                </c:pt>
                <c:pt idx="11" formatCode="_-&quot;R$&quot;\ * #,##0_-;\-&quot;R$&quot;\ * #,##0_-;_-&quot;R$&quot;\ * &quot;-&quot;??_-;_-@_-">
                  <c:v>200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359-434C-925D-36BAF17894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93959440"/>
        <c:axId val="799910640"/>
      </c:lineChart>
      <c:catAx>
        <c:axId val="550478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rgbClr val="001420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2185855"/>
        <c:crosses val="autoZero"/>
        <c:auto val="1"/>
        <c:lblAlgn val="ctr"/>
        <c:lblOffset val="100"/>
        <c:noMultiLvlLbl val="0"/>
      </c:catAx>
      <c:valAx>
        <c:axId val="552185855"/>
        <c:scaling>
          <c:orientation val="minMax"/>
        </c:scaling>
        <c:delete val="0"/>
        <c:axPos val="l"/>
        <c:numFmt formatCode="_-&quot;R$&quot;\ * #,##0_-;\-&quot;R$&quot;\ * #,##0_-;_-&quot;R$&quot;\ 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0478431"/>
        <c:crosses val="autoZero"/>
        <c:crossBetween val="between"/>
      </c:valAx>
      <c:valAx>
        <c:axId val="799910640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793959440"/>
        <c:crosses val="max"/>
        <c:crossBetween val="between"/>
      </c:valAx>
      <c:catAx>
        <c:axId val="79395944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79991064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3348290303618201"/>
          <c:y val="1.7799350860944325E-2"/>
          <c:w val="0.35017385708983328"/>
          <c:h val="0.1476159498067649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rgbClr val="001420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100" b="0" i="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7436283459044951E-2"/>
          <c:y val="0.23042585754542802"/>
          <c:w val="0.95224948287906352"/>
          <c:h val="0.629326502619914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Real * MM</c:v>
                </c:pt>
              </c:strCache>
            </c:strRef>
          </c:tx>
          <c:spPr>
            <a:solidFill>
              <a:schemeClr val="accent1">
                <a:alpha val="6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1A3E-43A1-AC4B-510A37C1B4A9}"/>
              </c:ext>
            </c:extLst>
          </c:dPt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_-"R$"\ * #,##0_-;\-"R$"\ * #,##0_-;_-"R$"\ * "-"??_-;_-@_-</c:formatCode>
                <c:ptCount val="12"/>
                <c:pt idx="0">
                  <c:v>280</c:v>
                </c:pt>
                <c:pt idx="1">
                  <c:v>333.33333333333331</c:v>
                </c:pt>
                <c:pt idx="2">
                  <c:v>373.33333333333331</c:v>
                </c:pt>
                <c:pt idx="3">
                  <c:v>420</c:v>
                </c:pt>
                <c:pt idx="4">
                  <c:v>466.66666666666669</c:v>
                </c:pt>
                <c:pt idx="5">
                  <c:v>513.33333333333337</c:v>
                </c:pt>
                <c:pt idx="6">
                  <c:v>546.66666666666663</c:v>
                </c:pt>
                <c:pt idx="7">
                  <c:v>540</c:v>
                </c:pt>
                <c:pt idx="8">
                  <c:v>486.66666666666669</c:v>
                </c:pt>
                <c:pt idx="9">
                  <c:v>393.33333333333331</c:v>
                </c:pt>
                <c:pt idx="10">
                  <c:v>306.66666666666669</c:v>
                </c:pt>
                <c:pt idx="11">
                  <c:v>273.33333333333331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039-4AC7-90A2-DAB198FA73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550478431"/>
        <c:axId val="552185855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Days</c:v>
                </c:pt>
              </c:strCache>
            </c:strRef>
          </c:tx>
          <c:spPr>
            <a:ln w="571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rgbClr val="001420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56</c:v>
                </c:pt>
                <c:pt idx="1">
                  <c:v>59</c:v>
                </c:pt>
                <c:pt idx="2">
                  <c:v>61</c:v>
                </c:pt>
                <c:pt idx="3">
                  <c:v>63</c:v>
                </c:pt>
                <c:pt idx="4">
                  <c:v>60</c:v>
                </c:pt>
                <c:pt idx="5">
                  <c:v>62</c:v>
                </c:pt>
                <c:pt idx="6">
                  <c:v>60</c:v>
                </c:pt>
                <c:pt idx="7">
                  <c:v>59</c:v>
                </c:pt>
                <c:pt idx="8">
                  <c:v>63</c:v>
                </c:pt>
                <c:pt idx="9">
                  <c:v>61</c:v>
                </c:pt>
                <c:pt idx="10">
                  <c:v>60</c:v>
                </c:pt>
                <c:pt idx="11">
                  <c:v>59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039-4AC7-90A2-DAB198FA73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93959440"/>
        <c:axId val="799910640"/>
      </c:lineChart>
      <c:catAx>
        <c:axId val="550478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rgbClr val="001420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2185855"/>
        <c:crosses val="autoZero"/>
        <c:auto val="1"/>
        <c:lblAlgn val="ctr"/>
        <c:lblOffset val="100"/>
        <c:noMultiLvlLbl val="0"/>
      </c:catAx>
      <c:valAx>
        <c:axId val="552185855"/>
        <c:scaling>
          <c:orientation val="minMax"/>
        </c:scaling>
        <c:delete val="0"/>
        <c:axPos val="l"/>
        <c:numFmt formatCode="_-&quot;R$&quot;\ * #,##0_-;\-&quot;R$&quot;\ * #,##0_-;_-&quot;R$&quot;\ 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0478431"/>
        <c:crosses val="autoZero"/>
        <c:crossBetween val="between"/>
      </c:valAx>
      <c:valAx>
        <c:axId val="799910640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793959440"/>
        <c:crosses val="max"/>
        <c:crossBetween val="between"/>
      </c:valAx>
      <c:catAx>
        <c:axId val="79395944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79991064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32491299094481196"/>
          <c:y val="4.7464924541982166E-2"/>
          <c:w val="0.35017385708983328"/>
          <c:h val="8.828478027028384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rgbClr val="001420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100" b="0" i="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A</c:v>
                </c:pt>
                <c:pt idx="1">
                  <c:v>B</c:v>
                </c:pt>
                <c:pt idx="2">
                  <c:v>C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0.6</c:v>
                </c:pt>
                <c:pt idx="1">
                  <c:v>0.8</c:v>
                </c:pt>
                <c:pt idx="2">
                  <c:v>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736-024B-806C-734077BB357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Slow Moving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A</c:v>
                </c:pt>
                <c:pt idx="1">
                  <c:v>B</c:v>
                </c:pt>
                <c:pt idx="2">
                  <c:v>C</c:v>
                </c:pt>
              </c:strCache>
            </c:strRef>
          </c:cat>
          <c:val>
            <c:numRef>
              <c:f>Sheet1!$C$2:$C$4</c:f>
              <c:numCache>
                <c:formatCode>0%</c:formatCode>
                <c:ptCount val="3"/>
                <c:pt idx="0">
                  <c:v>0.28000000000000003</c:v>
                </c:pt>
                <c:pt idx="1">
                  <c:v>0.18</c:v>
                </c:pt>
                <c:pt idx="2">
                  <c:v>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736-024B-806C-734077BB357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No Moving</c:v>
                </c:pt>
              </c:strCache>
            </c:strRef>
          </c:tx>
          <c:spPr>
            <a:solidFill>
              <a:srgbClr val="FA7B8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A</c:v>
                </c:pt>
                <c:pt idx="1">
                  <c:v>B</c:v>
                </c:pt>
                <c:pt idx="2">
                  <c:v>C</c:v>
                </c:pt>
              </c:strCache>
            </c:strRef>
          </c:cat>
          <c:val>
            <c:numRef>
              <c:f>Sheet1!$D$2:$D$4</c:f>
              <c:numCache>
                <c:formatCode>0%</c:formatCode>
                <c:ptCount val="3"/>
                <c:pt idx="0">
                  <c:v>0.12</c:v>
                </c:pt>
                <c:pt idx="1">
                  <c:v>0.02</c:v>
                </c:pt>
                <c:pt idx="2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C15-4C6D-9398-803464A82D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2"/>
        <c:axId val="550478431"/>
        <c:axId val="552185855"/>
      </c:barChart>
      <c:catAx>
        <c:axId val="550478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2185855"/>
        <c:crosses val="autoZero"/>
        <c:auto val="1"/>
        <c:lblAlgn val="ctr"/>
        <c:lblOffset val="100"/>
        <c:noMultiLvlLbl val="0"/>
      </c:catAx>
      <c:valAx>
        <c:axId val="552185855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047843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100" b="0" i="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7436283459044951E-2"/>
          <c:y val="0.12362980620431178"/>
          <c:w val="0.95224948287906352"/>
          <c:h val="0.736122521200965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Real * MM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_-"R$"\ * #,##0_-;\-"R$"\ * #,##0_-;_-"R$"\ * "-"??_-;_-@_-</c:formatCode>
                <c:ptCount val="12"/>
                <c:pt idx="0">
                  <c:v>280</c:v>
                </c:pt>
                <c:pt idx="1">
                  <c:v>310</c:v>
                </c:pt>
                <c:pt idx="2">
                  <c:v>350</c:v>
                </c:pt>
                <c:pt idx="3">
                  <c:v>400</c:v>
                </c:pt>
                <c:pt idx="4">
                  <c:v>420</c:v>
                </c:pt>
                <c:pt idx="5">
                  <c:v>510</c:v>
                </c:pt>
                <c:pt idx="6">
                  <c:v>580</c:v>
                </c:pt>
                <c:pt idx="7">
                  <c:v>600</c:v>
                </c:pt>
                <c:pt idx="8">
                  <c:v>605</c:v>
                </c:pt>
                <c:pt idx="9">
                  <c:v>580</c:v>
                </c:pt>
                <c:pt idx="10">
                  <c:v>550</c:v>
                </c:pt>
                <c:pt idx="11">
                  <c:v>490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A13-47C0-890F-2BE6BBC59A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550478431"/>
        <c:axId val="552185855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Days</c:v>
                </c:pt>
              </c:strCache>
            </c:strRef>
          </c:tx>
          <c:spPr>
            <a:ln w="571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56</c:v>
                </c:pt>
                <c:pt idx="1">
                  <c:v>62.000000000000007</c:v>
                </c:pt>
                <c:pt idx="2">
                  <c:v>70</c:v>
                </c:pt>
                <c:pt idx="3">
                  <c:v>80</c:v>
                </c:pt>
                <c:pt idx="4">
                  <c:v>84</c:v>
                </c:pt>
                <c:pt idx="5">
                  <c:v>102</c:v>
                </c:pt>
                <c:pt idx="6">
                  <c:v>116</c:v>
                </c:pt>
                <c:pt idx="7">
                  <c:v>120</c:v>
                </c:pt>
                <c:pt idx="8">
                  <c:v>121</c:v>
                </c:pt>
                <c:pt idx="9">
                  <c:v>116</c:v>
                </c:pt>
                <c:pt idx="10">
                  <c:v>110</c:v>
                </c:pt>
                <c:pt idx="11">
                  <c:v>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A13-47C0-890F-2BE6BBC59A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93959440"/>
        <c:axId val="799910640"/>
      </c:lineChart>
      <c:catAx>
        <c:axId val="550478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2185855"/>
        <c:crosses val="autoZero"/>
        <c:auto val="1"/>
        <c:lblAlgn val="ctr"/>
        <c:lblOffset val="100"/>
        <c:noMultiLvlLbl val="0"/>
      </c:catAx>
      <c:valAx>
        <c:axId val="552185855"/>
        <c:scaling>
          <c:orientation val="minMax"/>
        </c:scaling>
        <c:delete val="0"/>
        <c:axPos val="l"/>
        <c:numFmt formatCode="_-&quot;R$&quot;\ * #,##0_-;\-&quot;R$&quot;\ * #,##0_-;_-&quot;R$&quot;\ 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0478431"/>
        <c:crosses val="autoZero"/>
        <c:crossBetween val="between"/>
      </c:valAx>
      <c:valAx>
        <c:axId val="799910640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793959440"/>
        <c:crosses val="max"/>
        <c:crossBetween val="between"/>
      </c:valAx>
      <c:catAx>
        <c:axId val="79395944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79991064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3348290303618201"/>
          <c:y val="1.7799350860944325E-2"/>
          <c:w val="0.35017385708983328"/>
          <c:h val="8.828478027028384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100" b="0" i="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7436283459044951E-2"/>
          <c:y val="0.12362980620431178"/>
          <c:w val="0.95224948287906352"/>
          <c:h val="0.736122521200965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Real * MM</c:v>
                </c:pt>
              </c:strCache>
            </c:strRef>
          </c:tx>
          <c:spPr>
            <a:solidFill>
              <a:schemeClr val="accent3">
                <a:alpha val="68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264D-47E1-ADBF-F9AA1CE976D1}"/>
              </c:ext>
            </c:extLst>
          </c:dPt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_-"R$"\ * #,##0_-;\-"R$"\ * #,##0_-;_-"R$"\ * "-"??_-;_-@_-</c:formatCode>
                <c:ptCount val="12"/>
                <c:pt idx="0">
                  <c:v>450</c:v>
                </c:pt>
                <c:pt idx="1">
                  <c:v>410</c:v>
                </c:pt>
                <c:pt idx="2">
                  <c:v>450</c:v>
                </c:pt>
                <c:pt idx="3">
                  <c:v>500</c:v>
                </c:pt>
                <c:pt idx="4">
                  <c:v>480</c:v>
                </c:pt>
                <c:pt idx="5">
                  <c:v>410</c:v>
                </c:pt>
                <c:pt idx="6">
                  <c:v>480</c:v>
                </c:pt>
                <c:pt idx="7">
                  <c:v>500</c:v>
                </c:pt>
                <c:pt idx="8">
                  <c:v>505</c:v>
                </c:pt>
                <c:pt idx="9">
                  <c:v>480</c:v>
                </c:pt>
                <c:pt idx="10">
                  <c:v>450</c:v>
                </c:pt>
                <c:pt idx="11">
                  <c:v>450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359-434C-925D-36BAF17894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550478431"/>
        <c:axId val="552185855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Days</c:v>
                </c:pt>
              </c:strCache>
            </c:strRef>
          </c:tx>
          <c:spPr>
            <a:ln w="5715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90</c:v>
                </c:pt>
                <c:pt idx="1">
                  <c:v>82</c:v>
                </c:pt>
                <c:pt idx="2">
                  <c:v>90</c:v>
                </c:pt>
                <c:pt idx="3">
                  <c:v>100</c:v>
                </c:pt>
                <c:pt idx="4">
                  <c:v>96</c:v>
                </c:pt>
                <c:pt idx="5">
                  <c:v>82</c:v>
                </c:pt>
                <c:pt idx="6">
                  <c:v>96</c:v>
                </c:pt>
                <c:pt idx="7">
                  <c:v>100</c:v>
                </c:pt>
                <c:pt idx="8">
                  <c:v>101</c:v>
                </c:pt>
                <c:pt idx="9">
                  <c:v>96</c:v>
                </c:pt>
                <c:pt idx="10">
                  <c:v>90</c:v>
                </c:pt>
                <c:pt idx="11">
                  <c:v>90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359-434C-925D-36BAF17894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93959440"/>
        <c:axId val="799910640"/>
      </c:lineChart>
      <c:catAx>
        <c:axId val="550478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2185855"/>
        <c:crosses val="autoZero"/>
        <c:auto val="1"/>
        <c:lblAlgn val="ctr"/>
        <c:lblOffset val="100"/>
        <c:noMultiLvlLbl val="0"/>
      </c:catAx>
      <c:valAx>
        <c:axId val="552185855"/>
        <c:scaling>
          <c:orientation val="minMax"/>
        </c:scaling>
        <c:delete val="0"/>
        <c:axPos val="l"/>
        <c:numFmt formatCode="_-&quot;R$&quot;\ * #,##0_-;\-&quot;R$&quot;\ * #,##0_-;_-&quot;R$&quot;\ 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0478431"/>
        <c:crosses val="autoZero"/>
        <c:crossBetween val="between"/>
      </c:valAx>
      <c:valAx>
        <c:axId val="799910640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793959440"/>
        <c:crosses val="max"/>
        <c:crossBetween val="between"/>
      </c:valAx>
      <c:catAx>
        <c:axId val="79395944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79991064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3348290303618201"/>
          <c:y val="1.7799350860944325E-2"/>
          <c:w val="0.35017385708983328"/>
          <c:h val="8.828478027028384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100" b="0" i="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Regular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A</c:v>
                </c:pt>
                <c:pt idx="1">
                  <c:v>B</c:v>
                </c:pt>
                <c:pt idx="2">
                  <c:v>C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0.8</c:v>
                </c:pt>
                <c:pt idx="1">
                  <c:v>0.7</c:v>
                </c:pt>
                <c:pt idx="2">
                  <c:v>0.6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1F9-4C5A-90EE-A1E89677FF1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Slow Moving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A</c:v>
                </c:pt>
                <c:pt idx="1">
                  <c:v>B</c:v>
                </c:pt>
                <c:pt idx="2">
                  <c:v>C</c:v>
                </c:pt>
              </c:strCache>
            </c:strRef>
          </c:cat>
          <c:val>
            <c:numRef>
              <c:f>Sheet1!$C$2:$C$4</c:f>
              <c:numCache>
                <c:formatCode>0%</c:formatCode>
                <c:ptCount val="3"/>
                <c:pt idx="0">
                  <c:v>0.17</c:v>
                </c:pt>
                <c:pt idx="1">
                  <c:v>0.25</c:v>
                </c:pt>
                <c:pt idx="2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1F9-4C5A-90EE-A1E89677FF1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No Moving</c:v>
                </c:pt>
              </c:strCache>
            </c:strRef>
          </c:tx>
          <c:spPr>
            <a:solidFill>
              <a:srgbClr val="FA7B8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A</c:v>
                </c:pt>
                <c:pt idx="1">
                  <c:v>B</c:v>
                </c:pt>
                <c:pt idx="2">
                  <c:v>C</c:v>
                </c:pt>
              </c:strCache>
            </c:strRef>
          </c:cat>
          <c:val>
            <c:numRef>
              <c:f>Sheet1!$D$2:$D$4</c:f>
              <c:numCache>
                <c:formatCode>0%</c:formatCode>
                <c:ptCount val="3"/>
                <c:pt idx="0">
                  <c:v>0.03</c:v>
                </c:pt>
                <c:pt idx="1">
                  <c:v>0.05</c:v>
                </c:pt>
                <c:pt idx="2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1F9-4C5A-90EE-A1E89677FF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2"/>
        <c:axId val="550478431"/>
        <c:axId val="552185855"/>
      </c:barChart>
      <c:catAx>
        <c:axId val="550478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2185855"/>
        <c:crosses val="autoZero"/>
        <c:auto val="1"/>
        <c:lblAlgn val="ctr"/>
        <c:lblOffset val="100"/>
        <c:noMultiLvlLbl val="0"/>
      </c:catAx>
      <c:valAx>
        <c:axId val="552185855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pPr>
            <a:endParaRPr lang="pt-BR"/>
          </a:p>
        </c:txPr>
        <c:crossAx val="55047843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100" b="0" i="0">
          <a:solidFill>
            <a:schemeClr val="tx1"/>
          </a:solidFill>
          <a:latin typeface="Lato Light" panose="020F0502020204030203" pitchFamily="34" charset="0"/>
          <a:ea typeface="Lato Light" panose="020F0502020204030203" pitchFamily="34" charset="0"/>
          <a:cs typeface="Lato Light" panose="020F0502020204030203" pitchFamily="34" charset="0"/>
        </a:defRPr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simple1" qsCatId="simple" csTypeId="urn:microsoft.com/office/officeart/2005/8/colors/accent0_3" csCatId="mainScheme" phldr="1"/>
      <dgm:spPr/>
    </dgm:pt>
    <dgm:pt modelId="{46A9E293-121A-46B2-A7A8-F7B5BD95591E}">
      <dgm:prSet phldrT="[Text]" custT="1"/>
      <dgm:spPr/>
      <dgm:t>
        <a:bodyPr/>
        <a:lstStyle/>
        <a:p>
          <a:r>
            <a:rPr lang="en-US" sz="1600" b="0" dirty="0">
              <a:latin typeface="Arial" panose="020B0604020202020204" pitchFamily="34" charset="0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srgbClr val="D8D8D8"/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rgbClr val="D8D8D8"/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3.Consenso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Operacional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rgbClr val="D8D8D8"/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4.Consenso 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rgbClr val="D8D8D8"/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/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/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/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/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simple1" qsCatId="simple" csTypeId="urn:microsoft.com/office/officeart/2005/8/colors/accent0_3" csCatId="mainScheme" phldr="1"/>
      <dgm:spPr/>
    </dgm:pt>
    <dgm:pt modelId="{46A9E293-121A-46B2-A7A8-F7B5BD95591E}">
      <dgm:prSet phldrT="[Text]" custT="1"/>
      <dgm:spPr/>
      <dgm:t>
        <a:bodyPr/>
        <a:lstStyle/>
        <a:p>
          <a:r>
            <a:rPr lang="en-US" sz="1600" b="0" dirty="0">
              <a:latin typeface="Arial" panose="020B0604020202020204" pitchFamily="34" charset="0"/>
              <a:cs typeface="Arial" panose="020B0604020202020204" pitchFamily="34" charset="0"/>
            </a:rPr>
            <a:t>1.Coleta de Dados</a:t>
          </a: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srgbClr val="D8D8D8"/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2.Consenso Comercial</a:t>
          </a: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rgbClr val="D8D8D8"/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3.Consenso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Operacional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rgbClr val="D8D8D8"/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4.Consenso 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rgbClr val="D8D8D8"/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/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/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/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/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simple1" qsCatId="simple" csTypeId="urn:microsoft.com/office/officeart/2005/8/colors/accent0_3" csCatId="mainScheme" phldr="1"/>
      <dgm:spPr/>
    </dgm:pt>
    <dgm:pt modelId="{46A9E293-121A-46B2-A7A8-F7B5BD95591E}">
      <dgm:prSet phldrT="[Text]" custT="1"/>
      <dgm:spPr>
        <a:solidFill>
          <a:srgbClr val="D8D8D8"/>
        </a:solidFill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/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  <a:endParaRPr lang="en-US" sz="1600" b="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rgbClr val="D8D8D8"/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3.Consenso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Operacional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rgbClr val="D8D8D8"/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4.Consenso 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rgbClr val="D8D8D8"/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/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/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simple1" qsCatId="simple" csTypeId="urn:microsoft.com/office/officeart/2005/8/colors/accent0_3" csCatId="mainScheme" phldr="1"/>
      <dgm:spPr/>
    </dgm:pt>
    <dgm:pt modelId="{46A9E293-121A-46B2-A7A8-F7B5BD95591E}">
      <dgm:prSet phldrT="[Text]" custT="1"/>
      <dgm:spPr>
        <a:solidFill>
          <a:srgbClr val="D8D8D8"/>
        </a:solidFill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srgbClr val="D8D8D8"/>
        </a:solidFill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/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Operacional</a:t>
          </a:r>
          <a:endParaRPr lang="en-US" sz="1600" b="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rgbClr val="D8D8D8"/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4.Consenso Financeiro</a:t>
          </a: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rgbClr val="D8D8D8"/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/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simple1" qsCatId="simple" csTypeId="urn:microsoft.com/office/officeart/2005/8/colors/accent0_3" csCatId="mainScheme" phldr="1"/>
      <dgm:spPr/>
    </dgm:pt>
    <dgm:pt modelId="{46A9E293-121A-46B2-A7A8-F7B5BD95591E}">
      <dgm:prSet phldrT="[Text]" custT="1"/>
      <dgm:spPr>
        <a:solidFill>
          <a:srgbClr val="D8D8D8"/>
        </a:solidFill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srgbClr val="D8D8D8"/>
        </a:solidFill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rgbClr val="D8D8D8"/>
        </a:solidFill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Operacional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/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 Financeiro</a:t>
          </a:r>
          <a:endParaRPr lang="en-US" sz="1600" b="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>
        <a:solidFill>
          <a:srgbClr val="D8D8D8"/>
        </a:solidFill>
      </dgm:spPr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 custLinFactNeighborY="-640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 custLinFactNeighborY="-640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 custLinFactNeighborY="-640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6371134-06EC-4265-B658-CF4A98395D72}" type="doc">
      <dgm:prSet loTypeId="urn:microsoft.com/office/officeart/2005/8/layout/hProcess9" loCatId="process" qsTypeId="urn:microsoft.com/office/officeart/2005/8/quickstyle/simple1" qsCatId="simple" csTypeId="urn:microsoft.com/office/officeart/2005/8/colors/accent0_3" csCatId="mainScheme" phldr="1"/>
      <dgm:spPr/>
    </dgm:pt>
    <dgm:pt modelId="{46A9E293-121A-46B2-A7A8-F7B5BD95591E}">
      <dgm:prSet phldrT="[Text]" custT="1"/>
      <dgm:spPr>
        <a:solidFill>
          <a:srgbClr val="D8D8D8"/>
        </a:solidFill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AE83A05A-F3A1-4AF3-9D64-AC9A33D6E5C3}" type="par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C7C4CC2-A678-48AB-825C-C066E3A1E7ED}" type="sibTrans" cxnId="{1A9D2878-068B-4109-9409-3C4B4853FE2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4BA571-EC0C-48B9-97E1-1E2CED9BC9FB}">
      <dgm:prSet phldrT="[Text]" custT="1"/>
      <dgm:spPr>
        <a:solidFill>
          <a:srgbClr val="D8D8D8"/>
        </a:solidFill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40FD74B4-93CD-40E2-B120-E3B316A63F28}" type="par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AC354B-C86B-493E-89E4-699D931C16AE}" type="sibTrans" cxnId="{BC36CF3E-3776-4102-A6E4-5E5F124FF65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D1BA39-5B0E-4393-AE26-A5C47840548F}">
      <dgm:prSet phldrT="[Text]" custT="1"/>
      <dgm:spPr>
        <a:solidFill>
          <a:srgbClr val="D8D8D8"/>
        </a:solidFill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Operacional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BA0F9362-1103-49E9-8F6C-4E1099F8606B}" type="par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119FC6-4CD7-4760-879A-6941D122121E}" type="sibTrans" cxnId="{3DC284E0-12DB-4C46-A8C2-92C930F468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189F51-0C54-4BEF-8795-C4591A841D58}">
      <dgm:prSet phldrT="[Text]" custT="1"/>
      <dgm:spPr>
        <a:solidFill>
          <a:srgbClr val="D8D8D8"/>
        </a:solidFill>
      </dgm:spPr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 Financeiro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433832B7-EF14-4C75-9E21-0DFBF7997D93}" type="par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32DA4-7BA3-4F47-BE3C-98202A8D4FB8}" type="sibTrans" cxnId="{408E827D-5C2C-4976-93FA-BC272814713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A051A-FEE2-4307-BCDF-02DF0333F47F}">
      <dgm:prSet phldrT="[Text]" custT="1"/>
      <dgm:spPr/>
      <dgm:t>
        <a:bodyPr spcFirstLastPara="0" vert="horz" wrap="square" lIns="60960" tIns="60960" rIns="60960" bIns="60960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Executivo</a:t>
          </a:r>
          <a:endParaRPr lang="en-US" sz="1600" b="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370FFC6-D283-47B8-BD43-E1C6DB393DDB}" type="par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5EC7D4-22ED-4049-8867-CD42D63C82F6}" type="sibTrans" cxnId="{3E518EF4-2535-42BF-A6E4-4D2E3B13A99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8F09E7-859B-4206-B7CC-760BC54A7FB7}" type="pres">
      <dgm:prSet presAssocID="{36371134-06EC-4265-B658-CF4A98395D72}" presName="CompostProcess" presStyleCnt="0">
        <dgm:presLayoutVars>
          <dgm:dir/>
          <dgm:resizeHandles val="exact"/>
        </dgm:presLayoutVars>
      </dgm:prSet>
      <dgm:spPr/>
    </dgm:pt>
    <dgm:pt modelId="{A9D71034-8192-44AA-A908-14F4882E8624}" type="pres">
      <dgm:prSet presAssocID="{36371134-06EC-4265-B658-CF4A98395D72}" presName="arrow" presStyleLbl="bgShp" presStyleIdx="0" presStyleCnt="1"/>
      <dgm:spPr/>
    </dgm:pt>
    <dgm:pt modelId="{B1095CDC-7520-4158-89A0-C93A84A7EC8D}" type="pres">
      <dgm:prSet presAssocID="{36371134-06EC-4265-B658-CF4A98395D72}" presName="linearProcess" presStyleCnt="0"/>
      <dgm:spPr/>
    </dgm:pt>
    <dgm:pt modelId="{E491F9F2-B16E-4816-9839-1AD6C6BD4913}" type="pres">
      <dgm:prSet presAssocID="{46A9E293-121A-46B2-A7A8-F7B5BD95591E}" presName="textNode" presStyleLbl="node1" presStyleIdx="0" presStyleCnt="5">
        <dgm:presLayoutVars>
          <dgm:bulletEnabled val="1"/>
        </dgm:presLayoutVars>
      </dgm:prSet>
      <dgm:spPr>
        <a:xfrm>
          <a:off x="2979" y="1152625"/>
          <a:ext cx="1793776" cy="1536833"/>
        </a:xfrm>
        <a:prstGeom prst="roundRect">
          <a:avLst/>
        </a:prstGeom>
      </dgm:spPr>
    </dgm:pt>
    <dgm:pt modelId="{B379A515-349E-4ACD-9B21-5DFDF28BE9CA}" type="pres">
      <dgm:prSet presAssocID="{6C7C4CC2-A678-48AB-825C-C066E3A1E7ED}" presName="sibTrans" presStyleCnt="0"/>
      <dgm:spPr/>
    </dgm:pt>
    <dgm:pt modelId="{0B9FC453-5F39-46A0-8F99-7722ADF637F2}" type="pres">
      <dgm:prSet presAssocID="{654BA571-EC0C-48B9-97E1-1E2CED9BC9FB}" presName="textNode" presStyleLbl="node1" presStyleIdx="1" presStyleCnt="5">
        <dgm:presLayoutVars>
          <dgm:bulletEnabled val="1"/>
        </dgm:presLayoutVars>
      </dgm:prSet>
      <dgm:spPr>
        <a:xfrm>
          <a:off x="2095719" y="1152625"/>
          <a:ext cx="1793776" cy="1536833"/>
        </a:xfrm>
        <a:prstGeom prst="roundRect">
          <a:avLst/>
        </a:prstGeom>
      </dgm:spPr>
    </dgm:pt>
    <dgm:pt modelId="{D7B53E3D-D896-422C-A5B5-60623DFF92A1}" type="pres">
      <dgm:prSet presAssocID="{DDAC354B-C86B-493E-89E4-699D931C16AE}" presName="sibTrans" presStyleCnt="0"/>
      <dgm:spPr/>
    </dgm:pt>
    <dgm:pt modelId="{4FBCE832-EF82-4764-ABB0-3B6C6A50FFD1}" type="pres">
      <dgm:prSet presAssocID="{9CD1BA39-5B0E-4393-AE26-A5C47840548F}" presName="textNode" presStyleLbl="node1" presStyleIdx="2" presStyleCnt="5">
        <dgm:presLayoutVars>
          <dgm:bulletEnabled val="1"/>
        </dgm:presLayoutVars>
      </dgm:prSet>
      <dgm:spPr>
        <a:xfrm>
          <a:off x="4188458" y="1152625"/>
          <a:ext cx="1793776" cy="1536833"/>
        </a:xfrm>
        <a:prstGeom prst="roundRect">
          <a:avLst/>
        </a:prstGeom>
      </dgm:spPr>
    </dgm:pt>
    <dgm:pt modelId="{C1F5F7DF-49D4-4B63-86AB-B2A894F46965}" type="pres">
      <dgm:prSet presAssocID="{B0119FC6-4CD7-4760-879A-6941D122121E}" presName="sibTrans" presStyleCnt="0"/>
      <dgm:spPr/>
    </dgm:pt>
    <dgm:pt modelId="{B6A4833B-F04A-4D24-86AB-22553C602E8A}" type="pres">
      <dgm:prSet presAssocID="{1D189F51-0C54-4BEF-8795-C4591A841D58}" presName="textNode" presStyleLbl="node1" presStyleIdx="3" presStyleCnt="5">
        <dgm:presLayoutVars>
          <dgm:bulletEnabled val="1"/>
        </dgm:presLayoutVars>
      </dgm:prSet>
      <dgm:spPr>
        <a:xfrm>
          <a:off x="6281198" y="1152625"/>
          <a:ext cx="1793776" cy="1536833"/>
        </a:xfrm>
        <a:prstGeom prst="roundRect">
          <a:avLst/>
        </a:prstGeom>
      </dgm:spPr>
    </dgm:pt>
    <dgm:pt modelId="{63D94AAC-3C29-4391-B789-0E22BB258C9D}" type="pres">
      <dgm:prSet presAssocID="{E5832DA4-7BA3-4F47-BE3C-98202A8D4FB8}" presName="sibTrans" presStyleCnt="0"/>
      <dgm:spPr/>
    </dgm:pt>
    <dgm:pt modelId="{47154EAD-BAC2-4B0B-9C30-5A4AAA812173}" type="pres">
      <dgm:prSet presAssocID="{E17A051A-FEE2-4307-BCDF-02DF0333F47F}" presName="textNode" presStyleLbl="node1" presStyleIdx="4" presStyleCnt="5">
        <dgm:presLayoutVars>
          <dgm:bulletEnabled val="1"/>
        </dgm:presLayoutVars>
      </dgm:prSet>
      <dgm:spPr>
        <a:xfrm>
          <a:off x="8373937" y="1152625"/>
          <a:ext cx="1793776" cy="1536833"/>
        </a:xfrm>
        <a:prstGeom prst="roundRect">
          <a:avLst/>
        </a:prstGeom>
      </dgm:spPr>
    </dgm:pt>
  </dgm:ptLst>
  <dgm:cxnLst>
    <dgm:cxn modelId="{BC36CF3E-3776-4102-A6E4-5E5F124FF65E}" srcId="{36371134-06EC-4265-B658-CF4A98395D72}" destId="{654BA571-EC0C-48B9-97E1-1E2CED9BC9FB}" srcOrd="1" destOrd="0" parTransId="{40FD74B4-93CD-40E2-B120-E3B316A63F28}" sibTransId="{DDAC354B-C86B-493E-89E4-699D931C16AE}"/>
    <dgm:cxn modelId="{BBF11243-0F68-4563-991B-A0478DE5D9B4}" type="presOf" srcId="{36371134-06EC-4265-B658-CF4A98395D72}" destId="{4E8F09E7-859B-4206-B7CC-760BC54A7FB7}" srcOrd="0" destOrd="0" presId="urn:microsoft.com/office/officeart/2005/8/layout/hProcess9"/>
    <dgm:cxn modelId="{F8A63A6E-E043-4CF7-B53F-E3190AA3BF7D}" type="presOf" srcId="{654BA571-EC0C-48B9-97E1-1E2CED9BC9FB}" destId="{0B9FC453-5F39-46A0-8F99-7722ADF637F2}" srcOrd="0" destOrd="0" presId="urn:microsoft.com/office/officeart/2005/8/layout/hProcess9"/>
    <dgm:cxn modelId="{1A9D2878-068B-4109-9409-3C4B4853FE23}" srcId="{36371134-06EC-4265-B658-CF4A98395D72}" destId="{46A9E293-121A-46B2-A7A8-F7B5BD95591E}" srcOrd="0" destOrd="0" parTransId="{AE83A05A-F3A1-4AF3-9D64-AC9A33D6E5C3}" sibTransId="{6C7C4CC2-A678-48AB-825C-C066E3A1E7ED}"/>
    <dgm:cxn modelId="{408E827D-5C2C-4976-93FA-BC2728147132}" srcId="{36371134-06EC-4265-B658-CF4A98395D72}" destId="{1D189F51-0C54-4BEF-8795-C4591A841D58}" srcOrd="3" destOrd="0" parTransId="{433832B7-EF14-4C75-9E21-0DFBF7997D93}" sibTransId="{E5832DA4-7BA3-4F47-BE3C-98202A8D4FB8}"/>
    <dgm:cxn modelId="{70981AA4-1317-43DB-BC01-AE3663EF98B3}" type="presOf" srcId="{E17A051A-FEE2-4307-BCDF-02DF0333F47F}" destId="{47154EAD-BAC2-4B0B-9C30-5A4AAA812173}" srcOrd="0" destOrd="0" presId="urn:microsoft.com/office/officeart/2005/8/layout/hProcess9"/>
    <dgm:cxn modelId="{48ABFCB2-F76A-437D-9100-2793CA102811}" type="presOf" srcId="{1D189F51-0C54-4BEF-8795-C4591A841D58}" destId="{B6A4833B-F04A-4D24-86AB-22553C602E8A}" srcOrd="0" destOrd="0" presId="urn:microsoft.com/office/officeart/2005/8/layout/hProcess9"/>
    <dgm:cxn modelId="{3DC284E0-12DB-4C46-A8C2-92C930F46804}" srcId="{36371134-06EC-4265-B658-CF4A98395D72}" destId="{9CD1BA39-5B0E-4393-AE26-A5C47840548F}" srcOrd="2" destOrd="0" parTransId="{BA0F9362-1103-49E9-8F6C-4E1099F8606B}" sibTransId="{B0119FC6-4CD7-4760-879A-6941D122121E}"/>
    <dgm:cxn modelId="{E520BEED-6F76-4500-9C0F-C0D27DA5A636}" type="presOf" srcId="{9CD1BA39-5B0E-4393-AE26-A5C47840548F}" destId="{4FBCE832-EF82-4764-ABB0-3B6C6A50FFD1}" srcOrd="0" destOrd="0" presId="urn:microsoft.com/office/officeart/2005/8/layout/hProcess9"/>
    <dgm:cxn modelId="{3D2D41EE-F9FE-4207-B06C-4768FC9F4564}" type="presOf" srcId="{46A9E293-121A-46B2-A7A8-F7B5BD95591E}" destId="{E491F9F2-B16E-4816-9839-1AD6C6BD4913}" srcOrd="0" destOrd="0" presId="urn:microsoft.com/office/officeart/2005/8/layout/hProcess9"/>
    <dgm:cxn modelId="{3E518EF4-2535-42BF-A6E4-4D2E3B13A996}" srcId="{36371134-06EC-4265-B658-CF4A98395D72}" destId="{E17A051A-FEE2-4307-BCDF-02DF0333F47F}" srcOrd="4" destOrd="0" parTransId="{D370FFC6-D283-47B8-BD43-E1C6DB393DDB}" sibTransId="{285EC7D4-22ED-4049-8867-CD42D63C82F6}"/>
    <dgm:cxn modelId="{605CF3D7-AED8-4656-95C9-AFAEC03E8C15}" type="presParOf" srcId="{4E8F09E7-859B-4206-B7CC-760BC54A7FB7}" destId="{A9D71034-8192-44AA-A908-14F4882E8624}" srcOrd="0" destOrd="0" presId="urn:microsoft.com/office/officeart/2005/8/layout/hProcess9"/>
    <dgm:cxn modelId="{511689F6-56D2-4125-96CE-9FAAFA0FC56C}" type="presParOf" srcId="{4E8F09E7-859B-4206-B7CC-760BC54A7FB7}" destId="{B1095CDC-7520-4158-89A0-C93A84A7EC8D}" srcOrd="1" destOrd="0" presId="urn:microsoft.com/office/officeart/2005/8/layout/hProcess9"/>
    <dgm:cxn modelId="{7D321CAF-A280-4F86-9F36-45C2705ADD86}" type="presParOf" srcId="{B1095CDC-7520-4158-89A0-C93A84A7EC8D}" destId="{E491F9F2-B16E-4816-9839-1AD6C6BD4913}" srcOrd="0" destOrd="0" presId="urn:microsoft.com/office/officeart/2005/8/layout/hProcess9"/>
    <dgm:cxn modelId="{65118FAF-B6AE-4654-AFE9-073849A34AD1}" type="presParOf" srcId="{B1095CDC-7520-4158-89A0-C93A84A7EC8D}" destId="{B379A515-349E-4ACD-9B21-5DFDF28BE9CA}" srcOrd="1" destOrd="0" presId="urn:microsoft.com/office/officeart/2005/8/layout/hProcess9"/>
    <dgm:cxn modelId="{C2F45F62-F8B5-4AE5-AD6D-C63F977753FB}" type="presParOf" srcId="{B1095CDC-7520-4158-89A0-C93A84A7EC8D}" destId="{0B9FC453-5F39-46A0-8F99-7722ADF637F2}" srcOrd="2" destOrd="0" presId="urn:microsoft.com/office/officeart/2005/8/layout/hProcess9"/>
    <dgm:cxn modelId="{AED889BC-D504-4869-A670-E503BD3EDD61}" type="presParOf" srcId="{B1095CDC-7520-4158-89A0-C93A84A7EC8D}" destId="{D7B53E3D-D896-422C-A5B5-60623DFF92A1}" srcOrd="3" destOrd="0" presId="urn:microsoft.com/office/officeart/2005/8/layout/hProcess9"/>
    <dgm:cxn modelId="{47C5550B-37D0-4342-830A-8CF170A07BE7}" type="presParOf" srcId="{B1095CDC-7520-4158-89A0-C93A84A7EC8D}" destId="{4FBCE832-EF82-4764-ABB0-3B6C6A50FFD1}" srcOrd="4" destOrd="0" presId="urn:microsoft.com/office/officeart/2005/8/layout/hProcess9"/>
    <dgm:cxn modelId="{15700934-D7FE-482F-A280-1FC2FF8408FC}" type="presParOf" srcId="{B1095CDC-7520-4158-89A0-C93A84A7EC8D}" destId="{C1F5F7DF-49D4-4B63-86AB-B2A894F46965}" srcOrd="5" destOrd="0" presId="urn:microsoft.com/office/officeart/2005/8/layout/hProcess9"/>
    <dgm:cxn modelId="{5DCE65CC-DA78-43BE-9441-48A50715F8A0}" type="presParOf" srcId="{B1095CDC-7520-4158-89A0-C93A84A7EC8D}" destId="{B6A4833B-F04A-4D24-86AB-22553C602E8A}" srcOrd="6" destOrd="0" presId="urn:microsoft.com/office/officeart/2005/8/layout/hProcess9"/>
    <dgm:cxn modelId="{1CCAEE76-212B-44FF-9934-54296D6D49B7}" type="presParOf" srcId="{B1095CDC-7520-4158-89A0-C93A84A7EC8D}" destId="{63D94AAC-3C29-4391-B789-0E22BB258C9D}" srcOrd="7" destOrd="0" presId="urn:microsoft.com/office/officeart/2005/8/layout/hProcess9"/>
    <dgm:cxn modelId="{208137C6-7653-453C-9E4F-689CEFEE38A6}" type="presParOf" srcId="{B1095CDC-7520-4158-89A0-C93A84A7EC8D}" destId="{47154EAD-BAC2-4B0B-9C30-5A4AAA81217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latin typeface="Arial" panose="020B0604020202020204" pitchFamily="34" charset="0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Operacional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4.Consenso 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latin typeface="Arial" panose="020B0604020202020204" pitchFamily="34" charset="0"/>
              <a:cs typeface="Arial" panose="020B0604020202020204" pitchFamily="34" charset="0"/>
            </a:rPr>
            <a:t>1.Coleta de Dados</a:t>
          </a: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2.Consenso Comercial</a:t>
          </a: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Operacional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4.Consenso 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  <a:endParaRPr lang="en-US" sz="1600" b="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3.Consenso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Operacional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4.Consenso 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Operacional</a:t>
          </a:r>
          <a:endParaRPr lang="en-US" sz="1600" b="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4.Consenso Financeiro</a:t>
          </a: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42789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78001" y="1217811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42789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170741" y="1217811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42789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Operacional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263480" y="1217811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 Financeiro</a:t>
          </a:r>
          <a:endParaRPr lang="en-US" sz="1600" b="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5.Consenso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Executivo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71034-8192-44AA-A908-14F4882E8624}">
      <dsp:nvSpPr>
        <dsp:cNvPr id="0" name=""/>
        <dsp:cNvSpPr/>
      </dsp:nvSpPr>
      <dsp:spPr>
        <a:xfrm>
          <a:off x="762802" y="0"/>
          <a:ext cx="8645089" cy="3842084"/>
        </a:xfrm>
        <a:prstGeom prst="rightArrow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F9F2-B16E-4816-9839-1AD6C6BD4913}">
      <dsp:nvSpPr>
        <dsp:cNvPr id="0" name=""/>
        <dsp:cNvSpPr/>
      </dsp:nvSpPr>
      <dsp:spPr>
        <a:xfrm>
          <a:off x="2979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1.Coleta de Dados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78001" y="1227647"/>
        <a:ext cx="1643732" cy="1386789"/>
      </dsp:txXfrm>
    </dsp:sp>
    <dsp:sp modelId="{0B9FC453-5F39-46A0-8F99-7722ADF637F2}">
      <dsp:nvSpPr>
        <dsp:cNvPr id="0" name=""/>
        <dsp:cNvSpPr/>
      </dsp:nvSpPr>
      <dsp:spPr>
        <a:xfrm>
          <a:off x="2095719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2.Consenso Comercial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170741" y="1227647"/>
        <a:ext cx="1643732" cy="1386789"/>
      </dsp:txXfrm>
    </dsp:sp>
    <dsp:sp modelId="{4FBCE832-EF82-4764-ABB0-3B6C6A50FFD1}">
      <dsp:nvSpPr>
        <dsp:cNvPr id="0" name=""/>
        <dsp:cNvSpPr/>
      </dsp:nvSpPr>
      <dsp:spPr>
        <a:xfrm>
          <a:off x="4188458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3.Consenso Operacional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263480" y="1227647"/>
        <a:ext cx="1643732" cy="1386789"/>
      </dsp:txXfrm>
    </dsp:sp>
    <dsp:sp modelId="{B6A4833B-F04A-4D24-86AB-22553C602E8A}">
      <dsp:nvSpPr>
        <dsp:cNvPr id="0" name=""/>
        <dsp:cNvSpPr/>
      </dsp:nvSpPr>
      <dsp:spPr>
        <a:xfrm>
          <a:off x="6281198" y="1152625"/>
          <a:ext cx="1793776" cy="1536833"/>
        </a:xfrm>
        <a:prstGeom prst="roundRect">
          <a:avLst/>
        </a:prstGeom>
        <a:solidFill>
          <a:srgbClr val="D8D8D8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4.Consenso Financeiro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6356220" y="1227647"/>
        <a:ext cx="1643732" cy="1386789"/>
      </dsp:txXfrm>
    </dsp:sp>
    <dsp:sp modelId="{47154EAD-BAC2-4B0B-9C30-5A4AAA812173}">
      <dsp:nvSpPr>
        <dsp:cNvPr id="0" name=""/>
        <dsp:cNvSpPr/>
      </dsp:nvSpPr>
      <dsp:spPr>
        <a:xfrm>
          <a:off x="8373937" y="1152625"/>
          <a:ext cx="1793776" cy="1536833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5.Consenso Executivo</a:t>
          </a:r>
          <a:endParaRPr lang="en-US" sz="1600" b="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8448959" y="1227647"/>
        <a:ext cx="1643732" cy="13867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0.01462</cdr:x>
      <cdr:y>0.02014</cdr:y>
    </cdr:from>
    <cdr:to>
      <cdr:x>0.24441</cdr:x>
      <cdr:y>0.15834</cdr:y>
    </cdr:to>
    <cdr:sp macro="" textlink="">
      <cdr:nvSpPr>
        <cdr:cNvPr id="2" name="CaixaDeTexto 11">
          <a:extLst xmlns:a="http://schemas.openxmlformats.org/drawingml/2006/main">
            <a:ext uri="{FF2B5EF4-FFF2-40B4-BE49-F238E27FC236}">
              <a16:creationId xmlns:a16="http://schemas.microsoft.com/office/drawing/2014/main" id="{4EF6D333-F6B2-4023-9705-E160E48C7398}"/>
            </a:ext>
          </a:extLst>
        </cdr:cNvPr>
        <cdr:cNvSpPr txBox="1"/>
      </cdr:nvSpPr>
      <cdr:spPr>
        <a:xfrm xmlns:a="http://schemas.openxmlformats.org/drawingml/2006/main">
          <a:off x="34053" y="38554"/>
          <a:ext cx="535211" cy="264560"/>
        </a:xfrm>
        <a:prstGeom xmlns:a="http://schemas.openxmlformats.org/drawingml/2006/main" prst="rect">
          <a:avLst/>
        </a:prstGeom>
        <a:gradFill xmlns:a="http://schemas.openxmlformats.org/drawingml/2006/main" flip="none" rotWithShape="1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pt-BR" sz="1100">
              <a:solidFill>
                <a:schemeClr val="bg1"/>
              </a:solidFill>
            </a:rPr>
            <a:t>87,6%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9CCDC5-C59D-459F-8333-C79577AFA5A9}" type="datetimeFigureOut">
              <a:rPr lang="pt-BR" smtClean="0"/>
              <a:t>27/02/2024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384364-29AF-4799-A415-76BF2CE65B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2223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302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65303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2715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50360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1426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40749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65455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41259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26286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11209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9217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60924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458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7152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91680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50808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80227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36379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34409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79202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6435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51589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60006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94161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9900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384364-29AF-4799-A415-76BF2CE65BC9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64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3887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4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5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5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5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5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5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95C92-4BD8-4DC0-BE6B-40E14E2050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D39BA3-98C6-4193-9D8F-8A8C6AAC71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674E7-D052-42F8-9B27-1E05DA855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27/02/2024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FEB3A-D790-442A-B960-A442B7BA4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2216B3-AD7D-4DFB-B628-8A0BC7001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5067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EEC50-AFCF-4FE5-9746-EDA219C02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0A43BF-2F6B-416C-B446-03FF9F6E16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C5C9F9-B48F-45A0-8F00-67C0EA5B9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27/02/2024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61D7B7-C364-488E-94A0-704FC29C2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59FB6A-33F9-432F-A91D-133E0880E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4453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B5D7C-9E9B-4724-A71C-BF3440D10E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2F15A8-6D01-4058-8683-373661F66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46B1E2-306E-4846-899A-1BE7EF508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27/02/2024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0BC94-BD84-47AD-B77F-E287800ED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10ECB0-B7ED-48E3-B3F6-E4B6DF153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3764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EBD81-BE92-468B-A42A-17FA90BAA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C83687-8276-4B23-B4B3-32D89136F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5594B0-5F09-49F3-8B95-816939F569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D712CF-9AAC-419F-AD07-DCF564BF4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27/02/2024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CCCE7C-EE7A-4C18-8F7E-7D0ABF135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50C33B-DF59-480A-A87A-BF360416D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4592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1D26B-1E6E-4151-B655-036764FB9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280C1E-869E-4CA7-BFE2-F52823E504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DE1794-977E-473E-9F68-8686286035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693156-0C36-41FB-A074-7C1C4DCD52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3ED490-4754-469F-AE52-8DCA170CB8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77A958-C70B-46CD-8944-D9E8670BF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27/02/2024</a:t>
            </a:fld>
            <a:endParaRPr lang="pt-B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8F5DE7-0F4B-4ECF-B964-F7B94C107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0BC55D-47A9-4884-9AB8-2C3406FD7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0149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4E8FA-89CD-4B32-8B19-5F7BA4D24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A01816-646F-43A2-995C-033AC142F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27/02/2024</a:t>
            </a:fld>
            <a:endParaRPr lang="pt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F0DA51-ED57-4432-8A2D-113A4BDB8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71A539-3A64-4D8E-A73A-7419141B2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543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F03729-AB8E-467D-8A66-C49781853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27/02/2024</a:t>
            </a:fld>
            <a:endParaRPr lang="pt-B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90D4A0-776A-4BEA-8A52-E9197BDA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2184EB-C108-46D1-9EE2-DF095C5F9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0184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4A57A-91A2-48B6-9FAF-E55AFCFFB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815F1-965D-4C67-B4BC-2F830D453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EE6CD5-8161-4965-BA38-92010350CD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AFBCA9-1131-4079-BD0E-3B89AF1C4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27/02/2024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428ADC-FE73-4B0E-A59C-64E655BB1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C1F322-EF15-4B8F-9020-383A901A5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2222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4E17B-6405-44B5-AB65-6C88D710D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E6794B-5E54-4580-8500-57ACCADEF8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85CE6A-CCEC-41CA-88DD-9E6E48F488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C5535B-5DE4-4AFF-ABB4-D71784EF8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27/02/2024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CEC0DD-A632-4F49-9EC9-66062A7DC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39C211-D28A-4166-ABDA-E2709AF1B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8776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CCB8A-BEA7-4798-A187-AC8DDE6C4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3833F5-B05F-46B4-9576-50321F899E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4E1E3C-78AE-47E5-9342-BD2782A7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27/02/2024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275E66-1810-40FA-B608-7E64D6650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D731D-EC5E-4865-8D71-4C49F1C55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2059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20402F-EFA7-4463-89A2-4176CF1618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05A451-BA64-4FFA-A35B-2A521B2E58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83F82E-A4F7-4AF8-A295-7D26EBAA8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E6B1F-49DA-47A0-8502-83BDCBB328D5}" type="datetimeFigureOut">
              <a:rPr lang="pt-BR" smtClean="0"/>
              <a:t>27/02/2024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06A964-367B-42D2-83AF-D4ED563D6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41E85-44BF-4AAA-804E-3632D9223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84732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9102637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252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932333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57179" indent="-185733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0426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42892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2910219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449177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5642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96144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560285"/>
            <a:ext cx="5082117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296144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560285"/>
            <a:ext cx="5084232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5320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539228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803372"/>
            <a:ext cx="5082117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9228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803372"/>
            <a:ext cx="5084232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280014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674229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9205837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Utterl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6256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049016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098032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147048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3049016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6098032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9147048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085536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fteen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437639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875276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7312915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9750552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2437639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875276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7312915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9750552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2437639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875276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312915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750552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696497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4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02874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05749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086247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0143744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114996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0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202874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405749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086247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10143744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8114996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0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202874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405749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086247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10143744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14996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0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202874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405749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6086247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0143744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8114996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487690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2272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6349127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9932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715421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0227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859001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3257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14046228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71748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966935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03724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457627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9969706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4177527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86263633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181808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766816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468666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5768578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7918389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7525107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34303240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951860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5461617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83975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7694141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2597481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70462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40259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52849666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792271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3816712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79111934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9375236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7251512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3762390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797552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8515424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333462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92424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0957418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5894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2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257971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346770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79778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914402" y="4980567"/>
            <a:ext cx="503311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6257972" y="4980567"/>
            <a:ext cx="501962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50360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DE153A-CDC5-46C6-BC81-FDA6DC01C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BBAD1B7-5263-48AD-8AB4-04DAF5DE97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D60168B-8DCE-4E2E-A008-B17EB843E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F89AD03-E905-47D6-BDCF-E9CC1A3ED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B1DF008-BFED-4DF0-B71D-9615B709A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01001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7B6F8E-1750-49B5-A0C2-0BD7BAD6E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19844E-4C63-4FE2-B857-13D699F895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D445EEA-C3F4-4E81-8756-0841230B1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436EECF-8D04-4E81-9800-FEB6EA812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315250D-D0BE-4FD2-9AF4-F021369EA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7032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3FE204-8753-4358-BD56-2B493C856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1FBDEF7-D3D4-42D9-8E8D-48499312FF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F836CD3-7BDC-443E-B20A-EAC42D6C2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2BD569D-9B47-40FF-96ED-3D77D833E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3251F14-18E7-4B49-8425-A3ECF1ABD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36354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955E56-74E5-4CA8-8931-25351B078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CBA62EE-5955-47D7-83EC-377F6B0A4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BE9FFA7-14B8-4D29-87E2-B5C4B4E584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7D83897-BC39-4990-836F-8BD997241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0EEC2F8-2D16-45BB-983A-0157A9A5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42E52C5-2BD2-4C50-9D8E-2130361AE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8487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66CC4C-46C2-40A5-B288-690073174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491351A-8EE9-40F5-801A-63D8813EFA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358F329-DB3B-4C96-9309-C1695B91B5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C144E09-BF88-4335-83F0-501B9CADF9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D6FADE3-B173-440E-894C-C26F56DFC7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AF9360F-C84F-4767-B8C7-90BCAFED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6F5F9B9C-27C1-4BFC-906A-ECF79C565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FB42F3A-09C2-4ED1-9D54-C1ED50775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64942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9DD116-D330-4FB4-9CAB-B92CFC891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26BF37C3-1BCF-4D88-82CA-EB6AF327F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9AC364-3986-4900-9603-76B4247E1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AC04523-D276-4243-87EB-AF67F08C3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94319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A16638D-9B40-4429-9E5E-0BC67DBC7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08402FD-749F-4438-93B9-A948CFFC3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0285E8F-1EE5-4FAA-A323-D7CB44516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82392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4B234C-82E9-4B98-AEB1-4EA2786B3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65BB4A5-3E23-4088-8B1B-09EEED18F4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2DE3082-517B-4845-8649-2B27A74566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CF7D9AE-D240-4781-AE20-B86DC3EC7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E2A949B-2316-420E-A267-FDDC60B13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854087B-FED4-45C9-81D2-05B634EA5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4898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B1B090-9A2F-4C8D-A350-BCEE0A830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3764151-FFF8-4CC9-AD14-DE5F72EA8A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4F6D5A9-0AC7-4F1F-8CD0-8D97CD0DF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B8E14B0-F019-4DF3-ADC4-6245B8259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099AD59-8940-456F-B20D-597FBF904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E954515-082C-4A5F-BD6A-5B68F6F38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95420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0C9840-401A-4EDE-BB48-E123FCDD4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4145237-8775-494E-83E5-B16DF662B0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A2EF802-3C64-4B2C-904A-903493A80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278479D-3036-47E6-AABA-712DE927B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17EAC0F-F13C-49B7-B4BA-3351E8148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03078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12899AC-E7F3-4A7B-88B9-C5B1F40053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29A438C-C05A-4D23-865B-2F5F89C0A9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11A4587-5235-4429-8F62-AC40B8DBC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C5898E5-2A49-4D17-B66D-D420D8474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A5A0C4E-799A-4578-B065-C94B72AB4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27445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E1CD0F0-C157-4A74-85C5-3764950204CE}"/>
              </a:ext>
            </a:extLst>
          </p:cNvPr>
          <p:cNvSpPr/>
          <p:nvPr userDrawn="1"/>
        </p:nvSpPr>
        <p:spPr>
          <a:xfrm>
            <a:off x="0" y="0"/>
            <a:ext cx="12191999" cy="2552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4A88E2B-8914-4A51-93D1-53EE236F8DAE}"/>
              </a:ext>
            </a:extLst>
          </p:cNvPr>
          <p:cNvGrpSpPr/>
          <p:nvPr userDrawn="1"/>
        </p:nvGrpSpPr>
        <p:grpSpPr>
          <a:xfrm>
            <a:off x="1" y="2543120"/>
            <a:ext cx="12192000" cy="92498"/>
            <a:chOff x="11445923" y="0"/>
            <a:chExt cx="1119115" cy="255228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13FC2A0-2C8C-454E-A2FC-805728A75C98}"/>
                </a:ext>
              </a:extLst>
            </p:cNvPr>
            <p:cNvSpPr/>
            <p:nvPr/>
          </p:nvSpPr>
          <p:spPr>
            <a:xfrm>
              <a:off x="11818961" y="0"/>
              <a:ext cx="373038" cy="255228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690C1EE-6A6F-42D3-83B8-026B5166B341}"/>
                </a:ext>
              </a:extLst>
            </p:cNvPr>
            <p:cNvSpPr/>
            <p:nvPr/>
          </p:nvSpPr>
          <p:spPr>
            <a:xfrm>
              <a:off x="11445923" y="0"/>
              <a:ext cx="373038" cy="255228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AAFA40F-A963-4E4B-8411-ED8116D801AE}"/>
                </a:ext>
              </a:extLst>
            </p:cNvPr>
            <p:cNvSpPr/>
            <p:nvPr/>
          </p:nvSpPr>
          <p:spPr>
            <a:xfrm>
              <a:off x="12192000" y="0"/>
              <a:ext cx="373038" cy="255228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F457DA5-8BD8-4BD1-ABAC-1702790078A5}"/>
              </a:ext>
            </a:extLst>
          </p:cNvPr>
          <p:cNvGrpSpPr/>
          <p:nvPr userDrawn="1"/>
        </p:nvGrpSpPr>
        <p:grpSpPr>
          <a:xfrm>
            <a:off x="11126530" y="59960"/>
            <a:ext cx="983575" cy="1226175"/>
            <a:chOff x="8411919" y="701065"/>
            <a:chExt cx="2800065" cy="349070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5DD6D29-DDE2-45C1-A138-CADB303F7C9F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FDC7CD9-2180-42AE-8704-20DBF67B10A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D0A05A7-05C3-49E0-9D7D-F545E41AF23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7A9F57B-F0AC-4B12-9AF5-A2D627622BC2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1285139-F2C4-446A-B33F-24C8A0E0D26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D5932DE-97EB-4356-AB7E-C15C95618CA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C91D568-C449-4AA9-82B1-53294978160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58F475E-0095-4F26-BB26-022930977535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5EFA47E-8BD9-48B8-8713-E45FE90BC0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56E6CA7-B7F3-4621-A76D-BA617AA32ED8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74EE110-4344-4F52-A647-018872E82CB7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8D380D3-EEA7-40C1-B43D-07CD1E39FD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8724384-2A2C-43ED-8941-9540034BD8C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F0ACFEA-6181-41EB-8BED-A51527F7C0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F11BAF15-78AF-4795-B4FC-753D1EF9E0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050C95F-629C-490C-8BAC-78DABCD855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A5A19A85-9EC7-455C-8DD6-187CB92EDEE4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A7240E26-80CD-41EC-B8BB-D59466F37C2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DC3978A-C5FA-42C9-8D7B-F6438BA6096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4388F42-C696-4539-BD00-F21F87F844E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148E84D-1A6D-4271-8A0A-660F1B15D1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2B5DA5F-B400-4F36-B83F-421F7893148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44EE669-9E4C-4CA7-A3A7-33BC296CAA71}"/>
              </a:ext>
            </a:extLst>
          </p:cNvPr>
          <p:cNvGrpSpPr/>
          <p:nvPr userDrawn="1"/>
        </p:nvGrpSpPr>
        <p:grpSpPr>
          <a:xfrm rot="15730005">
            <a:off x="10036530" y="262594"/>
            <a:ext cx="983575" cy="1226175"/>
            <a:chOff x="8411919" y="701065"/>
            <a:chExt cx="2800065" cy="3490702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EC4FCD0-D80E-4BDE-A5CD-8F0BC7673FD2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CA6BF7A-2F64-4D37-A80A-A731FAAE69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7D40FFE-6973-4966-BE8A-2C8BFC6DED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78D0628B-4C25-405C-B92F-967A2F552D5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555B7347-0448-457F-8A6E-209E78A221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1F3020F-2980-43D8-A6E1-A1C268398A2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362F092F-EF39-4548-B871-05F5F502CC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36979FA-828A-48D4-9C8B-6F50EEDAC5A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950A29C4-0BDC-4C57-A752-FBD4848DD6D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6195D661-139C-43DA-B191-64D4E3EB6F2C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4A0B6320-BEEA-4ED4-886F-54835A7A8DC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F0C052C-0C49-45D2-95B4-EB71C530351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A8C62899-030E-4CD7-8551-E8FB609D8372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F753D3BE-5268-47BB-88DC-D80B0061448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E2C63B3-FEBC-4E81-A83F-442EFD970C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09839260-DA6B-4278-8342-339E9D7EEA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1A9196E6-7FB0-4C52-A592-204D37882FDF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4F56BBE9-7A54-44FD-8960-0A51776C143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7F9F36F4-C91F-4046-832E-002EF0AE5503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A7280801-44E2-40E6-9915-0A3ADC2636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3EA181D-8A90-4729-8E01-BAB32AE981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89547D6E-9ECC-481E-83BB-010BB8DA42F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17AD10F-453A-4E8D-AD1B-4B24EAEAFAD1}"/>
              </a:ext>
            </a:extLst>
          </p:cNvPr>
          <p:cNvGrpSpPr/>
          <p:nvPr userDrawn="1"/>
        </p:nvGrpSpPr>
        <p:grpSpPr>
          <a:xfrm rot="6889181">
            <a:off x="10412956" y="1601928"/>
            <a:ext cx="796471" cy="992922"/>
            <a:chOff x="8411919" y="701065"/>
            <a:chExt cx="2800065" cy="3490702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FDD64DF2-DC03-4DA2-8ECD-92414187EC81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06570102-6A32-4B3B-906D-BD8943799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CC6062CC-F21A-41D5-B8B5-545A8428128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CB52F408-DC70-476B-A49E-0EC9DCC8A68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3A5B904B-857F-43D9-88E8-9889A777C5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BEBCEDAA-E03D-4863-BBCD-A3499AB578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D4D46D37-1080-4754-9469-9332FD8D44F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525EE8BE-F561-4363-B07C-2A8568C849D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CDEA6CE-6883-439C-90F3-B682651821D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C39EBADE-0038-4448-AE69-7A30F68146A9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DC478AC4-0F9A-4B28-B8AE-A5C3FC191FD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164C4057-53E5-4332-A8BC-0476466B17C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F6E5EB65-4860-47A3-A636-1D5B4086EBE5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18726D1F-8E94-41C4-91B4-FE73F6CA4A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C5EE4BC-D4F2-4506-A3BC-1F492332090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371812-5AE7-41A7-8354-03341B0DD5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3B530347-4200-441B-ABAD-B145DCE83342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E61C81E-2924-483B-81DE-205FCB7A445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D324DC81-1E85-4D25-9885-81ACFF8EF9C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2F3CC859-CABB-414D-A81B-30AF7FDC405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EC5B7264-49F4-4210-9CA1-CF355D0959B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4FED197B-9A2F-4634-9DE3-0062A5B452D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5A6F875E-26AF-47EC-80DA-4A202F58A299}"/>
              </a:ext>
            </a:extLst>
          </p:cNvPr>
          <p:cNvGrpSpPr/>
          <p:nvPr userDrawn="1"/>
        </p:nvGrpSpPr>
        <p:grpSpPr>
          <a:xfrm rot="20334324">
            <a:off x="11027040" y="751132"/>
            <a:ext cx="1164960" cy="1452298"/>
            <a:chOff x="8411919" y="701065"/>
            <a:chExt cx="2800065" cy="3490702"/>
          </a:xfrm>
        </p:grpSpPr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677BA5B5-C758-4877-800C-0C7E4D9CEBE4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A83A37C0-EC73-49DF-8FB5-5ECE4448FD6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B1BA5729-6339-4F12-87C6-59FE607335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A12BFEE7-A77F-4E6A-9E50-307AEE0A93E3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F402FDBD-1882-4637-A220-48C025A195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1BB18570-115A-4B82-B5E8-DEFEE35E3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B3A398FB-C068-4429-A23D-89DBCBB6FFF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2B571856-F9E7-4ED8-B06C-57DFF6B9CC0F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FA8CAEB4-E5DC-46B5-B31F-0CEF9684504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C1937CDF-54A0-4EB9-87AA-3A6F53380AA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EEC0EDC4-79A2-48AC-9C2F-EC89AA5AF40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2C7274A9-AD57-4BC8-9D3E-4444CD75C00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CE58877-41A8-426A-A97C-C7E929F3EBE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6DEBC82F-0A62-4539-9DAC-1F7078C43F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6A5A7A4C-C4AC-4031-8AE8-3C1D0B91DF2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73F73277-134F-4896-A41B-6121A44641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284486BE-FF72-4400-AED7-FC2F51FF896E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07E4E1DC-4629-41E4-881E-039F4A4E34F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BEBF3104-364F-4626-A5B8-05B4D1ADCA6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8EA45D2F-F00F-4129-99E1-0B7C1B4A45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96CA710A-0CE7-4CEF-B09B-27A332D9594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FCF51995-51FB-475E-94CD-AEE40B2178E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B0D5CCF4-AEE8-4235-B77C-72150C7B86A8}"/>
              </a:ext>
            </a:extLst>
          </p:cNvPr>
          <p:cNvGrpSpPr/>
          <p:nvPr userDrawn="1"/>
        </p:nvGrpSpPr>
        <p:grpSpPr>
          <a:xfrm rot="20334324">
            <a:off x="9037156" y="71664"/>
            <a:ext cx="753407" cy="737354"/>
            <a:chOff x="8411919" y="701065"/>
            <a:chExt cx="2800065" cy="3490702"/>
          </a:xfrm>
        </p:grpSpPr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6666712C-D9DC-4E1B-B224-EE2C1109D35C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63352840-ABD4-47EF-ADD9-AA88424C913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E9F6F136-D82F-4732-9A09-51877B3006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2357C639-5D19-43DF-9527-8D32F5DC8C97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69BA665B-04B0-4300-9EB4-1CFFE3ED45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EF1951ED-ABFB-4722-9F63-B0B27E2C299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364E12DE-0E57-4B8F-A49C-688E0958E9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E4BC377-B444-49A0-A473-E947787673A9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B6B46601-4F83-4893-8A97-6736B822C13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67EEF4EC-D9C6-4972-9B35-88DF77520A96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E2B4C8D5-FD70-44AE-8137-B0A8F4ACCEA6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EE403C5D-66B6-4B98-9623-F82EEB8A97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2521883D-899C-437B-9424-C11E887F4C7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11EE4CB0-E6F1-4616-8CFD-ABC0841896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FD622344-682A-45AB-BDAC-D83955B30DB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E3F36C3A-AAA2-43EC-A1CA-D5CCDC6E358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AD7E67AE-8D68-43B6-A73E-4A33D1A25236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A0A232-916A-46A2-A7C1-987C261630A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978AD056-AB72-4926-86BA-E77C4E1712F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7189B293-9518-480B-92F2-B3FD6AE4D6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39E57236-C826-4A70-BF3F-87A183C24D2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28F2DAEF-A763-4480-9B9B-5510A70DD6B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574C772B-1928-4597-8A34-F77909439262}"/>
              </a:ext>
            </a:extLst>
          </p:cNvPr>
          <p:cNvGrpSpPr/>
          <p:nvPr userDrawn="1"/>
        </p:nvGrpSpPr>
        <p:grpSpPr>
          <a:xfrm rot="19421998">
            <a:off x="9748081" y="1384230"/>
            <a:ext cx="717208" cy="701926"/>
            <a:chOff x="8411919" y="701065"/>
            <a:chExt cx="2800065" cy="3490702"/>
          </a:xfrm>
        </p:grpSpPr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7089472D-6102-4681-8E55-2C5794EE4E05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45D7A623-A535-43CF-9E20-EB48163EBA0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84DDAD5E-B095-422F-B6CD-672CE6F954C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8204260-9189-46EB-869A-E95AE4088988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B13CB03-7EDD-43E9-A3EE-08A70D250D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424ACA07-2AC8-4301-AF7A-F872F5BCBF7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E9DDC0C-BE86-40AC-BA9D-02E3CE7A15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04D754C4-75A5-4238-AA8C-BB7B243E723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1819C5E5-16FB-4BD7-ABFF-2AFB5E55E99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4C7A9859-4815-4EA4-8F65-F968C9FC849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7B13CD7-AC6F-456F-9E2D-A202EA93C04D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F2B697B7-B1AF-408B-A9B5-014F75EB3E9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AFF57946-E60E-4726-9F65-63637C96D9AC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7CB79018-A974-42C3-9327-9EE494BBBC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A027431D-F6A9-4475-92D1-2C456BFCECF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B510266C-E548-470A-8A98-08A02F3E2EE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37175B15-68E2-4A5E-9813-8991CCF80A48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A100DAD-AFB1-40DB-ADE7-B83F5DD8967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620490C3-05EB-4F8F-B133-39AC8E8CA87F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B64D449B-2D2F-4B3F-8257-1F8D0DD919E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C287B58-6106-4047-BAA2-C3406DDB259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9B63D3A8-33D6-4BC7-8CC9-857AAE669DC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17F06A6F-6318-483E-B452-C88B27C43350}"/>
              </a:ext>
            </a:extLst>
          </p:cNvPr>
          <p:cNvGrpSpPr/>
          <p:nvPr userDrawn="1"/>
        </p:nvGrpSpPr>
        <p:grpSpPr>
          <a:xfrm rot="19421998">
            <a:off x="9244413" y="1325575"/>
            <a:ext cx="458379" cy="448611"/>
            <a:chOff x="8411919" y="701065"/>
            <a:chExt cx="2800065" cy="3490702"/>
          </a:xfrm>
        </p:grpSpPr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E91CD7AF-1692-4440-B8BA-E670A60CBCCA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1356FF31-B953-4F4E-B596-E60EA148FE1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5C49752A-D43C-45B6-993D-EA5E0844C9B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B753FBDD-B18B-409C-A47A-F97D2E3F5EF6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61749067-1D7E-4678-B43D-843D42744B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BB90CE84-57B1-4386-B44F-156E4FFC61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15B6C08B-4B3D-4F15-9BA5-AB40A1E1F8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BC1DF333-9292-43D8-96FF-D38D03FC80C0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DC4CB3EA-34E0-4265-818A-640BBCAED2D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885D7418-DA23-4D62-ADDA-A33D8629D46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7DA01C98-3668-44DC-BD8A-21C1F9B9CC2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77874D64-B6D5-4B26-9D31-C32312A1FD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67A0BDD8-5F2F-4871-AC80-15065F48B7B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774FF47B-975B-495B-AFA7-626EA3CB0BC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9979DDAC-383E-484D-AD43-6040954E5D5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5E20253B-FE44-45FD-9073-793A2ACD30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4A967840-EB8D-4A8D-9023-BA05C472301C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5BFA0587-ECDE-4476-B6DA-8C1636CCCB8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9332D652-2851-49FA-9380-17419EF0B2E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0AB93698-E5DF-418F-84ED-95993EFBD67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7253BEA4-85D6-4559-8CD4-CD651FA044B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33186F57-FF32-469C-8E8F-0D5A121C0D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B39A1B71-4BFB-417F-8ADF-A50673257A72}"/>
              </a:ext>
            </a:extLst>
          </p:cNvPr>
          <p:cNvGrpSpPr/>
          <p:nvPr userDrawn="1"/>
        </p:nvGrpSpPr>
        <p:grpSpPr>
          <a:xfrm rot="19421998">
            <a:off x="10765083" y="43767"/>
            <a:ext cx="412730" cy="403935"/>
            <a:chOff x="8411919" y="701065"/>
            <a:chExt cx="2800065" cy="3490702"/>
          </a:xfrm>
        </p:grpSpPr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F5970A27-55A6-4D07-8C70-C55D06337EBD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E83ABF58-61A0-409C-A57E-EA1E39EFB77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A072E919-222D-4E11-9FBF-4092D8A0EAF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B669C07E-C483-453C-AAEC-C3FBEDB040FD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344DE8EA-742F-48A6-BEBC-F6781301EDE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16CB3F9E-2089-4472-92AB-7C98031C056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70B846A2-CA79-4A17-A686-E022D57453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719E7FB7-9E8D-44B6-8718-865071D5016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1D0C8432-AFF4-4746-83E6-40A3AD7EBA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E4C7F024-C3FD-44DA-B543-9D4C33842F0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11DFA92C-51B2-4F6C-AE96-147198D89D7A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1F9FB3DC-4DAF-4AAE-9F4C-EFB7B0B94E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9FEA2574-D8E8-4BE5-9DEF-F08B7AF24CB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DC142A40-9738-4197-9048-6E3CE28229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DA05D9C8-371D-4CB4-967D-A728CB6DE2B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9EB1DF40-1EA3-479A-8E44-C460A09111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9194C8E4-D8F1-4623-8319-FC3C7547D1E9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C2521ABC-062E-4457-999D-4BC3DE953E8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994EDE13-F833-42D7-A127-BB45FBFCB58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76DD19A0-42AC-4680-A070-B7D26A7ECB8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4823B065-A184-4DE8-A2E9-BD9454771D9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06A0FAEF-9B32-47C8-BD6B-48A2993CE3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2" name="Rectangle 191">
            <a:extLst>
              <a:ext uri="{FF2B5EF4-FFF2-40B4-BE49-F238E27FC236}">
                <a16:creationId xmlns:a16="http://schemas.microsoft.com/office/drawing/2014/main" id="{6C54488B-4AA8-4A29-9071-60D6AF00DA6E}"/>
              </a:ext>
            </a:extLst>
          </p:cNvPr>
          <p:cNvSpPr/>
          <p:nvPr userDrawn="1"/>
        </p:nvSpPr>
        <p:spPr>
          <a:xfrm>
            <a:off x="11445923" y="0"/>
            <a:ext cx="373038" cy="255228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6AA5F804-B564-42DA-88D6-915FE7EFD1E7}"/>
              </a:ext>
            </a:extLst>
          </p:cNvPr>
          <p:cNvSpPr/>
          <p:nvPr userDrawn="1"/>
        </p:nvSpPr>
        <p:spPr>
          <a:xfrm>
            <a:off x="11818961" y="0"/>
            <a:ext cx="373038" cy="25522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64778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5017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457058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313646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135474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639831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73265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603755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12662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80706" y="395209"/>
            <a:ext cx="11617291" cy="29088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2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858527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3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3628466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4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6398405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6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9168343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115597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2"/>
          <p:cNvSpPr>
            <a:spLocks noGrp="1"/>
          </p:cNvSpPr>
          <p:nvPr>
            <p:ph type="pic" sz="quarter" idx="46" hasCustomPrompt="1"/>
          </p:nvPr>
        </p:nvSpPr>
        <p:spPr>
          <a:xfrm>
            <a:off x="729574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그림 개체 틀 2"/>
          <p:cNvSpPr>
            <a:spLocks noGrp="1"/>
          </p:cNvSpPr>
          <p:nvPr>
            <p:ph type="pic" sz="quarter" idx="58" hasCustomPrompt="1"/>
          </p:nvPr>
        </p:nvSpPr>
        <p:spPr>
          <a:xfrm>
            <a:off x="8212091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AE1361B6-8316-4AC7-8C5C-5371D9A5B6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60648"/>
            <a:ext cx="12192000" cy="80179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54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BASIC LAYOUT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352848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65592589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334736454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A1DEFAEA-9F02-4B9F-ACC6-353AF6C3EFF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155574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03515A44-D3E9-44BA-B3D4-43ECDBD5159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55574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5CED0A4D-1B43-4F94-A1B2-796349C976D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51710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1D5AFB38-0AC4-4043-A23A-C86F3145AE1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551710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3648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그림 개체 틀 23">
            <a:extLst>
              <a:ext uri="{FF2B5EF4-FFF2-40B4-BE49-F238E27FC236}">
                <a16:creationId xmlns:a16="http://schemas.microsoft.com/office/drawing/2014/main" id="{ADD85E6C-2694-4BB6-B396-E6F812C0190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" y="3255649"/>
            <a:ext cx="11904055" cy="3602353"/>
          </a:xfrm>
          <a:custGeom>
            <a:avLst/>
            <a:gdLst>
              <a:gd name="connsiteX0" fmla="*/ 11582341 w 11904055"/>
              <a:gd name="connsiteY0" fmla="*/ 2503750 h 3602353"/>
              <a:gd name="connsiteX1" fmla="*/ 11769730 w 11904055"/>
              <a:gd name="connsiteY1" fmla="*/ 2573468 h 3602353"/>
              <a:gd name="connsiteX2" fmla="*/ 11833752 w 11904055"/>
              <a:gd name="connsiteY2" fmla="*/ 3052873 h 3602353"/>
              <a:gd name="connsiteX3" fmla="*/ 11413744 w 11904055"/>
              <a:gd name="connsiteY3" fmla="*/ 3602352 h 3602353"/>
              <a:gd name="connsiteX4" fmla="*/ 10552808 w 11904055"/>
              <a:gd name="connsiteY4" fmla="*/ 3602352 h 3602353"/>
              <a:gd name="connsiteX5" fmla="*/ 11290325 w 11904055"/>
              <a:gd name="connsiteY5" fmla="*/ 2637490 h 3602353"/>
              <a:gd name="connsiteX6" fmla="*/ 11582341 w 11904055"/>
              <a:gd name="connsiteY6" fmla="*/ 2503750 h 3602353"/>
              <a:gd name="connsiteX7" fmla="*/ 10782012 w 11904055"/>
              <a:gd name="connsiteY7" fmla="*/ 2174396 h 3602353"/>
              <a:gd name="connsiteX8" fmla="*/ 10969399 w 11904055"/>
              <a:gd name="connsiteY8" fmla="*/ 2244113 h 3602353"/>
              <a:gd name="connsiteX9" fmla="*/ 11033422 w 11904055"/>
              <a:gd name="connsiteY9" fmla="*/ 2723518 h 3602353"/>
              <a:gd name="connsiteX10" fmla="*/ 10361662 w 11904055"/>
              <a:gd name="connsiteY10" fmla="*/ 3602352 h 3602353"/>
              <a:gd name="connsiteX11" fmla="*/ 9500727 w 11904055"/>
              <a:gd name="connsiteY11" fmla="*/ 3602352 h 3602353"/>
              <a:gd name="connsiteX12" fmla="*/ 10489995 w 11904055"/>
              <a:gd name="connsiteY12" fmla="*/ 2308135 h 3602353"/>
              <a:gd name="connsiteX13" fmla="*/ 10782012 w 11904055"/>
              <a:gd name="connsiteY13" fmla="*/ 2174396 h 3602353"/>
              <a:gd name="connsiteX14" fmla="*/ 1691966 w 11904055"/>
              <a:gd name="connsiteY14" fmla="*/ 1637118 h 3602353"/>
              <a:gd name="connsiteX15" fmla="*/ 1879354 w 11904055"/>
              <a:gd name="connsiteY15" fmla="*/ 1706836 h 3602353"/>
              <a:gd name="connsiteX16" fmla="*/ 1943376 w 11904055"/>
              <a:gd name="connsiteY16" fmla="*/ 2186241 h 3602353"/>
              <a:gd name="connsiteX17" fmla="*/ 860935 w 11904055"/>
              <a:gd name="connsiteY17" fmla="*/ 3602352 h 3602353"/>
              <a:gd name="connsiteX18" fmla="*/ 0 w 11904055"/>
              <a:gd name="connsiteY18" fmla="*/ 3602352 h 3602353"/>
              <a:gd name="connsiteX19" fmla="*/ 0 w 11904055"/>
              <a:gd name="connsiteY19" fmla="*/ 3602351 h 3602353"/>
              <a:gd name="connsiteX20" fmla="*/ 1399949 w 11904055"/>
              <a:gd name="connsiteY20" fmla="*/ 1770858 h 3602353"/>
              <a:gd name="connsiteX21" fmla="*/ 1691966 w 11904055"/>
              <a:gd name="connsiteY21" fmla="*/ 1637118 h 3602353"/>
              <a:gd name="connsiteX22" fmla="*/ 8108140 w 11904055"/>
              <a:gd name="connsiteY22" fmla="*/ 1412767 h 3602353"/>
              <a:gd name="connsiteX23" fmla="*/ 8295528 w 11904055"/>
              <a:gd name="connsiteY23" fmla="*/ 1482484 h 3602353"/>
              <a:gd name="connsiteX24" fmla="*/ 8359550 w 11904055"/>
              <a:gd name="connsiteY24" fmla="*/ 1961890 h 3602353"/>
              <a:gd name="connsiteX25" fmla="*/ 7105620 w 11904055"/>
              <a:gd name="connsiteY25" fmla="*/ 3602352 h 3602353"/>
              <a:gd name="connsiteX26" fmla="*/ 6244685 w 11904055"/>
              <a:gd name="connsiteY26" fmla="*/ 3602352 h 3602353"/>
              <a:gd name="connsiteX27" fmla="*/ 7816123 w 11904055"/>
              <a:gd name="connsiteY27" fmla="*/ 1546506 h 3602353"/>
              <a:gd name="connsiteX28" fmla="*/ 8108140 w 11904055"/>
              <a:gd name="connsiteY28" fmla="*/ 1412767 h 3602353"/>
              <a:gd name="connsiteX29" fmla="*/ 9385014 w 11904055"/>
              <a:gd name="connsiteY29" fmla="*/ 1161427 h 3602353"/>
              <a:gd name="connsiteX30" fmla="*/ 9572402 w 11904055"/>
              <a:gd name="connsiteY30" fmla="*/ 1231145 h 3602353"/>
              <a:gd name="connsiteX31" fmla="*/ 9636423 w 11904055"/>
              <a:gd name="connsiteY31" fmla="*/ 1710549 h 3602353"/>
              <a:gd name="connsiteX32" fmla="*/ 8190375 w 11904055"/>
              <a:gd name="connsiteY32" fmla="*/ 3602352 h 3602353"/>
              <a:gd name="connsiteX33" fmla="*/ 7329441 w 11904055"/>
              <a:gd name="connsiteY33" fmla="*/ 3602352 h 3602353"/>
              <a:gd name="connsiteX34" fmla="*/ 9092997 w 11904055"/>
              <a:gd name="connsiteY34" fmla="*/ 1295167 h 3602353"/>
              <a:gd name="connsiteX35" fmla="*/ 9385014 w 11904055"/>
              <a:gd name="connsiteY35" fmla="*/ 1161427 h 3602353"/>
              <a:gd name="connsiteX36" fmla="*/ 3104652 w 11904055"/>
              <a:gd name="connsiteY36" fmla="*/ 1140248 h 3602353"/>
              <a:gd name="connsiteX37" fmla="*/ 3292040 w 11904055"/>
              <a:gd name="connsiteY37" fmla="*/ 1209966 h 3602353"/>
              <a:gd name="connsiteX38" fmla="*/ 3356063 w 11904055"/>
              <a:gd name="connsiteY38" fmla="*/ 1689371 h 3602353"/>
              <a:gd name="connsiteX39" fmla="*/ 1893826 w 11904055"/>
              <a:gd name="connsiteY39" fmla="*/ 3602352 h 3602353"/>
              <a:gd name="connsiteX40" fmla="*/ 1032889 w 11904055"/>
              <a:gd name="connsiteY40" fmla="*/ 3602352 h 3602353"/>
              <a:gd name="connsiteX41" fmla="*/ 2812635 w 11904055"/>
              <a:gd name="connsiteY41" fmla="*/ 1273988 h 3602353"/>
              <a:gd name="connsiteX42" fmla="*/ 3104652 w 11904055"/>
              <a:gd name="connsiteY42" fmla="*/ 1140248 h 3602353"/>
              <a:gd name="connsiteX43" fmla="*/ 10527184 w 11904055"/>
              <a:gd name="connsiteY43" fmla="*/ 1087492 h 3602353"/>
              <a:gd name="connsiteX44" fmla="*/ 10714572 w 11904055"/>
              <a:gd name="connsiteY44" fmla="*/ 1157209 h 3602353"/>
              <a:gd name="connsiteX45" fmla="*/ 10778593 w 11904055"/>
              <a:gd name="connsiteY45" fmla="*/ 1636614 h 3602353"/>
              <a:gd name="connsiteX46" fmla="*/ 9276031 w 11904055"/>
              <a:gd name="connsiteY46" fmla="*/ 3602352 h 3602353"/>
              <a:gd name="connsiteX47" fmla="*/ 8415095 w 11904055"/>
              <a:gd name="connsiteY47" fmla="*/ 3602352 h 3602353"/>
              <a:gd name="connsiteX48" fmla="*/ 10235167 w 11904055"/>
              <a:gd name="connsiteY48" fmla="*/ 1221231 h 3602353"/>
              <a:gd name="connsiteX49" fmla="*/ 10527184 w 11904055"/>
              <a:gd name="connsiteY49" fmla="*/ 1087492 h 3602353"/>
              <a:gd name="connsiteX50" fmla="*/ 4425492 w 11904055"/>
              <a:gd name="connsiteY50" fmla="*/ 821528 h 3602353"/>
              <a:gd name="connsiteX51" fmla="*/ 4612880 w 11904055"/>
              <a:gd name="connsiteY51" fmla="*/ 891246 h 3602353"/>
              <a:gd name="connsiteX52" fmla="*/ 4676903 w 11904055"/>
              <a:gd name="connsiteY52" fmla="*/ 1370650 h 3602353"/>
              <a:gd name="connsiteX53" fmla="*/ 2971045 w 11904055"/>
              <a:gd name="connsiteY53" fmla="*/ 3602352 h 3602353"/>
              <a:gd name="connsiteX54" fmla="*/ 2228075 w 11904055"/>
              <a:gd name="connsiteY54" fmla="*/ 3602352 h 3602353"/>
              <a:gd name="connsiteX55" fmla="*/ 2235176 w 11904055"/>
              <a:gd name="connsiteY55" fmla="*/ 3482988 h 3602353"/>
              <a:gd name="connsiteX56" fmla="*/ 2294666 w 11904055"/>
              <a:gd name="connsiteY56" fmla="*/ 3360904 h 3602353"/>
              <a:gd name="connsiteX57" fmla="*/ 4133476 w 11904055"/>
              <a:gd name="connsiteY57" fmla="*/ 955268 h 3602353"/>
              <a:gd name="connsiteX58" fmla="*/ 4425492 w 11904055"/>
              <a:gd name="connsiteY58" fmla="*/ 821528 h 3602353"/>
              <a:gd name="connsiteX59" fmla="*/ 5787281 w 11904055"/>
              <a:gd name="connsiteY59" fmla="*/ 372647 h 3602353"/>
              <a:gd name="connsiteX60" fmla="*/ 5974669 w 11904055"/>
              <a:gd name="connsiteY60" fmla="*/ 442365 h 3602353"/>
              <a:gd name="connsiteX61" fmla="*/ 6038692 w 11904055"/>
              <a:gd name="connsiteY61" fmla="*/ 921770 h 3602353"/>
              <a:gd name="connsiteX62" fmla="*/ 3989720 w 11904055"/>
              <a:gd name="connsiteY62" fmla="*/ 3602352 h 3602353"/>
              <a:gd name="connsiteX63" fmla="*/ 3227852 w 11904055"/>
              <a:gd name="connsiteY63" fmla="*/ 3602353 h 3602353"/>
              <a:gd name="connsiteX64" fmla="*/ 3233358 w 11904055"/>
              <a:gd name="connsiteY64" fmla="*/ 3509800 h 3602353"/>
              <a:gd name="connsiteX65" fmla="*/ 3292848 w 11904055"/>
              <a:gd name="connsiteY65" fmla="*/ 3387715 h 3602353"/>
              <a:gd name="connsiteX66" fmla="*/ 5495264 w 11904055"/>
              <a:gd name="connsiteY66" fmla="*/ 506388 h 3602353"/>
              <a:gd name="connsiteX67" fmla="*/ 5787281 w 11904055"/>
              <a:gd name="connsiteY67" fmla="*/ 372647 h 3602353"/>
              <a:gd name="connsiteX68" fmla="*/ 6896315 w 11904055"/>
              <a:gd name="connsiteY68" fmla="*/ 289347 h 3602353"/>
              <a:gd name="connsiteX69" fmla="*/ 7083704 w 11904055"/>
              <a:gd name="connsiteY69" fmla="*/ 359064 h 3602353"/>
              <a:gd name="connsiteX70" fmla="*/ 7147725 w 11904055"/>
              <a:gd name="connsiteY70" fmla="*/ 838469 h 3602353"/>
              <a:gd name="connsiteX71" fmla="*/ 5035081 w 11904055"/>
              <a:gd name="connsiteY71" fmla="*/ 3602353 h 3602353"/>
              <a:gd name="connsiteX72" fmla="*/ 4174147 w 11904055"/>
              <a:gd name="connsiteY72" fmla="*/ 3602352 h 3602353"/>
              <a:gd name="connsiteX73" fmla="*/ 6604298 w 11904055"/>
              <a:gd name="connsiteY73" fmla="*/ 423088 h 3602353"/>
              <a:gd name="connsiteX74" fmla="*/ 6896315 w 11904055"/>
              <a:gd name="connsiteY74" fmla="*/ 289347 h 3602353"/>
              <a:gd name="connsiteX75" fmla="*/ 8134781 w 11904055"/>
              <a:gd name="connsiteY75" fmla="*/ 587 h 3602353"/>
              <a:gd name="connsiteX76" fmla="*/ 8322169 w 11904055"/>
              <a:gd name="connsiteY76" fmla="*/ 70304 h 3602353"/>
              <a:gd name="connsiteX77" fmla="*/ 8386192 w 11904055"/>
              <a:gd name="connsiteY77" fmla="*/ 549710 h 3602353"/>
              <a:gd name="connsiteX78" fmla="*/ 6052827 w 11904055"/>
              <a:gd name="connsiteY78" fmla="*/ 3602352 h 3602353"/>
              <a:gd name="connsiteX79" fmla="*/ 5191892 w 11904055"/>
              <a:gd name="connsiteY79" fmla="*/ 3602352 h 3602353"/>
              <a:gd name="connsiteX80" fmla="*/ 7842765 w 11904055"/>
              <a:gd name="connsiteY80" fmla="*/ 134328 h 3602353"/>
              <a:gd name="connsiteX81" fmla="*/ 8134781 w 11904055"/>
              <a:gd name="connsiteY81" fmla="*/ 587 h 3602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11904055" h="3602353">
                <a:moveTo>
                  <a:pt x="11582341" y="2503750"/>
                </a:moveTo>
                <a:cubicBezTo>
                  <a:pt x="11648102" y="2507602"/>
                  <a:pt x="11713456" y="2530454"/>
                  <a:pt x="11769730" y="2573468"/>
                </a:cubicBezTo>
                <a:cubicBezTo>
                  <a:pt x="11919793" y="2688173"/>
                  <a:pt x="11948456" y="2902810"/>
                  <a:pt x="11833752" y="3052873"/>
                </a:cubicBezTo>
                <a:lnTo>
                  <a:pt x="11413744" y="3602352"/>
                </a:lnTo>
                <a:lnTo>
                  <a:pt x="10552808" y="3602352"/>
                </a:lnTo>
                <a:lnTo>
                  <a:pt x="11290325" y="2637490"/>
                </a:lnTo>
                <a:cubicBezTo>
                  <a:pt x="11362015" y="2543701"/>
                  <a:pt x="11472742" y="2497333"/>
                  <a:pt x="11582341" y="2503750"/>
                </a:cubicBezTo>
                <a:close/>
                <a:moveTo>
                  <a:pt x="10782012" y="2174396"/>
                </a:moveTo>
                <a:cubicBezTo>
                  <a:pt x="10847772" y="2178246"/>
                  <a:pt x="10913126" y="2201099"/>
                  <a:pt x="10969399" y="2244113"/>
                </a:cubicBezTo>
                <a:cubicBezTo>
                  <a:pt x="11119462" y="2358818"/>
                  <a:pt x="11148126" y="2573455"/>
                  <a:pt x="11033422" y="2723518"/>
                </a:cubicBezTo>
                <a:lnTo>
                  <a:pt x="10361662" y="3602352"/>
                </a:lnTo>
                <a:lnTo>
                  <a:pt x="9500727" y="3602352"/>
                </a:lnTo>
                <a:lnTo>
                  <a:pt x="10489995" y="2308135"/>
                </a:lnTo>
                <a:cubicBezTo>
                  <a:pt x="10561685" y="2214346"/>
                  <a:pt x="10672411" y="2167978"/>
                  <a:pt x="10782012" y="2174396"/>
                </a:cubicBezTo>
                <a:close/>
                <a:moveTo>
                  <a:pt x="1691966" y="1637118"/>
                </a:moveTo>
                <a:cubicBezTo>
                  <a:pt x="1757726" y="1640968"/>
                  <a:pt x="1823080" y="1663822"/>
                  <a:pt x="1879354" y="1706836"/>
                </a:cubicBezTo>
                <a:cubicBezTo>
                  <a:pt x="2029417" y="1821540"/>
                  <a:pt x="2058080" y="2036178"/>
                  <a:pt x="1943376" y="2186241"/>
                </a:cubicBezTo>
                <a:lnTo>
                  <a:pt x="860935" y="3602352"/>
                </a:lnTo>
                <a:lnTo>
                  <a:pt x="0" y="3602352"/>
                </a:lnTo>
                <a:lnTo>
                  <a:pt x="0" y="3602351"/>
                </a:lnTo>
                <a:lnTo>
                  <a:pt x="1399949" y="1770858"/>
                </a:lnTo>
                <a:cubicBezTo>
                  <a:pt x="1471639" y="1677069"/>
                  <a:pt x="1582366" y="1630701"/>
                  <a:pt x="1691966" y="1637118"/>
                </a:cubicBezTo>
                <a:close/>
                <a:moveTo>
                  <a:pt x="8108140" y="1412767"/>
                </a:moveTo>
                <a:cubicBezTo>
                  <a:pt x="8173900" y="1416618"/>
                  <a:pt x="8239254" y="1439471"/>
                  <a:pt x="8295528" y="1482484"/>
                </a:cubicBezTo>
                <a:cubicBezTo>
                  <a:pt x="8445591" y="1597188"/>
                  <a:pt x="8474254" y="1811827"/>
                  <a:pt x="8359550" y="1961890"/>
                </a:cubicBezTo>
                <a:lnTo>
                  <a:pt x="7105620" y="3602352"/>
                </a:lnTo>
                <a:lnTo>
                  <a:pt x="6244685" y="3602352"/>
                </a:lnTo>
                <a:lnTo>
                  <a:pt x="7816123" y="1546506"/>
                </a:lnTo>
                <a:cubicBezTo>
                  <a:pt x="7887814" y="1452716"/>
                  <a:pt x="7998540" y="1406349"/>
                  <a:pt x="8108140" y="1412767"/>
                </a:cubicBezTo>
                <a:close/>
                <a:moveTo>
                  <a:pt x="9385014" y="1161427"/>
                </a:moveTo>
                <a:cubicBezTo>
                  <a:pt x="9450774" y="1165277"/>
                  <a:pt x="9516128" y="1188130"/>
                  <a:pt x="9572402" y="1231145"/>
                </a:cubicBezTo>
                <a:cubicBezTo>
                  <a:pt x="9722465" y="1345849"/>
                  <a:pt x="9751129" y="1560486"/>
                  <a:pt x="9636423" y="1710549"/>
                </a:cubicBezTo>
                <a:lnTo>
                  <a:pt x="8190375" y="3602352"/>
                </a:lnTo>
                <a:lnTo>
                  <a:pt x="7329441" y="3602352"/>
                </a:lnTo>
                <a:lnTo>
                  <a:pt x="9092997" y="1295167"/>
                </a:lnTo>
                <a:cubicBezTo>
                  <a:pt x="9164687" y="1201377"/>
                  <a:pt x="9275414" y="1155009"/>
                  <a:pt x="9385014" y="1161427"/>
                </a:cubicBezTo>
                <a:close/>
                <a:moveTo>
                  <a:pt x="3104652" y="1140248"/>
                </a:moveTo>
                <a:cubicBezTo>
                  <a:pt x="3170412" y="1144098"/>
                  <a:pt x="3235766" y="1166952"/>
                  <a:pt x="3292040" y="1209966"/>
                </a:cubicBezTo>
                <a:cubicBezTo>
                  <a:pt x="3442103" y="1324671"/>
                  <a:pt x="3470767" y="1539308"/>
                  <a:pt x="3356063" y="1689371"/>
                </a:cubicBezTo>
                <a:lnTo>
                  <a:pt x="1893826" y="3602352"/>
                </a:lnTo>
                <a:lnTo>
                  <a:pt x="1032889" y="3602352"/>
                </a:lnTo>
                <a:lnTo>
                  <a:pt x="2812635" y="1273988"/>
                </a:lnTo>
                <a:cubicBezTo>
                  <a:pt x="2884326" y="1180199"/>
                  <a:pt x="2995052" y="1133831"/>
                  <a:pt x="3104652" y="1140248"/>
                </a:cubicBezTo>
                <a:close/>
                <a:moveTo>
                  <a:pt x="10527184" y="1087492"/>
                </a:moveTo>
                <a:cubicBezTo>
                  <a:pt x="10592944" y="1091342"/>
                  <a:pt x="10658298" y="1114195"/>
                  <a:pt x="10714572" y="1157209"/>
                </a:cubicBezTo>
                <a:cubicBezTo>
                  <a:pt x="10864635" y="1271913"/>
                  <a:pt x="10893299" y="1486551"/>
                  <a:pt x="10778593" y="1636614"/>
                </a:cubicBezTo>
                <a:lnTo>
                  <a:pt x="9276031" y="3602352"/>
                </a:lnTo>
                <a:lnTo>
                  <a:pt x="8415095" y="3602352"/>
                </a:lnTo>
                <a:lnTo>
                  <a:pt x="10235167" y="1221231"/>
                </a:lnTo>
                <a:cubicBezTo>
                  <a:pt x="10306857" y="1127442"/>
                  <a:pt x="10417583" y="1081074"/>
                  <a:pt x="10527184" y="1087492"/>
                </a:cubicBezTo>
                <a:close/>
                <a:moveTo>
                  <a:pt x="4425492" y="821528"/>
                </a:moveTo>
                <a:cubicBezTo>
                  <a:pt x="4491251" y="825379"/>
                  <a:pt x="4556607" y="848231"/>
                  <a:pt x="4612880" y="891246"/>
                </a:cubicBezTo>
                <a:cubicBezTo>
                  <a:pt x="4762943" y="1005950"/>
                  <a:pt x="4791607" y="1220588"/>
                  <a:pt x="4676903" y="1370650"/>
                </a:cubicBezTo>
                <a:lnTo>
                  <a:pt x="2971045" y="3602352"/>
                </a:lnTo>
                <a:lnTo>
                  <a:pt x="2228075" y="3602352"/>
                </a:lnTo>
                <a:lnTo>
                  <a:pt x="2235176" y="3482988"/>
                </a:lnTo>
                <a:cubicBezTo>
                  <a:pt x="2246274" y="3439971"/>
                  <a:pt x="2265990" y="3398420"/>
                  <a:pt x="2294666" y="3360904"/>
                </a:cubicBezTo>
                <a:lnTo>
                  <a:pt x="4133476" y="955268"/>
                </a:lnTo>
                <a:cubicBezTo>
                  <a:pt x="4205166" y="861479"/>
                  <a:pt x="4315892" y="815111"/>
                  <a:pt x="4425492" y="821528"/>
                </a:cubicBezTo>
                <a:close/>
                <a:moveTo>
                  <a:pt x="5787281" y="372647"/>
                </a:moveTo>
                <a:cubicBezTo>
                  <a:pt x="5853041" y="376498"/>
                  <a:pt x="5918396" y="399351"/>
                  <a:pt x="5974669" y="442365"/>
                </a:cubicBezTo>
                <a:cubicBezTo>
                  <a:pt x="6124732" y="557070"/>
                  <a:pt x="6153396" y="771707"/>
                  <a:pt x="6038692" y="921770"/>
                </a:cubicBezTo>
                <a:lnTo>
                  <a:pt x="3989720" y="3602352"/>
                </a:lnTo>
                <a:lnTo>
                  <a:pt x="3227852" y="3602353"/>
                </a:lnTo>
                <a:lnTo>
                  <a:pt x="3233358" y="3509800"/>
                </a:lnTo>
                <a:cubicBezTo>
                  <a:pt x="3244456" y="3466782"/>
                  <a:pt x="3264173" y="3425231"/>
                  <a:pt x="3292848" y="3387715"/>
                </a:cubicBezTo>
                <a:lnTo>
                  <a:pt x="5495264" y="506388"/>
                </a:lnTo>
                <a:cubicBezTo>
                  <a:pt x="5566956" y="412598"/>
                  <a:pt x="5677682" y="366230"/>
                  <a:pt x="5787281" y="372647"/>
                </a:cubicBezTo>
                <a:close/>
                <a:moveTo>
                  <a:pt x="6896315" y="289347"/>
                </a:moveTo>
                <a:cubicBezTo>
                  <a:pt x="6962075" y="293197"/>
                  <a:pt x="7027430" y="316050"/>
                  <a:pt x="7083704" y="359064"/>
                </a:cubicBezTo>
                <a:cubicBezTo>
                  <a:pt x="7233766" y="473768"/>
                  <a:pt x="7262430" y="688406"/>
                  <a:pt x="7147725" y="838469"/>
                </a:cubicBezTo>
                <a:lnTo>
                  <a:pt x="5035081" y="3602353"/>
                </a:lnTo>
                <a:lnTo>
                  <a:pt x="4174147" y="3602352"/>
                </a:lnTo>
                <a:lnTo>
                  <a:pt x="6604298" y="423088"/>
                </a:lnTo>
                <a:cubicBezTo>
                  <a:pt x="6675989" y="329298"/>
                  <a:pt x="6786715" y="282930"/>
                  <a:pt x="6896315" y="289347"/>
                </a:cubicBezTo>
                <a:close/>
                <a:moveTo>
                  <a:pt x="8134781" y="587"/>
                </a:moveTo>
                <a:cubicBezTo>
                  <a:pt x="8200542" y="4437"/>
                  <a:pt x="8265896" y="27291"/>
                  <a:pt x="8322169" y="70304"/>
                </a:cubicBezTo>
                <a:cubicBezTo>
                  <a:pt x="8472232" y="185009"/>
                  <a:pt x="8500896" y="399647"/>
                  <a:pt x="8386192" y="549710"/>
                </a:cubicBezTo>
                <a:lnTo>
                  <a:pt x="6052827" y="3602352"/>
                </a:lnTo>
                <a:lnTo>
                  <a:pt x="5191892" y="3602352"/>
                </a:lnTo>
                <a:lnTo>
                  <a:pt x="7842765" y="134328"/>
                </a:lnTo>
                <a:cubicBezTo>
                  <a:pt x="7914455" y="40538"/>
                  <a:pt x="8025182" y="-5830"/>
                  <a:pt x="8134781" y="58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522755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E69FBFC8-EC0E-4E14-905F-2E4D84D4D4BA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그림 개체 틀 8">
            <a:extLst>
              <a:ext uri="{FF2B5EF4-FFF2-40B4-BE49-F238E27FC236}">
                <a16:creationId xmlns:a16="http://schemas.microsoft.com/office/drawing/2014/main" id="{AAF3D6DC-4A0E-4BCA-9639-615F1AC589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35726" y="642257"/>
            <a:ext cx="10920548" cy="5573486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04269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5">
            <a:extLst>
              <a:ext uri="{FF2B5EF4-FFF2-40B4-BE49-F238E27FC236}">
                <a16:creationId xmlns:a16="http://schemas.microsoft.com/office/drawing/2014/main" id="{67539AF6-5D49-44B8-BBE5-89EA831A48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038350" y="0"/>
            <a:ext cx="405765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DAB0763-12DF-41B9-B692-22FB8DB24B15}"/>
              </a:ext>
            </a:extLst>
          </p:cNvPr>
          <p:cNvSpPr/>
          <p:nvPr userDrawn="1"/>
        </p:nvSpPr>
        <p:spPr>
          <a:xfrm>
            <a:off x="0" y="0"/>
            <a:ext cx="20383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25561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16EE34E5-ADA6-4EE7-BC24-98C8E9A86B83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61852" y="653142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DE143D-2918-4056-AC94-92DF81A575B9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705502" y="2576900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334882F-9259-4D67-9996-302AE17E5F75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2183677" y="4500658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38164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C8F0B19-CA13-4D0E-B06E-67E3D54AF229}"/>
              </a:ext>
            </a:extLst>
          </p:cNvPr>
          <p:cNvGrpSpPr/>
          <p:nvPr userDrawn="1"/>
        </p:nvGrpSpPr>
        <p:grpSpPr>
          <a:xfrm>
            <a:off x="3907972" y="1063755"/>
            <a:ext cx="4376057" cy="77068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4D5EFAE-BB88-4B3D-8484-86A6CBBF386E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C41C671-2564-42A5-83F2-E15989574371}"/>
                </a:ext>
              </a:extLst>
            </p:cNvPr>
            <p:cNvSpPr/>
            <p:nvPr/>
          </p:nvSpPr>
          <p:spPr>
            <a:xfrm>
              <a:off x="4896851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46D60C6-F049-4E52-9CEF-E9FCF22BD3D4}"/>
                </a:ext>
              </a:extLst>
            </p:cNvPr>
            <p:cNvSpPr/>
            <p:nvPr/>
          </p:nvSpPr>
          <p:spPr>
            <a:xfrm>
              <a:off x="5414208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045A27E-892D-4D6B-BDFF-5FD860699634}"/>
                </a:ext>
              </a:extLst>
            </p:cNvPr>
            <p:cNvSpPr/>
            <p:nvPr/>
          </p:nvSpPr>
          <p:spPr>
            <a:xfrm>
              <a:off x="5931565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19B937D-CA4A-46E0-8D5A-85C76FF0129D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372524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C46DD9-9A8F-411D-B597-946818B71DE8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6E330ED-CBD0-49D6-96D9-8A0C1C4518A4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D028152-6864-487D-B9D6-395800F0CC7C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E5C8F6-620C-4584-AE0A-5E4F2E6565C5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5925AB1-BE47-453E-8EF4-924465289B54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8FC2FC1-F83A-44D6-9D9A-A61E40D3B973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BC8EC325-CE62-415E-834A-7F70F7855117}"/>
              </a:ext>
            </a:extLst>
          </p:cNvPr>
          <p:cNvSpPr/>
          <p:nvPr userDrawn="1"/>
        </p:nvSpPr>
        <p:spPr>
          <a:xfrm flipV="1">
            <a:off x="0" y="3726714"/>
            <a:ext cx="176212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660784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125685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978054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072050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D12A631-1449-458D-8F7A-DD74ACB1BF08}"/>
              </a:ext>
            </a:extLst>
          </p:cNvPr>
          <p:cNvSpPr/>
          <p:nvPr userDrawn="1"/>
        </p:nvSpPr>
        <p:spPr>
          <a:xfrm>
            <a:off x="0" y="2858807"/>
            <a:ext cx="12191999" cy="2204134"/>
          </a:xfrm>
          <a:prstGeom prst="rect">
            <a:avLst/>
          </a:prstGeom>
          <a:gradFill flip="none" rotWithShape="1">
            <a:gsLst>
              <a:gs pos="74000">
                <a:schemeClr val="accent6">
                  <a:alpha val="70000"/>
                </a:schemeClr>
              </a:gs>
              <a:gs pos="45000">
                <a:schemeClr val="accent6">
                  <a:alpha val="75000"/>
                </a:schemeClr>
              </a:gs>
              <a:gs pos="8000">
                <a:schemeClr val="accent1">
                  <a:alpha val="0"/>
                </a:schemeClr>
              </a:gs>
              <a:gs pos="96000">
                <a:schemeClr val="accent5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Graphic 14">
            <a:extLst>
              <a:ext uri="{FF2B5EF4-FFF2-40B4-BE49-F238E27FC236}">
                <a16:creationId xmlns:a16="http://schemas.microsoft.com/office/drawing/2014/main" id="{EB6248EF-B06C-43D0-91E9-33C54CEB5B7B}"/>
              </a:ext>
            </a:extLst>
          </p:cNvPr>
          <p:cNvGrpSpPr/>
          <p:nvPr userDrawn="1"/>
        </p:nvGrpSpPr>
        <p:grpSpPr>
          <a:xfrm>
            <a:off x="753445" y="2639304"/>
            <a:ext cx="4261727" cy="3351921"/>
            <a:chOff x="2444748" y="555045"/>
            <a:chExt cx="7282048" cy="5727454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F4296F62-9662-4403-9A1B-140DFC6CEF67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EC151A04-4E35-4F1C-99AA-68E3920CDF5B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6924EC27-EA8E-48AC-B3BA-B86C7B650247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AF88730B-3EDA-490F-8B6F-5357A5EF0ECA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8AAC3D30-A9EC-437B-BAEC-5158F5227067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460114B-7023-4F6E-B074-79932670ADDE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AC2F032-DFD7-46FF-8CCA-E33896C690DE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DDB5B76-DE90-4CC7-A371-1C02A86AF779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D01CFF7D-B6F4-4B1B-9C6A-AB93A7AA88C1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930752" y="2858807"/>
            <a:ext cx="3907112" cy="218664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636581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2C54D7FD-BDA4-445B-8877-80F2FB48F04C}"/>
              </a:ext>
            </a:extLst>
          </p:cNvPr>
          <p:cNvSpPr/>
          <p:nvPr userDrawn="1"/>
        </p:nvSpPr>
        <p:spPr>
          <a:xfrm>
            <a:off x="292770" y="312821"/>
            <a:ext cx="7503694" cy="6304547"/>
          </a:xfrm>
          <a:custGeom>
            <a:avLst/>
            <a:gdLst>
              <a:gd name="connsiteX0" fmla="*/ 0 w 8066763"/>
              <a:gd name="connsiteY0" fmla="*/ 0 h 6304547"/>
              <a:gd name="connsiteX1" fmla="*/ 8066763 w 8066763"/>
              <a:gd name="connsiteY1" fmla="*/ 0 h 6304547"/>
              <a:gd name="connsiteX2" fmla="*/ 5597407 w 8066763"/>
              <a:gd name="connsiteY2" fmla="*/ 6304547 h 6304547"/>
              <a:gd name="connsiteX3" fmla="*/ 0 w 8066763"/>
              <a:gd name="connsiteY3" fmla="*/ 6304547 h 6304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66763" h="6304547">
                <a:moveTo>
                  <a:pt x="0" y="0"/>
                </a:moveTo>
                <a:lnTo>
                  <a:pt x="8066763" y="0"/>
                </a:lnTo>
                <a:lnTo>
                  <a:pt x="5597407" y="6304547"/>
                </a:lnTo>
                <a:lnTo>
                  <a:pt x="0" y="6304547"/>
                </a:lnTo>
                <a:close/>
              </a:path>
            </a:pathLst>
          </a:cu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183583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1955452"/>
            <a:ext cx="12192000" cy="23488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  <a:cs typeface="Arial" pitchFamily="34" charset="0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915027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795613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6676200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9452281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8FFDD507-9677-45A5-88E2-496510E5A49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D8216D7-CA4D-48D3-9D62-1C9BA3F433A6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EAEB79D-42D9-4854-93EE-6A7860B32C06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B331F8D-F639-4D0A-8219-201CB10A84B5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B7EECCE-8A5D-4DE2-92FC-ED13A376AE06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21D7071-E31A-4D5F-AA58-5EFBD7BC7CC0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1BC3BF5-51FA-4018-9D97-FFDF71871D4A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1971492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42BCD1B-947D-4365-BA3B-0F1EDC7713CD}"/>
              </a:ext>
            </a:extLst>
          </p:cNvPr>
          <p:cNvSpPr/>
          <p:nvPr userDrawn="1"/>
        </p:nvSpPr>
        <p:spPr>
          <a:xfrm>
            <a:off x="0" y="2528260"/>
            <a:ext cx="12192000" cy="18014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cs typeface="Arial" pitchFamily="34" charset="0"/>
            </a:endParaRP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E5EA7C7-8ABC-4BB8-83D4-FDCD6EF0024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177663" y="980038"/>
            <a:ext cx="4897924" cy="4897924"/>
          </a:xfrm>
          <a:custGeom>
            <a:avLst/>
            <a:gdLst>
              <a:gd name="connsiteX0" fmla="*/ 2448962 w 4897924"/>
              <a:gd name="connsiteY0" fmla="*/ 0 h 4897924"/>
              <a:gd name="connsiteX1" fmla="*/ 4897924 w 4897924"/>
              <a:gd name="connsiteY1" fmla="*/ 2448962 h 4897924"/>
              <a:gd name="connsiteX2" fmla="*/ 2448962 w 4897924"/>
              <a:gd name="connsiteY2" fmla="*/ 4897924 h 4897924"/>
              <a:gd name="connsiteX3" fmla="*/ 0 w 4897924"/>
              <a:gd name="connsiteY3" fmla="*/ 2448962 h 4897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97924" h="4897924">
                <a:moveTo>
                  <a:pt x="2448962" y="0"/>
                </a:moveTo>
                <a:lnTo>
                  <a:pt x="4897924" y="2448962"/>
                </a:lnTo>
                <a:lnTo>
                  <a:pt x="2448962" y="4897924"/>
                </a:lnTo>
                <a:lnTo>
                  <a:pt x="0" y="244896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38E336C-CBC6-405B-A2D0-832A210015D9}"/>
              </a:ext>
            </a:extLst>
          </p:cNvPr>
          <p:cNvSpPr/>
          <p:nvPr userDrawn="1"/>
        </p:nvSpPr>
        <p:spPr>
          <a:xfrm rot="10800000">
            <a:off x="0" y="577086"/>
            <a:ext cx="10468344" cy="1826128"/>
          </a:xfrm>
          <a:custGeom>
            <a:avLst/>
            <a:gdLst>
              <a:gd name="connsiteX0" fmla="*/ 1829628 w 10468344"/>
              <a:gd name="connsiteY0" fmla="*/ 1826128 h 1826128"/>
              <a:gd name="connsiteX1" fmla="*/ 0 w 10468344"/>
              <a:gd name="connsiteY1" fmla="*/ 25683 h 1826128"/>
              <a:gd name="connsiteX2" fmla="*/ 5529 w 10468344"/>
              <a:gd name="connsiteY2" fmla="*/ 20065 h 1826128"/>
              <a:gd name="connsiteX3" fmla="*/ 229959 w 10468344"/>
              <a:gd name="connsiteY3" fmla="*/ 20064 h 1826128"/>
              <a:gd name="connsiteX4" fmla="*/ 1829436 w 10468344"/>
              <a:gd name="connsiteY4" fmla="*/ 1594029 h 1826128"/>
              <a:gd name="connsiteX5" fmla="*/ 3443085 w 10468344"/>
              <a:gd name="connsiteY5" fmla="*/ 6119 h 1826128"/>
              <a:gd name="connsiteX6" fmla="*/ 3444974 w 10468344"/>
              <a:gd name="connsiteY6" fmla="*/ 8038 h 1826128"/>
              <a:gd name="connsiteX7" fmla="*/ 3444974 w 10468344"/>
              <a:gd name="connsiteY7" fmla="*/ 0 h 1826128"/>
              <a:gd name="connsiteX8" fmla="*/ 10468344 w 10468344"/>
              <a:gd name="connsiteY8" fmla="*/ 0 h 1826128"/>
              <a:gd name="connsiteX9" fmla="*/ 10468344 w 10468344"/>
              <a:gd name="connsiteY9" fmla="*/ 165298 h 1826128"/>
              <a:gd name="connsiteX10" fmla="*/ 3516995 w 10468344"/>
              <a:gd name="connsiteY10" fmla="*/ 165298 h 1826128"/>
              <a:gd name="connsiteX11" fmla="*/ 1877405 w 10468344"/>
              <a:gd name="connsiteY11" fmla="*/ 1778735 h 1826128"/>
              <a:gd name="connsiteX12" fmla="*/ 1876835 w 10468344"/>
              <a:gd name="connsiteY12" fmla="*/ 1778156 h 1826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468344" h="1826128">
                <a:moveTo>
                  <a:pt x="1829628" y="1826128"/>
                </a:moveTo>
                <a:lnTo>
                  <a:pt x="0" y="25683"/>
                </a:lnTo>
                <a:lnTo>
                  <a:pt x="5529" y="20065"/>
                </a:lnTo>
                <a:lnTo>
                  <a:pt x="229959" y="20064"/>
                </a:lnTo>
                <a:lnTo>
                  <a:pt x="1829436" y="1594029"/>
                </a:lnTo>
                <a:lnTo>
                  <a:pt x="3443085" y="6119"/>
                </a:lnTo>
                <a:lnTo>
                  <a:pt x="3444974" y="8038"/>
                </a:lnTo>
                <a:lnTo>
                  <a:pt x="3444974" y="0"/>
                </a:lnTo>
                <a:lnTo>
                  <a:pt x="10468344" y="0"/>
                </a:lnTo>
                <a:lnTo>
                  <a:pt x="10468344" y="165298"/>
                </a:lnTo>
                <a:lnTo>
                  <a:pt x="3516995" y="165298"/>
                </a:lnTo>
                <a:lnTo>
                  <a:pt x="1877405" y="1778735"/>
                </a:lnTo>
                <a:lnTo>
                  <a:pt x="1876835" y="1778156"/>
                </a:lnTo>
                <a:close/>
              </a:path>
            </a:pathLst>
          </a:custGeom>
          <a:gradFill flip="none" rotWithShape="1"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cs typeface="Arial" pitchFamily="34" charset="0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455CBD1-32B3-430C-B34D-CDAE19AD0ABC}"/>
              </a:ext>
            </a:extLst>
          </p:cNvPr>
          <p:cNvSpPr/>
          <p:nvPr userDrawn="1"/>
        </p:nvSpPr>
        <p:spPr>
          <a:xfrm>
            <a:off x="6799271" y="4451549"/>
            <a:ext cx="5392729" cy="1832749"/>
          </a:xfrm>
          <a:custGeom>
            <a:avLst/>
            <a:gdLst>
              <a:gd name="connsiteX0" fmla="*/ 3456032 w 5392729"/>
              <a:gd name="connsiteY0" fmla="*/ 0 h 1832749"/>
              <a:gd name="connsiteX1" fmla="*/ 3461074 w 5392729"/>
              <a:gd name="connsiteY1" fmla="*/ 5124 h 1832749"/>
              <a:gd name="connsiteX2" fmla="*/ 3461074 w 5392729"/>
              <a:gd name="connsiteY2" fmla="*/ 2963 h 1832749"/>
              <a:gd name="connsiteX3" fmla="*/ 5392729 w 5392729"/>
              <a:gd name="connsiteY3" fmla="*/ 2963 h 1832749"/>
              <a:gd name="connsiteX4" fmla="*/ 5392729 w 5392729"/>
              <a:gd name="connsiteY4" fmla="*/ 168261 h 1832749"/>
              <a:gd name="connsiteX5" fmla="*/ 3520712 w 5392729"/>
              <a:gd name="connsiteY5" fmla="*/ 168261 h 1832749"/>
              <a:gd name="connsiteX6" fmla="*/ 1877406 w 5392729"/>
              <a:gd name="connsiteY6" fmla="*/ 1785355 h 1832749"/>
              <a:gd name="connsiteX7" fmla="*/ 1876837 w 5392729"/>
              <a:gd name="connsiteY7" fmla="*/ 1784777 h 1832749"/>
              <a:gd name="connsiteX8" fmla="*/ 1829630 w 5392729"/>
              <a:gd name="connsiteY8" fmla="*/ 1832749 h 1832749"/>
              <a:gd name="connsiteX9" fmla="*/ 0 w 5392729"/>
              <a:gd name="connsiteY9" fmla="*/ 32302 h 1832749"/>
              <a:gd name="connsiteX10" fmla="*/ 5528 w 5392729"/>
              <a:gd name="connsiteY10" fmla="*/ 26684 h 1832749"/>
              <a:gd name="connsiteX11" fmla="*/ 229959 w 5392729"/>
              <a:gd name="connsiteY11" fmla="*/ 26683 h 1832749"/>
              <a:gd name="connsiteX12" fmla="*/ 1829438 w 5392729"/>
              <a:gd name="connsiteY12" fmla="*/ 1600649 h 1832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392729" h="1832749">
                <a:moveTo>
                  <a:pt x="3456032" y="0"/>
                </a:moveTo>
                <a:lnTo>
                  <a:pt x="3461074" y="5124"/>
                </a:lnTo>
                <a:lnTo>
                  <a:pt x="3461074" y="2963"/>
                </a:lnTo>
                <a:lnTo>
                  <a:pt x="5392729" y="2963"/>
                </a:lnTo>
                <a:lnTo>
                  <a:pt x="5392729" y="168261"/>
                </a:lnTo>
                <a:lnTo>
                  <a:pt x="3520712" y="168261"/>
                </a:lnTo>
                <a:lnTo>
                  <a:pt x="1877406" y="1785355"/>
                </a:lnTo>
                <a:lnTo>
                  <a:pt x="1876837" y="1784777"/>
                </a:lnTo>
                <a:lnTo>
                  <a:pt x="1829630" y="1832749"/>
                </a:lnTo>
                <a:lnTo>
                  <a:pt x="0" y="32302"/>
                </a:lnTo>
                <a:lnTo>
                  <a:pt x="5528" y="26684"/>
                </a:lnTo>
                <a:lnTo>
                  <a:pt x="229959" y="26683"/>
                </a:lnTo>
                <a:lnTo>
                  <a:pt x="1829438" y="1600649"/>
                </a:lnTo>
                <a:close/>
              </a:path>
            </a:pathLst>
          </a:cu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474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D079DFE-31BE-4F2D-A3F9-C3DC56D775D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658418" y="2"/>
            <a:ext cx="6533583" cy="6857999"/>
          </a:xfrm>
          <a:custGeom>
            <a:avLst/>
            <a:gdLst>
              <a:gd name="connsiteX0" fmla="*/ 2592666 w 6533583"/>
              <a:gd name="connsiteY0" fmla="*/ 0 h 6857999"/>
              <a:gd name="connsiteX1" fmla="*/ 6533583 w 6533583"/>
              <a:gd name="connsiteY1" fmla="*/ 0 h 6857999"/>
              <a:gd name="connsiteX2" fmla="*/ 6533583 w 6533583"/>
              <a:gd name="connsiteY2" fmla="*/ 1085634 h 6857999"/>
              <a:gd name="connsiteX3" fmla="*/ 4351340 w 6533583"/>
              <a:gd name="connsiteY3" fmla="*/ 6857999 h 6857999"/>
              <a:gd name="connsiteX4" fmla="*/ 0 w 6533583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33583" h="6857999">
                <a:moveTo>
                  <a:pt x="2592666" y="0"/>
                </a:moveTo>
                <a:lnTo>
                  <a:pt x="6533583" y="0"/>
                </a:lnTo>
                <a:lnTo>
                  <a:pt x="6533583" y="1085634"/>
                </a:lnTo>
                <a:lnTo>
                  <a:pt x="435134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9999408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1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자유형: 도형 8">
            <a:extLst>
              <a:ext uri="{FF2B5EF4-FFF2-40B4-BE49-F238E27FC236}">
                <a16:creationId xmlns:a16="http://schemas.microsoft.com/office/drawing/2014/main" id="{C2ABD529-FE83-4068-B43D-09D8C61354D1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1466102" y="846034"/>
            <a:ext cx="5529990" cy="5456343"/>
          </a:xfrm>
          <a:custGeom>
            <a:avLst/>
            <a:gdLst>
              <a:gd name="connsiteX0" fmla="*/ 5203477 w 5529990"/>
              <a:gd name="connsiteY0" fmla="*/ 4996820 h 5456343"/>
              <a:gd name="connsiteX1" fmla="*/ 5205385 w 5529990"/>
              <a:gd name="connsiteY1" fmla="*/ 4997961 h 5456343"/>
              <a:gd name="connsiteX2" fmla="*/ 5204062 w 5529990"/>
              <a:gd name="connsiteY2" fmla="*/ 4999290 h 5456343"/>
              <a:gd name="connsiteX3" fmla="*/ 3285288 w 5529990"/>
              <a:gd name="connsiteY3" fmla="*/ 850958 h 5456343"/>
              <a:gd name="connsiteX4" fmla="*/ 3285287 w 5529990"/>
              <a:gd name="connsiteY4" fmla="*/ 957889 h 5456343"/>
              <a:gd name="connsiteX5" fmla="*/ 3309883 w 5529990"/>
              <a:gd name="connsiteY5" fmla="*/ 964960 h 5456343"/>
              <a:gd name="connsiteX6" fmla="*/ 3342876 w 5529990"/>
              <a:gd name="connsiteY6" fmla="*/ 959101 h 5456343"/>
              <a:gd name="connsiteX7" fmla="*/ 3347625 w 5529990"/>
              <a:gd name="connsiteY7" fmla="*/ 953011 h 5456343"/>
              <a:gd name="connsiteX8" fmla="*/ 3340340 w 5529990"/>
              <a:gd name="connsiteY8" fmla="*/ 917595 h 5456343"/>
              <a:gd name="connsiteX9" fmla="*/ 3323433 w 5529990"/>
              <a:gd name="connsiteY9" fmla="*/ 872062 h 5456343"/>
              <a:gd name="connsiteX10" fmla="*/ 3302259 w 5529990"/>
              <a:gd name="connsiteY10" fmla="*/ 854999 h 5456343"/>
              <a:gd name="connsiteX11" fmla="*/ 97597 w 5529990"/>
              <a:gd name="connsiteY11" fmla="*/ 97597 h 5456343"/>
              <a:gd name="connsiteX12" fmla="*/ 97597 w 5529990"/>
              <a:gd name="connsiteY12" fmla="*/ 3380541 h 5456343"/>
              <a:gd name="connsiteX13" fmla="*/ 925476 w 5529990"/>
              <a:gd name="connsiteY13" fmla="*/ 3380541 h 5456343"/>
              <a:gd name="connsiteX14" fmla="*/ 946229 w 5529990"/>
              <a:gd name="connsiteY14" fmla="*/ 3355733 h 5456343"/>
              <a:gd name="connsiteX15" fmla="*/ 978940 w 5529990"/>
              <a:gd name="connsiteY15" fmla="*/ 3351467 h 5456343"/>
              <a:gd name="connsiteX16" fmla="*/ 1007525 w 5529990"/>
              <a:gd name="connsiteY16" fmla="*/ 3349520 h 5456343"/>
              <a:gd name="connsiteX17" fmla="*/ 1031564 w 5529990"/>
              <a:gd name="connsiteY17" fmla="*/ 3353683 h 5456343"/>
              <a:gd name="connsiteX18" fmla="*/ 1032954 w 5529990"/>
              <a:gd name="connsiteY18" fmla="*/ 3351929 h 5456343"/>
              <a:gd name="connsiteX19" fmla="*/ 1046660 w 5529990"/>
              <a:gd name="connsiteY19" fmla="*/ 3307002 h 5456343"/>
              <a:gd name="connsiteX20" fmla="*/ 1050343 w 5529990"/>
              <a:gd name="connsiteY20" fmla="*/ 3285495 h 5456343"/>
              <a:gd name="connsiteX21" fmla="*/ 1053485 w 5529990"/>
              <a:gd name="connsiteY21" fmla="*/ 3281034 h 5456343"/>
              <a:gd name="connsiteX22" fmla="*/ 213108 w 5529990"/>
              <a:gd name="connsiteY22" fmla="*/ 3281033 h 5456343"/>
              <a:gd name="connsiteX23" fmla="*/ 213107 w 5529990"/>
              <a:gd name="connsiteY23" fmla="*/ 208854 h 5456343"/>
              <a:gd name="connsiteX24" fmla="*/ 3285287 w 5529990"/>
              <a:gd name="connsiteY24" fmla="*/ 208854 h 5456343"/>
              <a:gd name="connsiteX25" fmla="*/ 3285287 w 5529990"/>
              <a:gd name="connsiteY25" fmla="*/ 805089 h 5456343"/>
              <a:gd name="connsiteX26" fmla="*/ 3285421 w 5529990"/>
              <a:gd name="connsiteY26" fmla="*/ 805084 h 5456343"/>
              <a:gd name="connsiteX27" fmla="*/ 3308726 w 5529990"/>
              <a:gd name="connsiteY27" fmla="*/ 825294 h 5456343"/>
              <a:gd name="connsiteX28" fmla="*/ 3343101 w 5529990"/>
              <a:gd name="connsiteY28" fmla="*/ 834936 h 5456343"/>
              <a:gd name="connsiteX29" fmla="*/ 3357542 w 5529990"/>
              <a:gd name="connsiteY29" fmla="*/ 829717 h 5456343"/>
              <a:gd name="connsiteX30" fmla="*/ 3389087 w 5529990"/>
              <a:gd name="connsiteY30" fmla="*/ 840123 h 5456343"/>
              <a:gd name="connsiteX31" fmla="*/ 3389087 w 5529990"/>
              <a:gd name="connsiteY31" fmla="*/ 97597 h 5456343"/>
              <a:gd name="connsiteX32" fmla="*/ 0 w 5529990"/>
              <a:gd name="connsiteY32" fmla="*/ 0 h 5456343"/>
              <a:gd name="connsiteX33" fmla="*/ 3486684 w 5529990"/>
              <a:gd name="connsiteY33" fmla="*/ 0 h 5456343"/>
              <a:gd name="connsiteX34" fmla="*/ 3486684 w 5529990"/>
              <a:gd name="connsiteY34" fmla="*/ 833838 h 5456343"/>
              <a:gd name="connsiteX35" fmla="*/ 3500172 w 5529990"/>
              <a:gd name="connsiteY35" fmla="*/ 834269 h 5456343"/>
              <a:gd name="connsiteX36" fmla="*/ 3516226 w 5529990"/>
              <a:gd name="connsiteY36" fmla="*/ 839003 h 5456343"/>
              <a:gd name="connsiteX37" fmla="*/ 3647545 w 5529990"/>
              <a:gd name="connsiteY37" fmla="*/ 866570 h 5456343"/>
              <a:gd name="connsiteX38" fmla="*/ 3662947 w 5529990"/>
              <a:gd name="connsiteY38" fmla="*/ 857912 h 5456343"/>
              <a:gd name="connsiteX39" fmla="*/ 3656762 w 5529990"/>
              <a:gd name="connsiteY39" fmla="*/ 846906 h 5456343"/>
              <a:gd name="connsiteX40" fmla="*/ 3515960 w 5529990"/>
              <a:gd name="connsiteY40" fmla="*/ 787015 h 5456343"/>
              <a:gd name="connsiteX41" fmla="*/ 3489147 w 5529990"/>
              <a:gd name="connsiteY41" fmla="*/ 770223 h 5456343"/>
              <a:gd name="connsiteX42" fmla="*/ 3498229 w 5529990"/>
              <a:gd name="connsiteY42" fmla="*/ 724565 h 5456343"/>
              <a:gd name="connsiteX43" fmla="*/ 3516829 w 5529990"/>
              <a:gd name="connsiteY43" fmla="*/ 717732 h 5456343"/>
              <a:gd name="connsiteX44" fmla="*/ 3531095 w 5529990"/>
              <a:gd name="connsiteY44" fmla="*/ 726369 h 5456343"/>
              <a:gd name="connsiteX45" fmla="*/ 3557357 w 5529990"/>
              <a:gd name="connsiteY45" fmla="*/ 731881 h 5456343"/>
              <a:gd name="connsiteX46" fmla="*/ 3581695 w 5529990"/>
              <a:gd name="connsiteY46" fmla="*/ 744271 h 5456343"/>
              <a:gd name="connsiteX47" fmla="*/ 3651817 w 5529990"/>
              <a:gd name="connsiteY47" fmla="*/ 791752 h 5456343"/>
              <a:gd name="connsiteX48" fmla="*/ 3701043 w 5529990"/>
              <a:gd name="connsiteY48" fmla="*/ 827808 h 5456343"/>
              <a:gd name="connsiteX49" fmla="*/ 3778589 w 5529990"/>
              <a:gd name="connsiteY49" fmla="*/ 888498 h 5456343"/>
              <a:gd name="connsiteX50" fmla="*/ 3870983 w 5529990"/>
              <a:gd name="connsiteY50" fmla="*/ 975599 h 5456343"/>
              <a:gd name="connsiteX51" fmla="*/ 3913472 w 5529990"/>
              <a:gd name="connsiteY51" fmla="*/ 989372 h 5456343"/>
              <a:gd name="connsiteX52" fmla="*/ 3940973 w 5529990"/>
              <a:gd name="connsiteY52" fmla="*/ 997085 h 5456343"/>
              <a:gd name="connsiteX53" fmla="*/ 3982772 w 5529990"/>
              <a:gd name="connsiteY53" fmla="*/ 1019936 h 5456343"/>
              <a:gd name="connsiteX54" fmla="*/ 3937964 w 5529990"/>
              <a:gd name="connsiteY54" fmla="*/ 888706 h 5456343"/>
              <a:gd name="connsiteX55" fmla="*/ 3899601 w 5529990"/>
              <a:gd name="connsiteY55" fmla="*/ 866821 h 5456343"/>
              <a:gd name="connsiteX56" fmla="*/ 3853267 w 5529990"/>
              <a:gd name="connsiteY56" fmla="*/ 820451 h 5456343"/>
              <a:gd name="connsiteX57" fmla="*/ 3829759 w 5529990"/>
              <a:gd name="connsiteY57" fmla="*/ 778630 h 5456343"/>
              <a:gd name="connsiteX58" fmla="*/ 3899474 w 5529990"/>
              <a:gd name="connsiteY58" fmla="*/ 794477 h 5456343"/>
              <a:gd name="connsiteX59" fmla="*/ 3949113 w 5529990"/>
              <a:gd name="connsiteY59" fmla="*/ 815817 h 5456343"/>
              <a:gd name="connsiteX60" fmla="*/ 3979087 w 5529990"/>
              <a:gd name="connsiteY60" fmla="*/ 827934 h 5456343"/>
              <a:gd name="connsiteX61" fmla="*/ 4029548 w 5529990"/>
              <a:gd name="connsiteY61" fmla="*/ 866192 h 5456343"/>
              <a:gd name="connsiteX62" fmla="*/ 4074646 w 5529990"/>
              <a:gd name="connsiteY62" fmla="*/ 910362 h 5456343"/>
              <a:gd name="connsiteX63" fmla="*/ 4111496 w 5529990"/>
              <a:gd name="connsiteY63" fmla="*/ 924407 h 5456343"/>
              <a:gd name="connsiteX64" fmla="*/ 4161957 w 5529990"/>
              <a:gd name="connsiteY64" fmla="*/ 962664 h 5456343"/>
              <a:gd name="connsiteX65" fmla="*/ 4131426 w 5529990"/>
              <a:gd name="connsiteY65" fmla="*/ 985620 h 5456343"/>
              <a:gd name="connsiteX66" fmla="*/ 4134857 w 5529990"/>
              <a:gd name="connsiteY66" fmla="*/ 1032933 h 5456343"/>
              <a:gd name="connsiteX67" fmla="*/ 4138703 w 5529990"/>
              <a:gd name="connsiteY67" fmla="*/ 1065530 h 5456343"/>
              <a:gd name="connsiteX68" fmla="*/ 4128249 w 5529990"/>
              <a:gd name="connsiteY68" fmla="*/ 1082993 h 5456343"/>
              <a:gd name="connsiteX69" fmla="*/ 4147363 w 5529990"/>
              <a:gd name="connsiteY69" fmla="*/ 1080938 h 5456343"/>
              <a:gd name="connsiteX70" fmla="*/ 4170738 w 5529990"/>
              <a:gd name="connsiteY70" fmla="*/ 1096765 h 5456343"/>
              <a:gd name="connsiteX71" fmla="*/ 4166471 w 5529990"/>
              <a:gd name="connsiteY71" fmla="*/ 1125234 h 5456343"/>
              <a:gd name="connsiteX72" fmla="*/ 4151337 w 5529990"/>
              <a:gd name="connsiteY72" fmla="*/ 1185880 h 5456343"/>
              <a:gd name="connsiteX73" fmla="*/ 4159309 w 5529990"/>
              <a:gd name="connsiteY73" fmla="*/ 1210365 h 5456343"/>
              <a:gd name="connsiteX74" fmla="*/ 4205665 w 5529990"/>
              <a:gd name="connsiteY74" fmla="*/ 1117687 h 5456343"/>
              <a:gd name="connsiteX75" fmla="*/ 4209517 w 5529990"/>
              <a:gd name="connsiteY75" fmla="*/ 1103935 h 5456343"/>
              <a:gd name="connsiteX76" fmla="*/ 4224918 w 5529990"/>
              <a:gd name="connsiteY76" fmla="*/ 1095278 h 5456343"/>
              <a:gd name="connsiteX77" fmla="*/ 4232341 w 5529990"/>
              <a:gd name="connsiteY77" fmla="*/ 1108484 h 5456343"/>
              <a:gd name="connsiteX78" fmla="*/ 4211843 w 5529990"/>
              <a:gd name="connsiteY78" fmla="*/ 1175042 h 5456343"/>
              <a:gd name="connsiteX79" fmla="*/ 4227373 w 5529990"/>
              <a:gd name="connsiteY79" fmla="*/ 1238729 h 5456343"/>
              <a:gd name="connsiteX80" fmla="*/ 4277010 w 5529990"/>
              <a:gd name="connsiteY80" fmla="*/ 1260069 h 5456343"/>
              <a:gd name="connsiteX81" fmla="*/ 4319914 w 5529990"/>
              <a:gd name="connsiteY81" fmla="*/ 1259126 h 5456343"/>
              <a:gd name="connsiteX82" fmla="*/ 4394024 w 5529990"/>
              <a:gd name="connsiteY82" fmla="*/ 1318850 h 5456343"/>
              <a:gd name="connsiteX83" fmla="*/ 4439529 w 5529990"/>
              <a:gd name="connsiteY83" fmla="*/ 1394653 h 5456343"/>
              <a:gd name="connsiteX84" fmla="*/ 4465896 w 5529990"/>
              <a:gd name="connsiteY84" fmla="*/ 1405900 h 5456343"/>
              <a:gd name="connsiteX85" fmla="*/ 4496792 w 5529990"/>
              <a:gd name="connsiteY85" fmla="*/ 1389917 h 5456343"/>
              <a:gd name="connsiteX86" fmla="*/ 4517002 w 5529990"/>
              <a:gd name="connsiteY86" fmla="*/ 1350259 h 5456343"/>
              <a:gd name="connsiteX87" fmla="*/ 4543362 w 5529990"/>
              <a:gd name="connsiteY87" fmla="*/ 1292820 h 5456343"/>
              <a:gd name="connsiteX88" fmla="*/ 4573307 w 5529990"/>
              <a:gd name="connsiteY88" fmla="*/ 1288454 h 5456343"/>
              <a:gd name="connsiteX89" fmla="*/ 4586211 w 5529990"/>
              <a:gd name="connsiteY89" fmla="*/ 1309822 h 5456343"/>
              <a:gd name="connsiteX90" fmla="*/ 4565007 w 5529990"/>
              <a:gd name="connsiteY90" fmla="*/ 1374097 h 5456343"/>
              <a:gd name="connsiteX91" fmla="*/ 4525037 w 5529990"/>
              <a:gd name="connsiteY91" fmla="*/ 1424592 h 5456343"/>
              <a:gd name="connsiteX92" fmla="*/ 4537809 w 5529990"/>
              <a:gd name="connsiteY92" fmla="*/ 1428478 h 5456343"/>
              <a:gd name="connsiteX93" fmla="*/ 4570157 w 5529990"/>
              <a:gd name="connsiteY93" fmla="*/ 1431296 h 5456343"/>
              <a:gd name="connsiteX94" fmla="*/ 4584183 w 5529990"/>
              <a:gd name="connsiteY94" fmla="*/ 1440791 h 5456343"/>
              <a:gd name="connsiteX95" fmla="*/ 4615797 w 5529990"/>
              <a:gd name="connsiteY95" fmla="*/ 1533093 h 5456343"/>
              <a:gd name="connsiteX96" fmla="*/ 4630077 w 5529990"/>
              <a:gd name="connsiteY96" fmla="*/ 1568154 h 5456343"/>
              <a:gd name="connsiteX97" fmla="*/ 4642622 w 5529990"/>
              <a:gd name="connsiteY97" fmla="*/ 1584865 h 5456343"/>
              <a:gd name="connsiteX98" fmla="*/ 4650392 w 5529990"/>
              <a:gd name="connsiteY98" fmla="*/ 1585335 h 5456343"/>
              <a:gd name="connsiteX99" fmla="*/ 4706855 w 5529990"/>
              <a:gd name="connsiteY99" fmla="*/ 1574900 h 5456343"/>
              <a:gd name="connsiteX100" fmla="*/ 4733741 w 5529990"/>
              <a:gd name="connsiteY100" fmla="*/ 1584777 h 5456343"/>
              <a:gd name="connsiteX101" fmla="*/ 4735707 w 5529990"/>
              <a:gd name="connsiteY101" fmla="*/ 1602394 h 5456343"/>
              <a:gd name="connsiteX102" fmla="*/ 4744256 w 5529990"/>
              <a:gd name="connsiteY102" fmla="*/ 1600647 h 5456343"/>
              <a:gd name="connsiteX103" fmla="*/ 4780936 w 5529990"/>
              <a:gd name="connsiteY103" fmla="*/ 1605372 h 5456343"/>
              <a:gd name="connsiteX104" fmla="*/ 4803756 w 5529990"/>
              <a:gd name="connsiteY104" fmla="*/ 1656271 h 5456343"/>
              <a:gd name="connsiteX105" fmla="*/ 4782161 w 5529990"/>
              <a:gd name="connsiteY105" fmla="*/ 1700274 h 5456343"/>
              <a:gd name="connsiteX106" fmla="*/ 4785999 w 5529990"/>
              <a:gd name="connsiteY106" fmla="*/ 1779221 h 5456343"/>
              <a:gd name="connsiteX107" fmla="*/ 4800847 w 5529990"/>
              <a:gd name="connsiteY107" fmla="*/ 1805635 h 5456343"/>
              <a:gd name="connsiteX108" fmla="*/ 4804501 w 5529990"/>
              <a:gd name="connsiteY108" fmla="*/ 1810637 h 5456343"/>
              <a:gd name="connsiteX109" fmla="*/ 4845375 w 5529990"/>
              <a:gd name="connsiteY109" fmla="*/ 1808249 h 5456343"/>
              <a:gd name="connsiteX110" fmla="*/ 4843969 w 5529990"/>
              <a:gd name="connsiteY110" fmla="*/ 1825149 h 5456343"/>
              <a:gd name="connsiteX111" fmla="*/ 4843929 w 5529990"/>
              <a:gd name="connsiteY111" fmla="*/ 1825206 h 5456343"/>
              <a:gd name="connsiteX112" fmla="*/ 4852839 w 5529990"/>
              <a:gd name="connsiteY112" fmla="*/ 1826013 h 5456343"/>
              <a:gd name="connsiteX113" fmla="*/ 4872074 w 5529990"/>
              <a:gd name="connsiteY113" fmla="*/ 1829323 h 5456343"/>
              <a:gd name="connsiteX114" fmla="*/ 4925096 w 5529990"/>
              <a:gd name="connsiteY114" fmla="*/ 1859262 h 5456343"/>
              <a:gd name="connsiteX115" fmla="*/ 4929808 w 5529990"/>
              <a:gd name="connsiteY115" fmla="*/ 1883858 h 5456343"/>
              <a:gd name="connsiteX116" fmla="*/ 4939343 w 5529990"/>
              <a:gd name="connsiteY116" fmla="*/ 1886966 h 5456343"/>
              <a:gd name="connsiteX117" fmla="*/ 4991962 w 5529990"/>
              <a:gd name="connsiteY117" fmla="*/ 1878897 h 5456343"/>
              <a:gd name="connsiteX118" fmla="*/ 5003950 w 5529990"/>
              <a:gd name="connsiteY118" fmla="*/ 1880575 h 5456343"/>
              <a:gd name="connsiteX119" fmla="*/ 4972381 w 5529990"/>
              <a:gd name="connsiteY119" fmla="*/ 1914056 h 5456343"/>
              <a:gd name="connsiteX120" fmla="*/ 4975836 w 5529990"/>
              <a:gd name="connsiteY120" fmla="*/ 1924321 h 5456343"/>
              <a:gd name="connsiteX121" fmla="*/ 5015575 w 5529990"/>
              <a:gd name="connsiteY121" fmla="*/ 2048343 h 5456343"/>
              <a:gd name="connsiteX122" fmla="*/ 5014612 w 5529990"/>
              <a:gd name="connsiteY122" fmla="*/ 2066816 h 5456343"/>
              <a:gd name="connsiteX123" fmla="*/ 5068869 w 5529990"/>
              <a:gd name="connsiteY123" fmla="*/ 2055795 h 5456343"/>
              <a:gd name="connsiteX124" fmla="*/ 5135512 w 5529990"/>
              <a:gd name="connsiteY124" fmla="*/ 2040422 h 5456343"/>
              <a:gd name="connsiteX125" fmla="*/ 5180616 w 5529990"/>
              <a:gd name="connsiteY125" fmla="*/ 2038241 h 5456343"/>
              <a:gd name="connsiteX126" fmla="*/ 5204265 w 5529990"/>
              <a:gd name="connsiteY126" fmla="*/ 2059708 h 5456343"/>
              <a:gd name="connsiteX127" fmla="*/ 5192160 w 5529990"/>
              <a:gd name="connsiteY127" fmla="*/ 2089685 h 5456343"/>
              <a:gd name="connsiteX128" fmla="*/ 5148842 w 5529990"/>
              <a:gd name="connsiteY128" fmla="*/ 2105345 h 5456343"/>
              <a:gd name="connsiteX129" fmla="*/ 5101673 w 5529990"/>
              <a:gd name="connsiteY129" fmla="*/ 2134757 h 5456343"/>
              <a:gd name="connsiteX130" fmla="*/ 5078431 w 5529990"/>
              <a:gd name="connsiteY130" fmla="*/ 2144923 h 5456343"/>
              <a:gd name="connsiteX131" fmla="*/ 5052563 w 5529990"/>
              <a:gd name="connsiteY131" fmla="*/ 2144620 h 5456343"/>
              <a:gd name="connsiteX132" fmla="*/ 5037286 w 5529990"/>
              <a:gd name="connsiteY132" fmla="*/ 2142869 h 5456343"/>
              <a:gd name="connsiteX133" fmla="*/ 5039213 w 5529990"/>
              <a:gd name="connsiteY133" fmla="*/ 2146539 h 5456343"/>
              <a:gd name="connsiteX134" fmla="*/ 5030489 w 5529990"/>
              <a:gd name="connsiteY134" fmla="*/ 2163045 h 5456343"/>
              <a:gd name="connsiteX135" fmla="*/ 5028179 w 5529990"/>
              <a:gd name="connsiteY135" fmla="*/ 2165369 h 5456343"/>
              <a:gd name="connsiteX136" fmla="*/ 5046078 w 5529990"/>
              <a:gd name="connsiteY136" fmla="*/ 2171076 h 5456343"/>
              <a:gd name="connsiteX137" fmla="*/ 5093139 w 5529990"/>
              <a:gd name="connsiteY137" fmla="*/ 2191692 h 5456343"/>
              <a:gd name="connsiteX138" fmla="*/ 5123662 w 5529990"/>
              <a:gd name="connsiteY138" fmla="*/ 2215086 h 5456343"/>
              <a:gd name="connsiteX139" fmla="*/ 5128611 w 5529990"/>
              <a:gd name="connsiteY139" fmla="*/ 2223892 h 5456343"/>
              <a:gd name="connsiteX140" fmla="*/ 5228422 w 5529990"/>
              <a:gd name="connsiteY140" fmla="*/ 2370550 h 5456343"/>
              <a:gd name="connsiteX141" fmla="*/ 5228697 w 5529990"/>
              <a:gd name="connsiteY141" fmla="*/ 2376188 h 5456343"/>
              <a:gd name="connsiteX142" fmla="*/ 5262652 w 5529990"/>
              <a:gd name="connsiteY142" fmla="*/ 2446897 h 5456343"/>
              <a:gd name="connsiteX143" fmla="*/ 5299355 w 5529990"/>
              <a:gd name="connsiteY143" fmla="*/ 2527647 h 5456343"/>
              <a:gd name="connsiteX144" fmla="*/ 5348719 w 5529990"/>
              <a:gd name="connsiteY144" fmla="*/ 2543349 h 5456343"/>
              <a:gd name="connsiteX145" fmla="*/ 5393408 w 5529990"/>
              <a:gd name="connsiteY145" fmla="*/ 2555885 h 5456343"/>
              <a:gd name="connsiteX146" fmla="*/ 5407160 w 5529990"/>
              <a:gd name="connsiteY146" fmla="*/ 2559743 h 5456343"/>
              <a:gd name="connsiteX147" fmla="*/ 5472613 w 5529990"/>
              <a:gd name="connsiteY147" fmla="*/ 2557709 h 5456343"/>
              <a:gd name="connsiteX148" fmla="*/ 5485949 w 5529990"/>
              <a:gd name="connsiteY148" fmla="*/ 2576283 h 5456343"/>
              <a:gd name="connsiteX149" fmla="*/ 5476734 w 5529990"/>
              <a:gd name="connsiteY149" fmla="*/ 2595946 h 5456343"/>
              <a:gd name="connsiteX150" fmla="*/ 5490484 w 5529990"/>
              <a:gd name="connsiteY150" fmla="*/ 2599804 h 5456343"/>
              <a:gd name="connsiteX151" fmla="*/ 5519497 w 5529990"/>
              <a:gd name="connsiteY151" fmla="*/ 2615358 h 5456343"/>
              <a:gd name="connsiteX152" fmla="*/ 5529803 w 5529990"/>
              <a:gd name="connsiteY152" fmla="*/ 2664600 h 5456343"/>
              <a:gd name="connsiteX153" fmla="*/ 5499679 w 5529990"/>
              <a:gd name="connsiteY153" fmla="*/ 2719188 h 5456343"/>
              <a:gd name="connsiteX154" fmla="*/ 5457599 w 5529990"/>
              <a:gd name="connsiteY154" fmla="*/ 2737049 h 5456343"/>
              <a:gd name="connsiteX155" fmla="*/ 5390773 w 5529990"/>
              <a:gd name="connsiteY155" fmla="*/ 2710887 h 5456343"/>
              <a:gd name="connsiteX156" fmla="*/ 5381838 w 5529990"/>
              <a:gd name="connsiteY156" fmla="*/ 2689840 h 5456343"/>
              <a:gd name="connsiteX157" fmla="*/ 5381571 w 5529990"/>
              <a:gd name="connsiteY157" fmla="*/ 2637851 h 5456343"/>
              <a:gd name="connsiteX158" fmla="*/ 5289992 w 5529990"/>
              <a:gd name="connsiteY158" fmla="*/ 2614017 h 5456343"/>
              <a:gd name="connsiteX159" fmla="*/ 5259180 w 5529990"/>
              <a:gd name="connsiteY159" fmla="*/ 2677681 h 5456343"/>
              <a:gd name="connsiteX160" fmla="*/ 5222176 w 5529990"/>
              <a:gd name="connsiteY160" fmla="*/ 2776691 h 5456343"/>
              <a:gd name="connsiteX161" fmla="*/ 5205122 w 5529990"/>
              <a:gd name="connsiteY161" fmla="*/ 2797863 h 5456343"/>
              <a:gd name="connsiteX162" fmla="*/ 5159054 w 5529990"/>
              <a:gd name="connsiteY162" fmla="*/ 2803482 h 5456343"/>
              <a:gd name="connsiteX163" fmla="*/ 5134992 w 5529990"/>
              <a:gd name="connsiteY163" fmla="*/ 2796732 h 5456343"/>
              <a:gd name="connsiteX164" fmla="*/ 5042589 w 5529990"/>
              <a:gd name="connsiteY164" fmla="*/ 2755979 h 5456343"/>
              <a:gd name="connsiteX165" fmla="*/ 5027187 w 5529990"/>
              <a:gd name="connsiteY165" fmla="*/ 2764637 h 5456343"/>
              <a:gd name="connsiteX166" fmla="*/ 5017692 w 5529990"/>
              <a:gd name="connsiteY166" fmla="*/ 2825011 h 5456343"/>
              <a:gd name="connsiteX167" fmla="*/ 4929276 w 5529990"/>
              <a:gd name="connsiteY167" fmla="*/ 2796501 h 5456343"/>
              <a:gd name="connsiteX168" fmla="*/ 4898064 w 5529990"/>
              <a:gd name="connsiteY168" fmla="*/ 2782184 h 5456343"/>
              <a:gd name="connsiteX169" fmla="*/ 4888987 w 5529990"/>
              <a:gd name="connsiteY169" fmla="*/ 2781492 h 5456343"/>
              <a:gd name="connsiteX170" fmla="*/ 4828476 w 5529990"/>
              <a:gd name="connsiteY170" fmla="*/ 2838679 h 5456343"/>
              <a:gd name="connsiteX171" fmla="*/ 4792012 w 5529990"/>
              <a:gd name="connsiteY171" fmla="*/ 2995316 h 5456343"/>
              <a:gd name="connsiteX172" fmla="*/ 4799984 w 5529990"/>
              <a:gd name="connsiteY172" fmla="*/ 3019801 h 5456343"/>
              <a:gd name="connsiteX173" fmla="*/ 4837243 w 5529990"/>
              <a:gd name="connsiteY173" fmla="*/ 3065480 h 5456343"/>
              <a:gd name="connsiteX174" fmla="*/ 4841777 w 5529990"/>
              <a:gd name="connsiteY174" fmla="*/ 3089001 h 5456343"/>
              <a:gd name="connsiteX175" fmla="*/ 4860050 w 5529990"/>
              <a:gd name="connsiteY175" fmla="*/ 3209077 h 5456343"/>
              <a:gd name="connsiteX176" fmla="*/ 4861834 w 5529990"/>
              <a:gd name="connsiteY176" fmla="*/ 3222557 h 5456343"/>
              <a:gd name="connsiteX177" fmla="*/ 4816322 w 5529990"/>
              <a:gd name="connsiteY177" fmla="*/ 3193104 h 5456343"/>
              <a:gd name="connsiteX178" fmla="*/ 4699177 w 5529990"/>
              <a:gd name="connsiteY178" fmla="*/ 3108328 h 5456343"/>
              <a:gd name="connsiteX179" fmla="*/ 4644723 w 5529990"/>
              <a:gd name="connsiteY179" fmla="*/ 3104179 h 5456343"/>
              <a:gd name="connsiteX180" fmla="*/ 4540752 w 5529990"/>
              <a:gd name="connsiteY180" fmla="*/ 3197380 h 5456343"/>
              <a:gd name="connsiteX181" fmla="*/ 4544184 w 5529990"/>
              <a:gd name="connsiteY181" fmla="*/ 3244695 h 5456343"/>
              <a:gd name="connsiteX182" fmla="*/ 4596283 w 5529990"/>
              <a:gd name="connsiteY182" fmla="*/ 3363136 h 5456343"/>
              <a:gd name="connsiteX183" fmla="*/ 4610716 w 5529990"/>
              <a:gd name="connsiteY183" fmla="*/ 3404267 h 5456343"/>
              <a:gd name="connsiteX184" fmla="*/ 4739666 w 5529990"/>
              <a:gd name="connsiteY184" fmla="*/ 3638823 h 5456343"/>
              <a:gd name="connsiteX185" fmla="*/ 4782837 w 5529990"/>
              <a:gd name="connsiteY185" fmla="*/ 3689868 h 5456343"/>
              <a:gd name="connsiteX186" fmla="*/ 4815006 w 5529990"/>
              <a:gd name="connsiteY186" fmla="*/ 3747099 h 5456343"/>
              <a:gd name="connsiteX187" fmla="*/ 4829032 w 5529990"/>
              <a:gd name="connsiteY187" fmla="*/ 3756594 h 5456343"/>
              <a:gd name="connsiteX188" fmla="*/ 4837004 w 5529990"/>
              <a:gd name="connsiteY188" fmla="*/ 3781080 h 5456343"/>
              <a:gd name="connsiteX189" fmla="*/ 4809775 w 5529990"/>
              <a:gd name="connsiteY189" fmla="*/ 3779005 h 5456343"/>
              <a:gd name="connsiteX190" fmla="*/ 4786128 w 5529990"/>
              <a:gd name="connsiteY190" fmla="*/ 3757537 h 5456343"/>
              <a:gd name="connsiteX191" fmla="*/ 4725360 w 5529990"/>
              <a:gd name="connsiteY191" fmla="*/ 3670038 h 5456343"/>
              <a:gd name="connsiteX192" fmla="*/ 4594209 w 5529990"/>
              <a:gd name="connsiteY192" fmla="*/ 3436718 h 5456343"/>
              <a:gd name="connsiteX193" fmla="*/ 4558738 w 5529990"/>
              <a:gd name="connsiteY193" fmla="*/ 3404519 h 5456343"/>
              <a:gd name="connsiteX194" fmla="*/ 4480507 w 5529990"/>
              <a:gd name="connsiteY194" fmla="*/ 3306558 h 5456343"/>
              <a:gd name="connsiteX195" fmla="*/ 4381231 w 5529990"/>
              <a:gd name="connsiteY195" fmla="*/ 3263877 h 5456343"/>
              <a:gd name="connsiteX196" fmla="*/ 4271213 w 5529990"/>
              <a:gd name="connsiteY196" fmla="*/ 3325719 h 5456343"/>
              <a:gd name="connsiteX197" fmla="*/ 4243839 w 5529990"/>
              <a:gd name="connsiteY197" fmla="*/ 3390348 h 5456343"/>
              <a:gd name="connsiteX198" fmla="*/ 4245828 w 5529990"/>
              <a:gd name="connsiteY198" fmla="*/ 3431231 h 5456343"/>
              <a:gd name="connsiteX199" fmla="*/ 4249487 w 5529990"/>
              <a:gd name="connsiteY199" fmla="*/ 3458234 h 5456343"/>
              <a:gd name="connsiteX200" fmla="*/ 4268459 w 5529990"/>
              <a:gd name="connsiteY200" fmla="*/ 3485180 h 5456343"/>
              <a:gd name="connsiteX201" fmla="*/ 4301641 w 5529990"/>
              <a:gd name="connsiteY201" fmla="*/ 3549872 h 5456343"/>
              <a:gd name="connsiteX202" fmla="*/ 4327699 w 5529990"/>
              <a:gd name="connsiteY202" fmla="*/ 3562381 h 5456343"/>
              <a:gd name="connsiteX203" fmla="*/ 4443283 w 5529990"/>
              <a:gd name="connsiteY203" fmla="*/ 3566565 h 5456343"/>
              <a:gd name="connsiteX204" fmla="*/ 4362331 w 5529990"/>
              <a:gd name="connsiteY204" fmla="*/ 3599313 h 5456343"/>
              <a:gd name="connsiteX205" fmla="*/ 4297508 w 5529990"/>
              <a:gd name="connsiteY205" fmla="*/ 3698587 h 5456343"/>
              <a:gd name="connsiteX206" fmla="*/ 4338953 w 5529990"/>
              <a:gd name="connsiteY206" fmla="*/ 3730240 h 5456343"/>
              <a:gd name="connsiteX207" fmla="*/ 4372142 w 5529990"/>
              <a:gd name="connsiteY207" fmla="*/ 3730140 h 5456343"/>
              <a:gd name="connsiteX208" fmla="*/ 4336403 w 5529990"/>
              <a:gd name="connsiteY208" fmla="*/ 3760011 h 5456343"/>
              <a:gd name="connsiteX209" fmla="*/ 4322595 w 5529990"/>
              <a:gd name="connsiteY209" fmla="*/ 3786514 h 5456343"/>
              <a:gd name="connsiteX210" fmla="*/ 4384277 w 5529990"/>
              <a:gd name="connsiteY210" fmla="*/ 3871702 h 5456343"/>
              <a:gd name="connsiteX211" fmla="*/ 4434476 w 5529990"/>
              <a:gd name="connsiteY211" fmla="*/ 3911831 h 5456343"/>
              <a:gd name="connsiteX212" fmla="*/ 4475830 w 5529990"/>
              <a:gd name="connsiteY212" fmla="*/ 3992604 h 5456343"/>
              <a:gd name="connsiteX213" fmla="*/ 4523073 w 5529990"/>
              <a:gd name="connsiteY213" fmla="*/ 4036659 h 5456343"/>
              <a:gd name="connsiteX214" fmla="*/ 4538122 w 5529990"/>
              <a:gd name="connsiteY214" fmla="*/ 4034264 h 5456343"/>
              <a:gd name="connsiteX215" fmla="*/ 4501368 w 5529990"/>
              <a:gd name="connsiteY215" fmla="*/ 4081817 h 5456343"/>
              <a:gd name="connsiteX216" fmla="*/ 4473367 w 5529990"/>
              <a:gd name="connsiteY216" fmla="*/ 4137847 h 5456343"/>
              <a:gd name="connsiteX217" fmla="*/ 4497959 w 5529990"/>
              <a:gd name="connsiteY217" fmla="*/ 4166752 h 5456343"/>
              <a:gd name="connsiteX218" fmla="*/ 4539336 w 5529990"/>
              <a:gd name="connsiteY218" fmla="*/ 4194097 h 5456343"/>
              <a:gd name="connsiteX219" fmla="*/ 4517947 w 5529990"/>
              <a:gd name="connsiteY219" fmla="*/ 4231925 h 5456343"/>
              <a:gd name="connsiteX220" fmla="*/ 4508696 w 5529990"/>
              <a:gd name="connsiteY220" fmla="*/ 4246722 h 5456343"/>
              <a:gd name="connsiteX221" fmla="*/ 4532701 w 5529990"/>
              <a:gd name="connsiteY221" fmla="*/ 4265727 h 5456343"/>
              <a:gd name="connsiteX222" fmla="*/ 4569138 w 5529990"/>
              <a:gd name="connsiteY222" fmla="*/ 4307801 h 5456343"/>
              <a:gd name="connsiteX223" fmla="*/ 4581251 w 5529990"/>
              <a:gd name="connsiteY223" fmla="*/ 4356204 h 5456343"/>
              <a:gd name="connsiteX224" fmla="*/ 4581479 w 5529990"/>
              <a:gd name="connsiteY224" fmla="*/ 4355344 h 5456343"/>
              <a:gd name="connsiteX225" fmla="*/ 4587279 w 5529990"/>
              <a:gd name="connsiteY225" fmla="*/ 4351160 h 5456343"/>
              <a:gd name="connsiteX226" fmla="*/ 4644474 w 5529990"/>
              <a:gd name="connsiteY226" fmla="*/ 4303653 h 5456343"/>
              <a:gd name="connsiteX227" fmla="*/ 4741598 w 5529990"/>
              <a:gd name="connsiteY227" fmla="*/ 4274501 h 5456343"/>
              <a:gd name="connsiteX228" fmla="*/ 4775052 w 5529990"/>
              <a:gd name="connsiteY228" fmla="*/ 4260465 h 5456343"/>
              <a:gd name="connsiteX229" fmla="*/ 4822535 w 5529990"/>
              <a:gd name="connsiteY229" fmla="*/ 4263704 h 5456343"/>
              <a:gd name="connsiteX230" fmla="*/ 4862464 w 5529990"/>
              <a:gd name="connsiteY230" fmla="*/ 4268023 h 5456343"/>
              <a:gd name="connsiteX231" fmla="*/ 4878651 w 5529990"/>
              <a:gd name="connsiteY231" fmla="*/ 4266943 h 5456343"/>
              <a:gd name="connsiteX232" fmla="*/ 4952034 w 5529990"/>
              <a:gd name="connsiteY232" fmla="*/ 4330645 h 5456343"/>
              <a:gd name="connsiteX233" fmla="*/ 4987646 w 5529990"/>
              <a:gd name="connsiteY233" fmla="*/ 4391109 h 5456343"/>
              <a:gd name="connsiteX234" fmla="*/ 5046999 w 5529990"/>
              <a:gd name="connsiteY234" fmla="*/ 4436456 h 5456343"/>
              <a:gd name="connsiteX235" fmla="*/ 5058870 w 5529990"/>
              <a:gd name="connsiteY235" fmla="*/ 4429978 h 5456343"/>
              <a:gd name="connsiteX236" fmla="*/ 5134411 w 5529990"/>
              <a:gd name="connsiteY236" fmla="*/ 4366276 h 5456343"/>
              <a:gd name="connsiteX237" fmla="*/ 5151678 w 5529990"/>
              <a:gd name="connsiteY237" fmla="*/ 4357638 h 5456343"/>
              <a:gd name="connsiteX238" fmla="*/ 5205636 w 5529990"/>
              <a:gd name="connsiteY238" fmla="*/ 4349000 h 5456343"/>
              <a:gd name="connsiteX239" fmla="*/ 5268226 w 5529990"/>
              <a:gd name="connsiteY239" fmla="*/ 4333885 h 5456343"/>
              <a:gd name="connsiteX240" fmla="*/ 5294126 w 5529990"/>
              <a:gd name="connsiteY240" fmla="*/ 4334964 h 5456343"/>
              <a:gd name="connsiteX241" fmla="*/ 5433338 w 5529990"/>
              <a:gd name="connsiteY241" fmla="*/ 4392189 h 5456343"/>
              <a:gd name="connsiteX242" fmla="*/ 5441971 w 5529990"/>
              <a:gd name="connsiteY242" fmla="*/ 4402986 h 5456343"/>
              <a:gd name="connsiteX243" fmla="*/ 5473266 w 5529990"/>
              <a:gd name="connsiteY243" fmla="*/ 4468847 h 5456343"/>
              <a:gd name="connsiteX244" fmla="*/ 5481899 w 5529990"/>
              <a:gd name="connsiteY244" fmla="*/ 4496919 h 5456343"/>
              <a:gd name="connsiteX245" fmla="*/ 5492691 w 5529990"/>
              <a:gd name="connsiteY245" fmla="*/ 4544426 h 5456343"/>
              <a:gd name="connsiteX246" fmla="*/ 5523987 w 5529990"/>
              <a:gd name="connsiteY246" fmla="*/ 4580056 h 5456343"/>
              <a:gd name="connsiteX247" fmla="*/ 5529787 w 5529990"/>
              <a:gd name="connsiteY247" fmla="*/ 4596252 h 5456343"/>
              <a:gd name="connsiteX248" fmla="*/ 5515353 w 5529990"/>
              <a:gd name="connsiteY248" fmla="*/ 4605969 h 5456343"/>
              <a:gd name="connsiteX249" fmla="*/ 5502403 w 5529990"/>
              <a:gd name="connsiteY249" fmla="*/ 4609208 h 5456343"/>
              <a:gd name="connsiteX250" fmla="*/ 5487295 w 5529990"/>
              <a:gd name="connsiteY250" fmla="*/ 4618925 h 5456343"/>
              <a:gd name="connsiteX251" fmla="*/ 5497008 w 5529990"/>
              <a:gd name="connsiteY251" fmla="*/ 4632961 h 5456343"/>
              <a:gd name="connsiteX252" fmla="*/ 5491612 w 5529990"/>
              <a:gd name="connsiteY252" fmla="*/ 4665352 h 5456343"/>
              <a:gd name="connsiteX253" fmla="*/ 5477583 w 5529990"/>
              <a:gd name="connsiteY253" fmla="*/ 4671830 h 5456343"/>
              <a:gd name="connsiteX254" fmla="*/ 5470029 w 5529990"/>
              <a:gd name="connsiteY254" fmla="*/ 4691265 h 5456343"/>
              <a:gd name="connsiteX255" fmla="*/ 5488374 w 5529990"/>
              <a:gd name="connsiteY255" fmla="*/ 4698823 h 5456343"/>
              <a:gd name="connsiteX256" fmla="*/ 5504696 w 5529990"/>
              <a:gd name="connsiteY256" fmla="*/ 4697004 h 5456343"/>
              <a:gd name="connsiteX257" fmla="*/ 5420769 w 5529990"/>
              <a:gd name="connsiteY257" fmla="*/ 4781392 h 5456343"/>
              <a:gd name="connsiteX258" fmla="*/ 5413913 w 5529990"/>
              <a:gd name="connsiteY258" fmla="*/ 4776562 h 5456343"/>
              <a:gd name="connsiteX259" fmla="*/ 5393409 w 5529990"/>
              <a:gd name="connsiteY259" fmla="*/ 4786279 h 5456343"/>
              <a:gd name="connsiteX260" fmla="*/ 5384776 w 5529990"/>
              <a:gd name="connsiteY260" fmla="*/ 4805713 h 5456343"/>
              <a:gd name="connsiteX261" fmla="*/ 5358876 w 5529990"/>
              <a:gd name="connsiteY261" fmla="*/ 4818670 h 5456343"/>
              <a:gd name="connsiteX262" fmla="*/ 5275781 w 5529990"/>
              <a:gd name="connsiteY262" fmla="*/ 4860778 h 5456343"/>
              <a:gd name="connsiteX263" fmla="*/ 5263910 w 5529990"/>
              <a:gd name="connsiteY263" fmla="*/ 4875894 h 5456343"/>
              <a:gd name="connsiteX264" fmla="*/ 5250960 w 5529990"/>
              <a:gd name="connsiteY264" fmla="*/ 4855379 h 5456343"/>
              <a:gd name="connsiteX265" fmla="*/ 5250960 w 5529990"/>
              <a:gd name="connsiteY265" fmla="*/ 4852140 h 5456343"/>
              <a:gd name="connsiteX266" fmla="*/ 5214269 w 5529990"/>
              <a:gd name="connsiteY266" fmla="*/ 4831626 h 5456343"/>
              <a:gd name="connsiteX267" fmla="*/ 5163548 w 5529990"/>
              <a:gd name="connsiteY267" fmla="*/ 4829467 h 5456343"/>
              <a:gd name="connsiteX268" fmla="*/ 5092324 w 5529990"/>
              <a:gd name="connsiteY268" fmla="*/ 4811112 h 5456343"/>
              <a:gd name="connsiteX269" fmla="*/ 5072899 w 5529990"/>
              <a:gd name="connsiteY269" fmla="*/ 4794916 h 5456343"/>
              <a:gd name="connsiteX270" fmla="*/ 5016783 w 5529990"/>
              <a:gd name="connsiteY270" fmla="*/ 4750649 h 5456343"/>
              <a:gd name="connsiteX271" fmla="*/ 5007071 w 5529990"/>
              <a:gd name="connsiteY271" fmla="*/ 4724736 h 5456343"/>
              <a:gd name="connsiteX272" fmla="*/ 4975775 w 5529990"/>
              <a:gd name="connsiteY272" fmla="*/ 4617845 h 5456343"/>
              <a:gd name="connsiteX273" fmla="*/ 4952034 w 5529990"/>
              <a:gd name="connsiteY273" fmla="*/ 4617845 h 5456343"/>
              <a:gd name="connsiteX274" fmla="*/ 4948796 w 5529990"/>
              <a:gd name="connsiteY274" fmla="*/ 4645918 h 5456343"/>
              <a:gd name="connsiteX275" fmla="*/ 4961746 w 5529990"/>
              <a:gd name="connsiteY275" fmla="*/ 4665352 h 5456343"/>
              <a:gd name="connsiteX276" fmla="*/ 4963904 w 5529990"/>
              <a:gd name="connsiteY276" fmla="*/ 4683708 h 5456343"/>
              <a:gd name="connsiteX277" fmla="*/ 4944480 w 5529990"/>
              <a:gd name="connsiteY277" fmla="*/ 4680468 h 5456343"/>
              <a:gd name="connsiteX278" fmla="*/ 4930451 w 5529990"/>
              <a:gd name="connsiteY278" fmla="*/ 4665352 h 5456343"/>
              <a:gd name="connsiteX279" fmla="*/ 4896997 w 5529990"/>
              <a:gd name="connsiteY279" fmla="*/ 4659954 h 5456343"/>
              <a:gd name="connsiteX280" fmla="*/ 4903472 w 5529990"/>
              <a:gd name="connsiteY280" fmla="*/ 4689106 h 5456343"/>
              <a:gd name="connsiteX281" fmla="*/ 4921817 w 5529990"/>
              <a:gd name="connsiteY281" fmla="*/ 4711780 h 5456343"/>
              <a:gd name="connsiteX282" fmla="*/ 4907788 w 5529990"/>
              <a:gd name="connsiteY282" fmla="*/ 4733374 h 5456343"/>
              <a:gd name="connsiteX283" fmla="*/ 4846276 w 5529990"/>
              <a:gd name="connsiteY283" fmla="*/ 4709620 h 5456343"/>
              <a:gd name="connsiteX284" fmla="*/ 4786923 w 5529990"/>
              <a:gd name="connsiteY284" fmla="*/ 4709620 h 5456343"/>
              <a:gd name="connsiteX285" fmla="*/ 4763181 w 5529990"/>
              <a:gd name="connsiteY285" fmla="*/ 4731214 h 5456343"/>
              <a:gd name="connsiteX286" fmla="*/ 4751311 w 5529990"/>
              <a:gd name="connsiteY286" fmla="*/ 4737692 h 5456343"/>
              <a:gd name="connsiteX287" fmla="*/ 4744836 w 5529990"/>
              <a:gd name="connsiteY287" fmla="*/ 4725816 h 5456343"/>
              <a:gd name="connsiteX288" fmla="*/ 4723252 w 5529990"/>
              <a:gd name="connsiteY288" fmla="*/ 4703142 h 5456343"/>
              <a:gd name="connsiteX289" fmla="*/ 4674690 w 5529990"/>
              <a:gd name="connsiteY289" fmla="*/ 4675069 h 5456343"/>
              <a:gd name="connsiteX290" fmla="*/ 4648790 w 5529990"/>
              <a:gd name="connsiteY290" fmla="*/ 4673990 h 5456343"/>
              <a:gd name="connsiteX291" fmla="*/ 4631524 w 5529990"/>
              <a:gd name="connsiteY291" fmla="*/ 4682628 h 5456343"/>
              <a:gd name="connsiteX292" fmla="*/ 4619653 w 5529990"/>
              <a:gd name="connsiteY292" fmla="*/ 4664272 h 5456343"/>
              <a:gd name="connsiteX293" fmla="*/ 4617495 w 5529990"/>
              <a:gd name="connsiteY293" fmla="*/ 4649157 h 5456343"/>
              <a:gd name="connsiteX294" fmla="*/ 4590179 w 5529990"/>
              <a:gd name="connsiteY294" fmla="*/ 4622282 h 5456343"/>
              <a:gd name="connsiteX295" fmla="*/ 4586817 w 5529990"/>
              <a:gd name="connsiteY295" fmla="*/ 4623974 h 5456343"/>
              <a:gd name="connsiteX296" fmla="*/ 4584630 w 5529990"/>
              <a:gd name="connsiteY296" fmla="*/ 4635875 h 5456343"/>
              <a:gd name="connsiteX297" fmla="*/ 4531541 w 5529990"/>
              <a:gd name="connsiteY297" fmla="*/ 4686274 h 5456343"/>
              <a:gd name="connsiteX298" fmla="*/ 4492463 w 5529990"/>
              <a:gd name="connsiteY298" fmla="*/ 4723091 h 5456343"/>
              <a:gd name="connsiteX299" fmla="*/ 4462206 w 5529990"/>
              <a:gd name="connsiteY299" fmla="*/ 4772694 h 5456343"/>
              <a:gd name="connsiteX300" fmla="*/ 4452007 w 5529990"/>
              <a:gd name="connsiteY300" fmla="*/ 4809481 h 5456343"/>
              <a:gd name="connsiteX301" fmla="*/ 4457827 w 5529990"/>
              <a:gd name="connsiteY301" fmla="*/ 4850751 h 5456343"/>
              <a:gd name="connsiteX302" fmla="*/ 4471025 w 5529990"/>
              <a:gd name="connsiteY302" fmla="*/ 4867775 h 5456343"/>
              <a:gd name="connsiteX303" fmla="*/ 4503311 w 5529990"/>
              <a:gd name="connsiteY303" fmla="*/ 4865104 h 5456343"/>
              <a:gd name="connsiteX304" fmla="*/ 4538327 w 5529990"/>
              <a:gd name="connsiteY304" fmla="*/ 4899014 h 5456343"/>
              <a:gd name="connsiteX305" fmla="*/ 4528782 w 5529990"/>
              <a:gd name="connsiteY305" fmla="*/ 4950009 h 5456343"/>
              <a:gd name="connsiteX306" fmla="*/ 4490855 w 5529990"/>
              <a:gd name="connsiteY306" fmla="*/ 4977760 h 5456343"/>
              <a:gd name="connsiteX307" fmla="*/ 4473436 w 5529990"/>
              <a:gd name="connsiteY307" fmla="*/ 4993981 h 5456343"/>
              <a:gd name="connsiteX308" fmla="*/ 4496877 w 5529990"/>
              <a:gd name="connsiteY308" fmla="*/ 5031953 h 5456343"/>
              <a:gd name="connsiteX309" fmla="*/ 4502473 w 5529990"/>
              <a:gd name="connsiteY309" fmla="*/ 5031433 h 5456343"/>
              <a:gd name="connsiteX310" fmla="*/ 4538301 w 5529990"/>
              <a:gd name="connsiteY310" fmla="*/ 5034738 h 5456343"/>
              <a:gd name="connsiteX311" fmla="*/ 4541751 w 5529990"/>
              <a:gd name="connsiteY311" fmla="*/ 5089834 h 5456343"/>
              <a:gd name="connsiteX312" fmla="*/ 4511743 w 5529990"/>
              <a:gd name="connsiteY312" fmla="*/ 5127799 h 5456343"/>
              <a:gd name="connsiteX313" fmla="*/ 4485820 w 5529990"/>
              <a:gd name="connsiteY313" fmla="*/ 5123905 h 5456343"/>
              <a:gd name="connsiteX314" fmla="*/ 4473208 w 5529990"/>
              <a:gd name="connsiteY314" fmla="*/ 5116782 h 5456343"/>
              <a:gd name="connsiteX315" fmla="*/ 4466980 w 5529990"/>
              <a:gd name="connsiteY315" fmla="*/ 5131962 h 5456343"/>
              <a:gd name="connsiteX316" fmla="*/ 4474335 w 5529990"/>
              <a:gd name="connsiteY316" fmla="*/ 5161144 h 5456343"/>
              <a:gd name="connsiteX317" fmla="*/ 4432436 w 5529990"/>
              <a:gd name="connsiteY317" fmla="*/ 5210502 h 5456343"/>
              <a:gd name="connsiteX318" fmla="*/ 4422080 w 5529990"/>
              <a:gd name="connsiteY318" fmla="*/ 5209806 h 5456343"/>
              <a:gd name="connsiteX319" fmla="*/ 4363328 w 5529990"/>
              <a:gd name="connsiteY319" fmla="*/ 5256417 h 5456343"/>
              <a:gd name="connsiteX320" fmla="*/ 4335441 w 5529990"/>
              <a:gd name="connsiteY320" fmla="*/ 5292194 h 5456343"/>
              <a:gd name="connsiteX321" fmla="*/ 4315316 w 5529990"/>
              <a:gd name="connsiteY321" fmla="*/ 5300702 h 5456343"/>
              <a:gd name="connsiteX322" fmla="*/ 4258458 w 5529990"/>
              <a:gd name="connsiteY322" fmla="*/ 5385631 h 5456343"/>
              <a:gd name="connsiteX323" fmla="*/ 4253222 w 5529990"/>
              <a:gd name="connsiteY323" fmla="*/ 5436557 h 5456343"/>
              <a:gd name="connsiteX324" fmla="*/ 4229825 w 5529990"/>
              <a:gd name="connsiteY324" fmla="*/ 5456320 h 5456343"/>
              <a:gd name="connsiteX325" fmla="*/ 4214822 w 5529990"/>
              <a:gd name="connsiteY325" fmla="*/ 5434155 h 5456343"/>
              <a:gd name="connsiteX326" fmla="*/ 4150160 w 5529990"/>
              <a:gd name="connsiteY326" fmla="*/ 5406321 h 5456343"/>
              <a:gd name="connsiteX327" fmla="*/ 4094026 w 5529990"/>
              <a:gd name="connsiteY327" fmla="*/ 5427469 h 5456343"/>
              <a:gd name="connsiteX328" fmla="*/ 4039855 w 5529990"/>
              <a:gd name="connsiteY328" fmla="*/ 5408946 h 5456343"/>
              <a:gd name="connsiteX329" fmla="*/ 3927948 w 5529990"/>
              <a:gd name="connsiteY329" fmla="*/ 5419353 h 5456343"/>
              <a:gd name="connsiteX330" fmla="*/ 3912268 w 5529990"/>
              <a:gd name="connsiteY330" fmla="*/ 5436408 h 5456343"/>
              <a:gd name="connsiteX331" fmla="*/ 3845463 w 5529990"/>
              <a:gd name="connsiteY331" fmla="*/ 5381894 h 5456343"/>
              <a:gd name="connsiteX332" fmla="*/ 3765729 w 5529990"/>
              <a:gd name="connsiteY332" fmla="*/ 5409883 h 5456343"/>
              <a:gd name="connsiteX333" fmla="*/ 3765910 w 5529990"/>
              <a:gd name="connsiteY333" fmla="*/ 5393938 h 5456343"/>
              <a:gd name="connsiteX334" fmla="*/ 3718780 w 5529990"/>
              <a:gd name="connsiteY334" fmla="*/ 5329630 h 5456343"/>
              <a:gd name="connsiteX335" fmla="*/ 3675462 w 5529990"/>
              <a:gd name="connsiteY335" fmla="*/ 5288528 h 5456343"/>
              <a:gd name="connsiteX336" fmla="*/ 3619984 w 5529990"/>
              <a:gd name="connsiteY336" fmla="*/ 5241589 h 5456343"/>
              <a:gd name="connsiteX337" fmla="*/ 3608747 w 5529990"/>
              <a:gd name="connsiteY337" fmla="*/ 5267190 h 5456343"/>
              <a:gd name="connsiteX338" fmla="*/ 3596563 w 5529990"/>
              <a:gd name="connsiteY338" fmla="*/ 5314780 h 5456343"/>
              <a:gd name="connsiteX339" fmla="*/ 3574430 w 5529990"/>
              <a:gd name="connsiteY339" fmla="*/ 5305224 h 5456343"/>
              <a:gd name="connsiteX340" fmla="*/ 3499909 w 5529990"/>
              <a:gd name="connsiteY340" fmla="*/ 5253419 h 5456343"/>
              <a:gd name="connsiteX341" fmla="*/ 3315692 w 5529990"/>
              <a:gd name="connsiteY341" fmla="*/ 5243008 h 5456343"/>
              <a:gd name="connsiteX342" fmla="*/ 3221835 w 5529990"/>
              <a:gd name="connsiteY342" fmla="*/ 5222534 h 5456343"/>
              <a:gd name="connsiteX343" fmla="*/ 3181652 w 5529990"/>
              <a:gd name="connsiteY343" fmla="*/ 5243858 h 5456343"/>
              <a:gd name="connsiteX344" fmla="*/ 3144425 w 5529990"/>
              <a:gd name="connsiteY344" fmla="*/ 5261258 h 5456343"/>
              <a:gd name="connsiteX345" fmla="*/ 3142147 w 5529990"/>
              <a:gd name="connsiteY345" fmla="*/ 5225963 h 5456343"/>
              <a:gd name="connsiteX346" fmla="*/ 3132063 w 5529990"/>
              <a:gd name="connsiteY346" fmla="*/ 5160201 h 5456343"/>
              <a:gd name="connsiteX347" fmla="*/ 2992209 w 5529990"/>
              <a:gd name="connsiteY347" fmla="*/ 4872894 h 5456343"/>
              <a:gd name="connsiteX348" fmla="*/ 2922382 w 5529990"/>
              <a:gd name="connsiteY348" fmla="*/ 4817997 h 5456343"/>
              <a:gd name="connsiteX349" fmla="*/ 2852371 w 5529990"/>
              <a:gd name="connsiteY349" fmla="*/ 4861342 h 5456343"/>
              <a:gd name="connsiteX350" fmla="*/ 2799055 w 5529990"/>
              <a:gd name="connsiteY350" fmla="*/ 4952246 h 5456343"/>
              <a:gd name="connsiteX351" fmla="*/ 2750389 w 5529990"/>
              <a:gd name="connsiteY351" fmla="*/ 4982323 h 5456343"/>
              <a:gd name="connsiteX352" fmla="*/ 2759166 w 5529990"/>
              <a:gd name="connsiteY352" fmla="*/ 4937373 h 5456343"/>
              <a:gd name="connsiteX353" fmla="*/ 2758717 w 5529990"/>
              <a:gd name="connsiteY353" fmla="*/ 4853791 h 5456343"/>
              <a:gd name="connsiteX354" fmla="*/ 2773428 w 5529990"/>
              <a:gd name="connsiteY354" fmla="*/ 4829858 h 5456343"/>
              <a:gd name="connsiteX355" fmla="*/ 2813611 w 5529990"/>
              <a:gd name="connsiteY355" fmla="*/ 4808534 h 5456343"/>
              <a:gd name="connsiteX356" fmla="*/ 2820922 w 5529990"/>
              <a:gd name="connsiteY356" fmla="*/ 4779980 h 5456343"/>
              <a:gd name="connsiteX357" fmla="*/ 2796668 w 5529990"/>
              <a:gd name="connsiteY357" fmla="*/ 4772612 h 5456343"/>
              <a:gd name="connsiteX358" fmla="*/ 2622107 w 5529990"/>
              <a:gd name="connsiteY358" fmla="*/ 4773249 h 5456343"/>
              <a:gd name="connsiteX359" fmla="*/ 2591932 w 5529990"/>
              <a:gd name="connsiteY359" fmla="*/ 4771776 h 5456343"/>
              <a:gd name="connsiteX360" fmla="*/ 2581363 w 5529990"/>
              <a:gd name="connsiteY360" fmla="*/ 4784316 h 5456343"/>
              <a:gd name="connsiteX361" fmla="*/ 2533973 w 5529990"/>
              <a:gd name="connsiteY361" fmla="*/ 4788867 h 5456343"/>
              <a:gd name="connsiteX362" fmla="*/ 2494641 w 5529990"/>
              <a:gd name="connsiteY362" fmla="*/ 4816770 h 5456343"/>
              <a:gd name="connsiteX363" fmla="*/ 2502607 w 5529990"/>
              <a:gd name="connsiteY363" fmla="*/ 4887605 h 5456343"/>
              <a:gd name="connsiteX364" fmla="*/ 2530777 w 5529990"/>
              <a:gd name="connsiteY364" fmla="*/ 5025291 h 5456343"/>
              <a:gd name="connsiteX365" fmla="*/ 2526229 w 5529990"/>
              <a:gd name="connsiteY365" fmla="*/ 5094470 h 5456343"/>
              <a:gd name="connsiteX366" fmla="*/ 2476444 w 5529990"/>
              <a:gd name="connsiteY366" fmla="*/ 5139834 h 5456343"/>
              <a:gd name="connsiteX367" fmla="*/ 2456379 w 5529990"/>
              <a:gd name="connsiteY367" fmla="*/ 5052626 h 5456343"/>
              <a:gd name="connsiteX368" fmla="*/ 2428893 w 5529990"/>
              <a:gd name="connsiteY368" fmla="*/ 4952213 h 5456343"/>
              <a:gd name="connsiteX369" fmla="*/ 2404842 w 5529990"/>
              <a:gd name="connsiteY369" fmla="*/ 4852765 h 5456343"/>
              <a:gd name="connsiteX370" fmla="*/ 2313953 w 5529990"/>
              <a:gd name="connsiteY370" fmla="*/ 4819852 h 5456343"/>
              <a:gd name="connsiteX371" fmla="*/ 2305700 w 5529990"/>
              <a:gd name="connsiteY371" fmla="*/ 4836077 h 5456343"/>
              <a:gd name="connsiteX372" fmla="*/ 2307760 w 5529990"/>
              <a:gd name="connsiteY372" fmla="*/ 4855197 h 5456343"/>
              <a:gd name="connsiteX373" fmla="*/ 2273652 w 5529990"/>
              <a:gd name="connsiteY373" fmla="*/ 4897541 h 5456343"/>
              <a:gd name="connsiteX374" fmla="*/ 2229651 w 5529990"/>
              <a:gd name="connsiteY374" fmla="*/ 4875929 h 5456343"/>
              <a:gd name="connsiteX375" fmla="*/ 2219754 w 5529990"/>
              <a:gd name="connsiteY375" fmla="*/ 4858320 h 5456343"/>
              <a:gd name="connsiteX376" fmla="*/ 2105490 w 5529990"/>
              <a:gd name="connsiteY376" fmla="*/ 4809581 h 5456343"/>
              <a:gd name="connsiteX377" fmla="*/ 2075923 w 5529990"/>
              <a:gd name="connsiteY377" fmla="*/ 4829098 h 5456343"/>
              <a:gd name="connsiteX378" fmla="*/ 1995879 w 5529990"/>
              <a:gd name="connsiteY378" fmla="*/ 4903056 h 5456343"/>
              <a:gd name="connsiteX379" fmla="*/ 1971127 w 5529990"/>
              <a:gd name="connsiteY379" fmla="*/ 4905382 h 5456343"/>
              <a:gd name="connsiteX380" fmla="*/ 1929602 w 5529990"/>
              <a:gd name="connsiteY380" fmla="*/ 4888172 h 5456343"/>
              <a:gd name="connsiteX381" fmla="*/ 1900724 w 5529990"/>
              <a:gd name="connsiteY381" fmla="*/ 4898612 h 5456343"/>
              <a:gd name="connsiteX382" fmla="*/ 1896871 w 5529990"/>
              <a:gd name="connsiteY382" fmla="*/ 4912363 h 5456343"/>
              <a:gd name="connsiteX383" fmla="*/ 1877068 w 5529990"/>
              <a:gd name="connsiteY383" fmla="*/ 4923495 h 5456343"/>
              <a:gd name="connsiteX384" fmla="*/ 1870333 w 5529990"/>
              <a:gd name="connsiteY384" fmla="*/ 4901212 h 5456343"/>
              <a:gd name="connsiteX385" fmla="*/ 1885608 w 5529990"/>
              <a:gd name="connsiteY385" fmla="*/ 4820209 h 5456343"/>
              <a:gd name="connsiteX386" fmla="*/ 1867872 w 5529990"/>
              <a:gd name="connsiteY386" fmla="*/ 4804109 h 5456343"/>
              <a:gd name="connsiteX387" fmla="*/ 1837342 w 5529990"/>
              <a:gd name="connsiteY387" fmla="*/ 4827064 h 5456343"/>
              <a:gd name="connsiteX388" fmla="*/ 1799662 w 5529990"/>
              <a:gd name="connsiteY388" fmla="*/ 4842451 h 5456343"/>
              <a:gd name="connsiteX389" fmla="*/ 1758003 w 5529990"/>
              <a:gd name="connsiteY389" fmla="*/ 4799247 h 5456343"/>
              <a:gd name="connsiteX390" fmla="*/ 1769692 w 5529990"/>
              <a:gd name="connsiteY390" fmla="*/ 4783984 h 5456343"/>
              <a:gd name="connsiteX391" fmla="*/ 1743295 w 5529990"/>
              <a:gd name="connsiteY391" fmla="*/ 4752477 h 5456343"/>
              <a:gd name="connsiteX392" fmla="*/ 1616518 w 5529990"/>
              <a:gd name="connsiteY392" fmla="*/ 4702082 h 5456343"/>
              <a:gd name="connsiteX393" fmla="*/ 1541847 w 5529990"/>
              <a:gd name="connsiteY393" fmla="*/ 4723780 h 5456343"/>
              <a:gd name="connsiteX394" fmla="*/ 1482305 w 5529990"/>
              <a:gd name="connsiteY394" fmla="*/ 4731179 h 5456343"/>
              <a:gd name="connsiteX395" fmla="*/ 1473783 w 5529990"/>
              <a:gd name="connsiteY395" fmla="*/ 4695417 h 5456343"/>
              <a:gd name="connsiteX396" fmla="*/ 1468846 w 5529990"/>
              <a:gd name="connsiteY396" fmla="*/ 4593913 h 5456343"/>
              <a:gd name="connsiteX397" fmla="*/ 1363940 w 5529990"/>
              <a:gd name="connsiteY397" fmla="*/ 4505154 h 5456343"/>
              <a:gd name="connsiteX398" fmla="*/ 1341662 w 5529990"/>
              <a:gd name="connsiteY398" fmla="*/ 4511882 h 5456343"/>
              <a:gd name="connsiteX399" fmla="*/ 1289128 w 5529990"/>
              <a:gd name="connsiteY399" fmla="*/ 4547206 h 5456343"/>
              <a:gd name="connsiteX400" fmla="*/ 1221480 w 5529990"/>
              <a:gd name="connsiteY400" fmla="*/ 4504127 h 5456343"/>
              <a:gd name="connsiteX401" fmla="*/ 1220530 w 5529990"/>
              <a:gd name="connsiteY401" fmla="*/ 4414866 h 5456343"/>
              <a:gd name="connsiteX402" fmla="*/ 1239097 w 5529990"/>
              <a:gd name="connsiteY402" fmla="*/ 4401534 h 5456343"/>
              <a:gd name="connsiteX403" fmla="*/ 1251750 w 5529990"/>
              <a:gd name="connsiteY403" fmla="*/ 4382834 h 5456343"/>
              <a:gd name="connsiteX404" fmla="*/ 1254504 w 5529990"/>
              <a:gd name="connsiteY404" fmla="*/ 4346526 h 5456343"/>
              <a:gd name="connsiteX405" fmla="*/ 1230581 w 5529990"/>
              <a:gd name="connsiteY405" fmla="*/ 4319421 h 5456343"/>
              <a:gd name="connsiteX406" fmla="*/ 1186758 w 5529990"/>
              <a:gd name="connsiteY406" fmla="*/ 4272364 h 5456343"/>
              <a:gd name="connsiteX407" fmla="*/ 1175214 w 5529990"/>
              <a:gd name="connsiteY407" fmla="*/ 4264939 h 5456343"/>
              <a:gd name="connsiteX408" fmla="*/ 1161833 w 5529990"/>
              <a:gd name="connsiteY408" fmla="*/ 4266023 h 5456343"/>
              <a:gd name="connsiteX409" fmla="*/ 1140837 w 5529990"/>
              <a:gd name="connsiteY409" fmla="*/ 4258967 h 5456343"/>
              <a:gd name="connsiteX410" fmla="*/ 1128185 w 5529990"/>
              <a:gd name="connsiteY410" fmla="*/ 4246273 h 5456343"/>
              <a:gd name="connsiteX411" fmla="*/ 1114189 w 5529990"/>
              <a:gd name="connsiteY411" fmla="*/ 4244360 h 5456343"/>
              <a:gd name="connsiteX412" fmla="*/ 1101745 w 5529990"/>
              <a:gd name="connsiteY412" fmla="*/ 4249907 h 5456343"/>
              <a:gd name="connsiteX413" fmla="*/ 1089334 w 5529990"/>
              <a:gd name="connsiteY413" fmla="*/ 4250366 h 5456343"/>
              <a:gd name="connsiteX414" fmla="*/ 1081819 w 5529990"/>
              <a:gd name="connsiteY414" fmla="*/ 4248119 h 5456343"/>
              <a:gd name="connsiteX415" fmla="*/ 1066120 w 5529990"/>
              <a:gd name="connsiteY415" fmla="*/ 4264125 h 5456343"/>
              <a:gd name="connsiteX416" fmla="*/ 1050323 w 5529990"/>
              <a:gd name="connsiteY416" fmla="*/ 4294755 h 5456343"/>
              <a:gd name="connsiteX417" fmla="*/ 983313 w 5529990"/>
              <a:gd name="connsiteY417" fmla="*/ 4357938 h 5456343"/>
              <a:gd name="connsiteX418" fmla="*/ 960346 w 5529990"/>
              <a:gd name="connsiteY418" fmla="*/ 4334969 h 5456343"/>
              <a:gd name="connsiteX419" fmla="*/ 1002467 w 5529990"/>
              <a:gd name="connsiteY419" fmla="*/ 4292849 h 5456343"/>
              <a:gd name="connsiteX420" fmla="*/ 1033100 w 5529990"/>
              <a:gd name="connsiteY420" fmla="*/ 4258387 h 5456343"/>
              <a:gd name="connsiteX421" fmla="*/ 998661 w 5529990"/>
              <a:gd name="connsiteY421" fmla="*/ 4158853 h 5456343"/>
              <a:gd name="connsiteX422" fmla="*/ 956556 w 5529990"/>
              <a:gd name="connsiteY422" fmla="*/ 4105261 h 5456343"/>
              <a:gd name="connsiteX423" fmla="*/ 904879 w 5529990"/>
              <a:gd name="connsiteY423" fmla="*/ 4057413 h 5456343"/>
              <a:gd name="connsiteX424" fmla="*/ 885736 w 5529990"/>
              <a:gd name="connsiteY424" fmla="*/ 4065073 h 5456343"/>
              <a:gd name="connsiteX425" fmla="*/ 818745 w 5529990"/>
              <a:gd name="connsiteY425" fmla="*/ 4013399 h 5456343"/>
              <a:gd name="connsiteX426" fmla="*/ 826409 w 5529990"/>
              <a:gd name="connsiteY426" fmla="*/ 3971284 h 5456343"/>
              <a:gd name="connsiteX427" fmla="*/ 870463 w 5529990"/>
              <a:gd name="connsiteY427" fmla="*/ 3816223 h 5456343"/>
              <a:gd name="connsiteX428" fmla="*/ 849420 w 5529990"/>
              <a:gd name="connsiteY428" fmla="*/ 3733913 h 5456343"/>
              <a:gd name="connsiteX429" fmla="*/ 837936 w 5529990"/>
              <a:gd name="connsiteY429" fmla="*/ 3722429 h 5456343"/>
              <a:gd name="connsiteX430" fmla="*/ 847517 w 5529990"/>
              <a:gd name="connsiteY430" fmla="*/ 3670743 h 5456343"/>
              <a:gd name="connsiteX431" fmla="*/ 871187 w 5529990"/>
              <a:gd name="connsiteY431" fmla="*/ 3654468 h 5456343"/>
              <a:gd name="connsiteX432" fmla="*/ 862921 w 5529990"/>
              <a:gd name="connsiteY432" fmla="*/ 3655033 h 5456343"/>
              <a:gd name="connsiteX433" fmla="*/ 865726 w 5529990"/>
              <a:gd name="connsiteY433" fmla="*/ 3649731 h 5456343"/>
              <a:gd name="connsiteX434" fmla="*/ 920326 w 5529990"/>
              <a:gd name="connsiteY434" fmla="*/ 3587177 h 5456343"/>
              <a:gd name="connsiteX435" fmla="*/ 925490 w 5529990"/>
              <a:gd name="connsiteY435" fmla="*/ 3584399 h 5456343"/>
              <a:gd name="connsiteX436" fmla="*/ 928649 w 5529990"/>
              <a:gd name="connsiteY436" fmla="*/ 3574777 h 5456343"/>
              <a:gd name="connsiteX437" fmla="*/ 925932 w 5529990"/>
              <a:gd name="connsiteY437" fmla="*/ 3550999 h 5456343"/>
              <a:gd name="connsiteX438" fmla="*/ 917654 w 5529990"/>
              <a:gd name="connsiteY438" fmla="*/ 3534979 h 5456343"/>
              <a:gd name="connsiteX439" fmla="*/ 912238 w 5529990"/>
              <a:gd name="connsiteY439" fmla="*/ 3534153 h 5456343"/>
              <a:gd name="connsiteX440" fmla="*/ 892558 w 5529990"/>
              <a:gd name="connsiteY440" fmla="*/ 3527474 h 5456343"/>
              <a:gd name="connsiteX441" fmla="*/ 830681 w 5529990"/>
              <a:gd name="connsiteY441" fmla="*/ 3510117 h 5456343"/>
              <a:gd name="connsiteX442" fmla="*/ 626610 w 5529990"/>
              <a:gd name="connsiteY442" fmla="*/ 3543722 h 5456343"/>
              <a:gd name="connsiteX443" fmla="*/ 581781 w 5529990"/>
              <a:gd name="connsiteY443" fmla="*/ 3551541 h 5456343"/>
              <a:gd name="connsiteX444" fmla="*/ 534885 w 5529990"/>
              <a:gd name="connsiteY444" fmla="*/ 3586592 h 5456343"/>
              <a:gd name="connsiteX445" fmla="*/ 508756 w 5529990"/>
              <a:gd name="connsiteY445" fmla="*/ 3607073 h 5456343"/>
              <a:gd name="connsiteX446" fmla="*/ 473000 w 5529990"/>
              <a:gd name="connsiteY446" fmla="*/ 3615583 h 5456343"/>
              <a:gd name="connsiteX447" fmla="*/ 451138 w 5529990"/>
              <a:gd name="connsiteY447" fmla="*/ 3607596 h 5456343"/>
              <a:gd name="connsiteX448" fmla="*/ 426615 w 5529990"/>
              <a:gd name="connsiteY448" fmla="*/ 3498773 h 5456343"/>
              <a:gd name="connsiteX449" fmla="*/ 434951 w 5529990"/>
              <a:gd name="connsiteY449" fmla="*/ 3478138 h 5456343"/>
              <a:gd name="connsiteX450" fmla="*/ 0 w 5529990"/>
              <a:gd name="connsiteY450" fmla="*/ 3478138 h 5456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</a:cxnLst>
            <a:rect l="l" t="t" r="r" b="b"/>
            <a:pathLst>
              <a:path w="5529990" h="5456343">
                <a:moveTo>
                  <a:pt x="5203477" y="4996820"/>
                </a:moveTo>
                <a:lnTo>
                  <a:pt x="5205385" y="4997961"/>
                </a:lnTo>
                <a:lnTo>
                  <a:pt x="5204062" y="4999290"/>
                </a:lnTo>
                <a:close/>
                <a:moveTo>
                  <a:pt x="3285288" y="850958"/>
                </a:moveTo>
                <a:lnTo>
                  <a:pt x="3285287" y="957889"/>
                </a:lnTo>
                <a:lnTo>
                  <a:pt x="3309883" y="964960"/>
                </a:lnTo>
                <a:lnTo>
                  <a:pt x="3342876" y="959101"/>
                </a:lnTo>
                <a:lnTo>
                  <a:pt x="3347625" y="953011"/>
                </a:lnTo>
                <a:cubicBezTo>
                  <a:pt x="3352506" y="941170"/>
                  <a:pt x="3345185" y="930079"/>
                  <a:pt x="3340340" y="917595"/>
                </a:cubicBezTo>
                <a:cubicBezTo>
                  <a:pt x="3332916" y="904388"/>
                  <a:pt x="3317655" y="892691"/>
                  <a:pt x="3323433" y="872062"/>
                </a:cubicBezTo>
                <a:cubicBezTo>
                  <a:pt x="3326596" y="867388"/>
                  <a:pt x="3321373" y="852944"/>
                  <a:pt x="3302259" y="854999"/>
                </a:cubicBezTo>
                <a:close/>
                <a:moveTo>
                  <a:pt x="97597" y="97597"/>
                </a:moveTo>
                <a:lnTo>
                  <a:pt x="97597" y="3380541"/>
                </a:lnTo>
                <a:lnTo>
                  <a:pt x="925476" y="3380541"/>
                </a:lnTo>
                <a:lnTo>
                  <a:pt x="946229" y="3355733"/>
                </a:lnTo>
                <a:cubicBezTo>
                  <a:pt x="955151" y="3350356"/>
                  <a:pt x="965808" y="3348710"/>
                  <a:pt x="978940" y="3351467"/>
                </a:cubicBezTo>
                <a:cubicBezTo>
                  <a:pt x="988016" y="3352158"/>
                  <a:pt x="997814" y="3350272"/>
                  <a:pt x="1007525" y="3349520"/>
                </a:cubicBezTo>
                <a:lnTo>
                  <a:pt x="1031564" y="3353683"/>
                </a:lnTo>
                <a:lnTo>
                  <a:pt x="1032954" y="3351929"/>
                </a:lnTo>
                <a:cubicBezTo>
                  <a:pt x="1041511" y="3336793"/>
                  <a:pt x="1046658" y="3321358"/>
                  <a:pt x="1046660" y="3307002"/>
                </a:cubicBezTo>
                <a:cubicBezTo>
                  <a:pt x="1046661" y="3298388"/>
                  <a:pt x="1047980" y="3291329"/>
                  <a:pt x="1050343" y="3285495"/>
                </a:cubicBezTo>
                <a:lnTo>
                  <a:pt x="1053485" y="3281034"/>
                </a:lnTo>
                <a:lnTo>
                  <a:pt x="213108" y="3281033"/>
                </a:lnTo>
                <a:lnTo>
                  <a:pt x="213107" y="208854"/>
                </a:lnTo>
                <a:lnTo>
                  <a:pt x="3285287" y="208854"/>
                </a:lnTo>
                <a:lnTo>
                  <a:pt x="3285287" y="805089"/>
                </a:lnTo>
                <a:lnTo>
                  <a:pt x="3285421" y="805084"/>
                </a:lnTo>
                <a:cubicBezTo>
                  <a:pt x="3294358" y="808749"/>
                  <a:pt x="3302058" y="816008"/>
                  <a:pt x="3308726" y="825294"/>
                </a:cubicBezTo>
                <a:cubicBezTo>
                  <a:pt x="3318349" y="837264"/>
                  <a:pt x="3328663" y="840157"/>
                  <a:pt x="3343101" y="834936"/>
                </a:cubicBezTo>
                <a:cubicBezTo>
                  <a:pt x="3347502" y="832463"/>
                  <a:pt x="3351903" y="829989"/>
                  <a:pt x="3357542" y="829717"/>
                </a:cubicBezTo>
                <a:lnTo>
                  <a:pt x="3389087" y="840123"/>
                </a:lnTo>
                <a:lnTo>
                  <a:pt x="3389087" y="97597"/>
                </a:lnTo>
                <a:close/>
                <a:moveTo>
                  <a:pt x="0" y="0"/>
                </a:moveTo>
                <a:lnTo>
                  <a:pt x="3486684" y="0"/>
                </a:lnTo>
                <a:lnTo>
                  <a:pt x="3486684" y="833838"/>
                </a:lnTo>
                <a:lnTo>
                  <a:pt x="3500172" y="834269"/>
                </a:lnTo>
                <a:cubicBezTo>
                  <a:pt x="3505844" y="834701"/>
                  <a:pt x="3511551" y="835838"/>
                  <a:pt x="3516226" y="839003"/>
                </a:cubicBezTo>
                <a:cubicBezTo>
                  <a:pt x="3558715" y="852776"/>
                  <a:pt x="3606019" y="849359"/>
                  <a:pt x="3647545" y="866570"/>
                </a:cubicBezTo>
                <a:cubicBezTo>
                  <a:pt x="3654421" y="868498"/>
                  <a:pt x="3662259" y="866989"/>
                  <a:pt x="3662947" y="857912"/>
                </a:cubicBezTo>
                <a:cubicBezTo>
                  <a:pt x="3663910" y="854475"/>
                  <a:pt x="3661435" y="850071"/>
                  <a:pt x="3656762" y="846906"/>
                </a:cubicBezTo>
                <a:cubicBezTo>
                  <a:pt x="3612486" y="819655"/>
                  <a:pt x="3566012" y="793639"/>
                  <a:pt x="3515960" y="787015"/>
                </a:cubicBezTo>
                <a:cubicBezTo>
                  <a:pt x="3500008" y="784394"/>
                  <a:pt x="3493133" y="782466"/>
                  <a:pt x="3489147" y="770223"/>
                </a:cubicBezTo>
                <a:cubicBezTo>
                  <a:pt x="3481723" y="757017"/>
                  <a:pt x="3488465" y="732951"/>
                  <a:pt x="3498229" y="724565"/>
                </a:cubicBezTo>
                <a:cubicBezTo>
                  <a:pt x="3504213" y="719755"/>
                  <a:pt x="3510881" y="717454"/>
                  <a:pt x="3516829" y="717732"/>
                </a:cubicBezTo>
                <a:cubicBezTo>
                  <a:pt x="3522775" y="718009"/>
                  <a:pt x="3528002" y="720865"/>
                  <a:pt x="3531095" y="726369"/>
                </a:cubicBezTo>
                <a:cubicBezTo>
                  <a:pt x="3540717" y="738339"/>
                  <a:pt x="3552408" y="723077"/>
                  <a:pt x="3557357" y="731881"/>
                </a:cubicBezTo>
                <a:cubicBezTo>
                  <a:pt x="3563543" y="742887"/>
                  <a:pt x="3573584" y="740141"/>
                  <a:pt x="3581695" y="744271"/>
                </a:cubicBezTo>
                <a:cubicBezTo>
                  <a:pt x="3610433" y="754187"/>
                  <a:pt x="3634771" y="766576"/>
                  <a:pt x="3651817" y="791752"/>
                </a:cubicBezTo>
                <a:cubicBezTo>
                  <a:pt x="3662955" y="811562"/>
                  <a:pt x="3687707" y="809235"/>
                  <a:pt x="3701043" y="827808"/>
                </a:cubicBezTo>
                <a:cubicBezTo>
                  <a:pt x="3718363" y="858625"/>
                  <a:pt x="3755903" y="863592"/>
                  <a:pt x="3778589" y="888498"/>
                </a:cubicBezTo>
                <a:cubicBezTo>
                  <a:pt x="3807187" y="918769"/>
                  <a:pt x="3843349" y="941890"/>
                  <a:pt x="3870983" y="975599"/>
                </a:cubicBezTo>
                <a:cubicBezTo>
                  <a:pt x="3881846" y="989770"/>
                  <a:pt x="3896558" y="990189"/>
                  <a:pt x="3913472" y="989372"/>
                </a:cubicBezTo>
                <a:cubicBezTo>
                  <a:pt x="3923511" y="986625"/>
                  <a:pt x="3936024" y="988282"/>
                  <a:pt x="3940973" y="997085"/>
                </a:cubicBezTo>
                <a:cubicBezTo>
                  <a:pt x="3948670" y="1015932"/>
                  <a:pt x="3967786" y="1013877"/>
                  <a:pt x="3982772" y="1019936"/>
                </a:cubicBezTo>
                <a:cubicBezTo>
                  <a:pt x="3978104" y="970422"/>
                  <a:pt x="3961198" y="924889"/>
                  <a:pt x="3937964" y="888706"/>
                </a:cubicBezTo>
                <a:cubicBezTo>
                  <a:pt x="3928065" y="871097"/>
                  <a:pt x="3912388" y="874116"/>
                  <a:pt x="3899601" y="866821"/>
                </a:cubicBezTo>
                <a:cubicBezTo>
                  <a:pt x="3878701" y="855396"/>
                  <a:pt x="3863440" y="843699"/>
                  <a:pt x="3853267" y="820451"/>
                </a:cubicBezTo>
                <a:cubicBezTo>
                  <a:pt x="3845844" y="807243"/>
                  <a:pt x="3839658" y="796238"/>
                  <a:pt x="3829759" y="778630"/>
                </a:cubicBezTo>
                <a:cubicBezTo>
                  <a:pt x="3856712" y="775065"/>
                  <a:pt x="3879951" y="764897"/>
                  <a:pt x="3899474" y="794477"/>
                </a:cubicBezTo>
                <a:cubicBezTo>
                  <a:pt x="3906898" y="807684"/>
                  <a:pt x="3932471" y="822274"/>
                  <a:pt x="3949113" y="815817"/>
                </a:cubicBezTo>
                <a:cubicBezTo>
                  <a:pt x="3967952" y="808123"/>
                  <a:pt x="3973176" y="822568"/>
                  <a:pt x="3979087" y="827934"/>
                </a:cubicBezTo>
                <a:cubicBezTo>
                  <a:pt x="3993387" y="843069"/>
                  <a:pt x="4011123" y="859169"/>
                  <a:pt x="4029548" y="866192"/>
                </a:cubicBezTo>
                <a:cubicBezTo>
                  <a:pt x="4051411" y="874180"/>
                  <a:pt x="4053745" y="898937"/>
                  <a:pt x="4074646" y="910362"/>
                </a:cubicBezTo>
                <a:cubicBezTo>
                  <a:pt x="4086196" y="915455"/>
                  <a:pt x="4092382" y="926461"/>
                  <a:pt x="4111496" y="924407"/>
                </a:cubicBezTo>
                <a:cubicBezTo>
                  <a:pt x="4136249" y="922079"/>
                  <a:pt x="4154948" y="934741"/>
                  <a:pt x="4161957" y="962664"/>
                </a:cubicBezTo>
                <a:cubicBezTo>
                  <a:pt x="4152192" y="971049"/>
                  <a:pt x="4137753" y="976269"/>
                  <a:pt x="4131426" y="985620"/>
                </a:cubicBezTo>
                <a:cubicBezTo>
                  <a:pt x="4125375" y="1000608"/>
                  <a:pt x="4126197" y="1017525"/>
                  <a:pt x="4134857" y="1032933"/>
                </a:cubicBezTo>
                <a:cubicBezTo>
                  <a:pt x="4141044" y="1043939"/>
                  <a:pt x="4129079" y="1053560"/>
                  <a:pt x="4138703" y="1065530"/>
                </a:cubicBezTo>
                <a:cubicBezTo>
                  <a:pt x="4144615" y="1070897"/>
                  <a:pt x="4125501" y="1072951"/>
                  <a:pt x="4128249" y="1082993"/>
                </a:cubicBezTo>
                <a:cubicBezTo>
                  <a:pt x="4129487" y="1085194"/>
                  <a:pt x="4140488" y="1079010"/>
                  <a:pt x="4147363" y="1080938"/>
                </a:cubicBezTo>
                <a:cubicBezTo>
                  <a:pt x="4155477" y="1085068"/>
                  <a:pt x="4161388" y="1090434"/>
                  <a:pt x="4170738" y="1096765"/>
                </a:cubicBezTo>
                <a:cubicBezTo>
                  <a:pt x="4179125" y="1106535"/>
                  <a:pt x="4178437" y="1115611"/>
                  <a:pt x="4166471" y="1125234"/>
                </a:cubicBezTo>
                <a:cubicBezTo>
                  <a:pt x="4141305" y="1142278"/>
                  <a:pt x="4137452" y="1156029"/>
                  <a:pt x="4151337" y="1185880"/>
                </a:cubicBezTo>
                <a:cubicBezTo>
                  <a:pt x="4156286" y="1194685"/>
                  <a:pt x="4142120" y="1205544"/>
                  <a:pt x="4159309" y="1210365"/>
                </a:cubicBezTo>
                <a:cubicBezTo>
                  <a:pt x="4185164" y="1184245"/>
                  <a:pt x="4187920" y="1147936"/>
                  <a:pt x="4205665" y="1117687"/>
                </a:cubicBezTo>
                <a:cubicBezTo>
                  <a:pt x="4208827" y="1113012"/>
                  <a:pt x="4208552" y="1107373"/>
                  <a:pt x="4209517" y="1103935"/>
                </a:cubicBezTo>
                <a:cubicBezTo>
                  <a:pt x="4213642" y="1095822"/>
                  <a:pt x="4218043" y="1093348"/>
                  <a:pt x="4224918" y="1095278"/>
                </a:cubicBezTo>
                <a:cubicBezTo>
                  <a:pt x="4229592" y="1098442"/>
                  <a:pt x="4232067" y="1102845"/>
                  <a:pt x="4232341" y="1108484"/>
                </a:cubicBezTo>
                <a:cubicBezTo>
                  <a:pt x="4224362" y="1130348"/>
                  <a:pt x="4221059" y="1155379"/>
                  <a:pt x="4211843" y="1175042"/>
                </a:cubicBezTo>
                <a:cubicBezTo>
                  <a:pt x="4198499" y="1202818"/>
                  <a:pt x="4213073" y="1223592"/>
                  <a:pt x="4227373" y="1238729"/>
                </a:cubicBezTo>
                <a:cubicBezTo>
                  <a:pt x="4239197" y="1249462"/>
                  <a:pt x="4252533" y="1268034"/>
                  <a:pt x="4277010" y="1260069"/>
                </a:cubicBezTo>
                <a:cubicBezTo>
                  <a:pt x="4289250" y="1256085"/>
                  <a:pt x="4305201" y="1258706"/>
                  <a:pt x="4319914" y="1259126"/>
                </a:cubicBezTo>
                <a:cubicBezTo>
                  <a:pt x="4360617" y="1259418"/>
                  <a:pt x="4386465" y="1279648"/>
                  <a:pt x="4394024" y="1318850"/>
                </a:cubicBezTo>
                <a:cubicBezTo>
                  <a:pt x="4400069" y="1350210"/>
                  <a:pt x="4407078" y="1378133"/>
                  <a:pt x="4439529" y="1394653"/>
                </a:cubicBezTo>
                <a:lnTo>
                  <a:pt x="4465896" y="1405900"/>
                </a:lnTo>
                <a:lnTo>
                  <a:pt x="4496792" y="1389917"/>
                </a:lnTo>
                <a:cubicBezTo>
                  <a:pt x="4507035" y="1380041"/>
                  <a:pt x="4514057" y="1366965"/>
                  <a:pt x="4517002" y="1350259"/>
                </a:cubicBezTo>
                <a:cubicBezTo>
                  <a:pt x="4520352" y="1326277"/>
                  <a:pt x="4525431" y="1307426"/>
                  <a:pt x="4543362" y="1292820"/>
                </a:cubicBezTo>
                <a:cubicBezTo>
                  <a:pt x="4551896" y="1284234"/>
                  <a:pt x="4562155" y="1280780"/>
                  <a:pt x="4573307" y="1288454"/>
                </a:cubicBezTo>
                <a:cubicBezTo>
                  <a:pt x="4582731" y="1290996"/>
                  <a:pt x="4586185" y="1301260"/>
                  <a:pt x="4586211" y="1309822"/>
                </a:cubicBezTo>
                <a:cubicBezTo>
                  <a:pt x="4585426" y="1332941"/>
                  <a:pt x="4578645" y="1355222"/>
                  <a:pt x="4565007" y="1374097"/>
                </a:cubicBezTo>
                <a:lnTo>
                  <a:pt x="4525037" y="1424592"/>
                </a:lnTo>
                <a:lnTo>
                  <a:pt x="4537809" y="1428478"/>
                </a:lnTo>
                <a:cubicBezTo>
                  <a:pt x="4547845" y="1431526"/>
                  <a:pt x="4558400" y="1433560"/>
                  <a:pt x="4570157" y="1431296"/>
                </a:cubicBezTo>
                <a:cubicBezTo>
                  <a:pt x="4577996" y="1429785"/>
                  <a:pt x="4581708" y="1436389"/>
                  <a:pt x="4584183" y="1440791"/>
                </a:cubicBezTo>
                <a:cubicBezTo>
                  <a:pt x="4602468" y="1468169"/>
                  <a:pt x="4606314" y="1500767"/>
                  <a:pt x="4615797" y="1533093"/>
                </a:cubicBezTo>
                <a:cubicBezTo>
                  <a:pt x="4619782" y="1545335"/>
                  <a:pt x="4624319" y="1557269"/>
                  <a:pt x="4630077" y="1568154"/>
                </a:cubicBezTo>
                <a:lnTo>
                  <a:pt x="4642622" y="1584865"/>
                </a:lnTo>
                <a:lnTo>
                  <a:pt x="4650392" y="1585335"/>
                </a:lnTo>
                <a:cubicBezTo>
                  <a:pt x="4669212" y="1581857"/>
                  <a:pt x="4687170" y="1575812"/>
                  <a:pt x="4706855" y="1574900"/>
                </a:cubicBezTo>
                <a:cubicBezTo>
                  <a:pt x="4719693" y="1574864"/>
                  <a:pt x="4728693" y="1578264"/>
                  <a:pt x="4733741" y="1584777"/>
                </a:cubicBezTo>
                <a:lnTo>
                  <a:pt x="4735707" y="1602394"/>
                </a:lnTo>
                <a:lnTo>
                  <a:pt x="4744256" y="1600647"/>
                </a:lnTo>
                <a:cubicBezTo>
                  <a:pt x="4756082" y="1599792"/>
                  <a:pt x="4768286" y="1600897"/>
                  <a:pt x="4780936" y="1605372"/>
                </a:cubicBezTo>
                <a:cubicBezTo>
                  <a:pt x="4801836" y="1616799"/>
                  <a:pt x="4810496" y="1632206"/>
                  <a:pt x="4803756" y="1656271"/>
                </a:cubicBezTo>
                <a:cubicBezTo>
                  <a:pt x="4798940" y="1673462"/>
                  <a:pt x="4788212" y="1685285"/>
                  <a:pt x="4782161" y="1700274"/>
                </a:cubicBezTo>
                <a:cubicBezTo>
                  <a:pt x="4772256" y="1729014"/>
                  <a:pt x="4768951" y="1754045"/>
                  <a:pt x="4785999" y="1779221"/>
                </a:cubicBezTo>
                <a:cubicBezTo>
                  <a:pt x="4790949" y="1788026"/>
                  <a:pt x="4795899" y="1796830"/>
                  <a:pt x="4800847" y="1805635"/>
                </a:cubicBezTo>
                <a:lnTo>
                  <a:pt x="4804501" y="1810637"/>
                </a:lnTo>
                <a:lnTo>
                  <a:pt x="4845375" y="1808249"/>
                </a:lnTo>
                <a:cubicBezTo>
                  <a:pt x="4846894" y="1814880"/>
                  <a:pt x="4846053" y="1820341"/>
                  <a:pt x="4843969" y="1825149"/>
                </a:cubicBezTo>
                <a:lnTo>
                  <a:pt x="4843929" y="1825206"/>
                </a:lnTo>
                <a:lnTo>
                  <a:pt x="4852839" y="1826013"/>
                </a:lnTo>
                <a:cubicBezTo>
                  <a:pt x="4859010" y="1827976"/>
                  <a:pt x="4865335" y="1830215"/>
                  <a:pt x="4872074" y="1829323"/>
                </a:cubicBezTo>
                <a:cubicBezTo>
                  <a:pt x="4896826" y="1826996"/>
                  <a:pt x="4915835" y="1840208"/>
                  <a:pt x="4925096" y="1859262"/>
                </a:cubicBezTo>
                <a:lnTo>
                  <a:pt x="4929808" y="1883858"/>
                </a:lnTo>
                <a:lnTo>
                  <a:pt x="4939343" y="1886966"/>
                </a:lnTo>
                <a:cubicBezTo>
                  <a:pt x="4956041" y="1888844"/>
                  <a:pt x="4973154" y="1886656"/>
                  <a:pt x="4991962" y="1878897"/>
                </a:cubicBezTo>
                <a:cubicBezTo>
                  <a:pt x="4996228" y="1874604"/>
                  <a:pt x="4999657" y="1876306"/>
                  <a:pt x="5003950" y="1880575"/>
                </a:cubicBezTo>
                <a:cubicBezTo>
                  <a:pt x="4998008" y="1896860"/>
                  <a:pt x="4979187" y="1900338"/>
                  <a:pt x="4972381" y="1914056"/>
                </a:cubicBezTo>
                <a:cubicBezTo>
                  <a:pt x="4973245" y="1916623"/>
                  <a:pt x="4974108" y="1919188"/>
                  <a:pt x="4975836" y="1924321"/>
                </a:cubicBezTo>
                <a:cubicBezTo>
                  <a:pt x="4991365" y="1964091"/>
                  <a:pt x="5011707" y="2003846"/>
                  <a:pt x="5015575" y="2048343"/>
                </a:cubicBezTo>
                <a:lnTo>
                  <a:pt x="5014612" y="2066816"/>
                </a:lnTo>
                <a:lnTo>
                  <a:pt x="5068869" y="2055795"/>
                </a:lnTo>
                <a:cubicBezTo>
                  <a:pt x="5091061" y="2050200"/>
                  <a:pt x="5113097" y="2044332"/>
                  <a:pt x="5135512" y="2040422"/>
                </a:cubicBezTo>
                <a:cubicBezTo>
                  <a:pt x="5151189" y="2037403"/>
                  <a:pt x="5165629" y="2032183"/>
                  <a:pt x="5180616" y="2038241"/>
                </a:cubicBezTo>
                <a:cubicBezTo>
                  <a:pt x="5192167" y="2043336"/>
                  <a:pt x="5207843" y="2040317"/>
                  <a:pt x="5204265" y="2059708"/>
                </a:cubicBezTo>
                <a:cubicBezTo>
                  <a:pt x="5201375" y="2070022"/>
                  <a:pt x="5212238" y="2084193"/>
                  <a:pt x="5192160" y="2089685"/>
                </a:cubicBezTo>
                <a:cubicBezTo>
                  <a:pt x="5176483" y="2092704"/>
                  <a:pt x="5169194" y="2105491"/>
                  <a:pt x="5148842" y="2105345"/>
                </a:cubicBezTo>
                <a:cubicBezTo>
                  <a:pt x="5131928" y="2106163"/>
                  <a:pt x="5112124" y="2117294"/>
                  <a:pt x="5101673" y="2134757"/>
                </a:cubicBezTo>
                <a:cubicBezTo>
                  <a:pt x="5093145" y="2145342"/>
                  <a:pt x="5085032" y="2141214"/>
                  <a:pt x="5078431" y="2144923"/>
                </a:cubicBezTo>
                <a:cubicBezTo>
                  <a:pt x="5069011" y="2148770"/>
                  <a:pt x="5060726" y="2146910"/>
                  <a:pt x="5052563" y="2144620"/>
                </a:cubicBezTo>
                <a:lnTo>
                  <a:pt x="5037286" y="2142869"/>
                </a:lnTo>
                <a:lnTo>
                  <a:pt x="5039213" y="2146539"/>
                </a:lnTo>
                <a:cubicBezTo>
                  <a:pt x="5039657" y="2152103"/>
                  <a:pt x="5037321" y="2157888"/>
                  <a:pt x="5030489" y="2163045"/>
                </a:cubicBezTo>
                <a:lnTo>
                  <a:pt x="5028179" y="2165369"/>
                </a:lnTo>
                <a:lnTo>
                  <a:pt x="5046078" y="2171076"/>
                </a:lnTo>
                <a:cubicBezTo>
                  <a:pt x="5062408" y="2175655"/>
                  <a:pt x="5078495" y="2181095"/>
                  <a:pt x="5093139" y="2191692"/>
                </a:cubicBezTo>
                <a:cubicBezTo>
                  <a:pt x="5104687" y="2196786"/>
                  <a:pt x="5118438" y="2200643"/>
                  <a:pt x="5123662" y="2215086"/>
                </a:cubicBezTo>
                <a:cubicBezTo>
                  <a:pt x="5122699" y="2218526"/>
                  <a:pt x="5125173" y="2222928"/>
                  <a:pt x="5128611" y="2223892"/>
                </a:cubicBezTo>
                <a:cubicBezTo>
                  <a:pt x="5186634" y="2255001"/>
                  <a:pt x="5200927" y="2316485"/>
                  <a:pt x="5228422" y="2370550"/>
                </a:cubicBezTo>
                <a:cubicBezTo>
                  <a:pt x="5229660" y="2372750"/>
                  <a:pt x="5226497" y="2377426"/>
                  <a:pt x="5228697" y="2376188"/>
                </a:cubicBezTo>
                <a:cubicBezTo>
                  <a:pt x="5262110" y="2389270"/>
                  <a:pt x="5261555" y="2424342"/>
                  <a:pt x="5262652" y="2446897"/>
                </a:cubicBezTo>
                <a:cubicBezTo>
                  <a:pt x="5266498" y="2479496"/>
                  <a:pt x="5284508" y="2501235"/>
                  <a:pt x="5299355" y="2527647"/>
                </a:cubicBezTo>
                <a:cubicBezTo>
                  <a:pt x="5308015" y="2543057"/>
                  <a:pt x="5331804" y="2544168"/>
                  <a:pt x="5348719" y="2543349"/>
                </a:cubicBezTo>
                <a:cubicBezTo>
                  <a:pt x="5367833" y="2541295"/>
                  <a:pt x="5381583" y="2545151"/>
                  <a:pt x="5393408" y="2555885"/>
                </a:cubicBezTo>
                <a:cubicBezTo>
                  <a:pt x="5398083" y="2559051"/>
                  <a:pt x="5402759" y="2562217"/>
                  <a:pt x="5407160" y="2559743"/>
                </a:cubicBezTo>
                <a:cubicBezTo>
                  <a:pt x="5427651" y="2539534"/>
                  <a:pt x="5449372" y="2567875"/>
                  <a:pt x="5472613" y="2557709"/>
                </a:cubicBezTo>
                <a:cubicBezTo>
                  <a:pt x="5480452" y="2556199"/>
                  <a:pt x="5484437" y="2568442"/>
                  <a:pt x="5485949" y="2576283"/>
                </a:cubicBezTo>
                <a:cubicBezTo>
                  <a:pt x="5490899" y="2585087"/>
                  <a:pt x="5473985" y="2585904"/>
                  <a:pt x="5476734" y="2595946"/>
                </a:cubicBezTo>
                <a:cubicBezTo>
                  <a:pt x="5480171" y="2596910"/>
                  <a:pt x="5485810" y="2596637"/>
                  <a:pt x="5490484" y="2599804"/>
                </a:cubicBezTo>
                <a:cubicBezTo>
                  <a:pt x="5498596" y="2603933"/>
                  <a:pt x="5516473" y="2599677"/>
                  <a:pt x="5519497" y="2615358"/>
                </a:cubicBezTo>
                <a:cubicBezTo>
                  <a:pt x="5524719" y="2629801"/>
                  <a:pt x="5531179" y="2646446"/>
                  <a:pt x="5529803" y="2664600"/>
                </a:cubicBezTo>
                <a:cubicBezTo>
                  <a:pt x="5526223" y="2683991"/>
                  <a:pt x="5519210" y="2702418"/>
                  <a:pt x="5499679" y="2719188"/>
                </a:cubicBezTo>
                <a:cubicBezTo>
                  <a:pt x="5486478" y="2726609"/>
                  <a:pt x="5473551" y="2739669"/>
                  <a:pt x="5457599" y="2737049"/>
                </a:cubicBezTo>
                <a:cubicBezTo>
                  <a:pt x="5433810" y="2735938"/>
                  <a:pt x="5409747" y="2729188"/>
                  <a:pt x="5390773" y="2710887"/>
                </a:cubicBezTo>
                <a:cubicBezTo>
                  <a:pt x="5384860" y="2705521"/>
                  <a:pt x="5381149" y="2698917"/>
                  <a:pt x="5381838" y="2689840"/>
                </a:cubicBezTo>
                <a:cubicBezTo>
                  <a:pt x="5383215" y="2671686"/>
                  <a:pt x="5382393" y="2654769"/>
                  <a:pt x="5381571" y="2637851"/>
                </a:cubicBezTo>
                <a:cubicBezTo>
                  <a:pt x="5351870" y="2631374"/>
                  <a:pt x="5320930" y="2622696"/>
                  <a:pt x="5289992" y="2614017"/>
                </a:cubicBezTo>
                <a:cubicBezTo>
                  <a:pt x="5269225" y="2628586"/>
                  <a:pt x="5265923" y="2653616"/>
                  <a:pt x="5259180" y="2677681"/>
                </a:cubicBezTo>
                <a:cubicBezTo>
                  <a:pt x="5249549" y="2712061"/>
                  <a:pt x="5246794" y="2748370"/>
                  <a:pt x="5222176" y="2776691"/>
                </a:cubicBezTo>
                <a:cubicBezTo>
                  <a:pt x="5215850" y="2786040"/>
                  <a:pt x="5213235" y="2801994"/>
                  <a:pt x="5205122" y="2797863"/>
                </a:cubicBezTo>
                <a:cubicBezTo>
                  <a:pt x="5187934" y="2793042"/>
                  <a:pt x="5176517" y="2813942"/>
                  <a:pt x="5159054" y="2803482"/>
                </a:cubicBezTo>
                <a:cubicBezTo>
                  <a:pt x="5150942" y="2799352"/>
                  <a:pt x="5140903" y="2802098"/>
                  <a:pt x="5134992" y="2796732"/>
                </a:cubicBezTo>
                <a:cubicBezTo>
                  <a:pt x="5107905" y="2774301"/>
                  <a:pt x="5067476" y="2779647"/>
                  <a:pt x="5042589" y="2755979"/>
                </a:cubicBezTo>
                <a:cubicBezTo>
                  <a:pt x="5036678" y="2750613"/>
                  <a:pt x="5026914" y="2758998"/>
                  <a:pt x="5027187" y="2764637"/>
                </a:cubicBezTo>
                <a:cubicBezTo>
                  <a:pt x="5035159" y="2789122"/>
                  <a:pt x="5021269" y="2805621"/>
                  <a:pt x="5017692" y="2825011"/>
                </a:cubicBezTo>
                <a:cubicBezTo>
                  <a:pt x="4982901" y="2830084"/>
                  <a:pt x="4955814" y="2807653"/>
                  <a:pt x="4929276" y="2796501"/>
                </a:cubicBezTo>
                <a:cubicBezTo>
                  <a:pt x="4919925" y="2790170"/>
                  <a:pt x="4909613" y="2787277"/>
                  <a:pt x="4898064" y="2782184"/>
                </a:cubicBezTo>
                <a:cubicBezTo>
                  <a:pt x="4894625" y="2781219"/>
                  <a:pt x="4888987" y="2781492"/>
                  <a:pt x="4888987" y="2781492"/>
                </a:cubicBezTo>
                <a:cubicBezTo>
                  <a:pt x="4879083" y="2810233"/>
                  <a:pt x="4837143" y="2807738"/>
                  <a:pt x="4828476" y="2838679"/>
                </a:cubicBezTo>
                <a:cubicBezTo>
                  <a:pt x="4811828" y="2891486"/>
                  <a:pt x="4812096" y="2943474"/>
                  <a:pt x="4792012" y="2995316"/>
                </a:cubicBezTo>
                <a:cubicBezTo>
                  <a:pt x="4786923" y="3006867"/>
                  <a:pt x="4794346" y="3020074"/>
                  <a:pt x="4799984" y="3019801"/>
                </a:cubicBezTo>
                <a:cubicBezTo>
                  <a:pt x="4825285" y="3028753"/>
                  <a:pt x="4824181" y="3052545"/>
                  <a:pt x="4837243" y="3065480"/>
                </a:cubicBezTo>
                <a:cubicBezTo>
                  <a:pt x="4842191" y="3074285"/>
                  <a:pt x="4842467" y="3079925"/>
                  <a:pt x="4841777" y="3089001"/>
                </a:cubicBezTo>
                <a:cubicBezTo>
                  <a:pt x="4825820" y="3132731"/>
                  <a:pt x="4836815" y="3172896"/>
                  <a:pt x="4860050" y="3209077"/>
                </a:cubicBezTo>
                <a:cubicBezTo>
                  <a:pt x="4862524" y="3213480"/>
                  <a:pt x="4865000" y="3217883"/>
                  <a:pt x="4861834" y="3222557"/>
                </a:cubicBezTo>
                <a:cubicBezTo>
                  <a:pt x="4838321" y="3227085"/>
                  <a:pt x="4828147" y="3203838"/>
                  <a:pt x="4816322" y="3193104"/>
                </a:cubicBezTo>
                <a:cubicBezTo>
                  <a:pt x="4783050" y="3159668"/>
                  <a:pt x="4742214" y="3133380"/>
                  <a:pt x="4699177" y="3108328"/>
                </a:cubicBezTo>
                <a:cubicBezTo>
                  <a:pt x="4679514" y="3099106"/>
                  <a:pt x="4661363" y="3097722"/>
                  <a:pt x="4644723" y="3104179"/>
                </a:cubicBezTo>
                <a:cubicBezTo>
                  <a:pt x="4599204" y="3121076"/>
                  <a:pt x="4562347" y="3153380"/>
                  <a:pt x="4540752" y="3197380"/>
                </a:cubicBezTo>
                <a:cubicBezTo>
                  <a:pt x="4532225" y="3207968"/>
                  <a:pt x="4535796" y="3234927"/>
                  <a:pt x="4544184" y="3244695"/>
                </a:cubicBezTo>
                <a:cubicBezTo>
                  <a:pt x="4592028" y="3298906"/>
                  <a:pt x="4594503" y="3303308"/>
                  <a:pt x="4596283" y="3363136"/>
                </a:cubicBezTo>
                <a:cubicBezTo>
                  <a:pt x="4597106" y="3380055"/>
                  <a:pt x="4603291" y="3391060"/>
                  <a:pt x="4610716" y="3404267"/>
                </a:cubicBezTo>
                <a:cubicBezTo>
                  <a:pt x="4654021" y="3481307"/>
                  <a:pt x="4697325" y="3558345"/>
                  <a:pt x="4739666" y="3638823"/>
                </a:cubicBezTo>
                <a:cubicBezTo>
                  <a:pt x="4750801" y="3658634"/>
                  <a:pt x="4773902" y="3668822"/>
                  <a:pt x="4782837" y="3689868"/>
                </a:cubicBezTo>
                <a:cubicBezTo>
                  <a:pt x="4791772" y="3710916"/>
                  <a:pt x="4803871" y="3727288"/>
                  <a:pt x="4815006" y="3747099"/>
                </a:cubicBezTo>
                <a:cubicBezTo>
                  <a:pt x="4818719" y="3753702"/>
                  <a:pt x="4826556" y="3752193"/>
                  <a:pt x="4829032" y="3756594"/>
                </a:cubicBezTo>
                <a:cubicBezTo>
                  <a:pt x="4836180" y="3764162"/>
                  <a:pt x="4846768" y="3772694"/>
                  <a:pt x="4837004" y="3781080"/>
                </a:cubicBezTo>
                <a:cubicBezTo>
                  <a:pt x="4828475" y="3791666"/>
                  <a:pt x="4815689" y="3784371"/>
                  <a:pt x="4809775" y="3779005"/>
                </a:cubicBezTo>
                <a:cubicBezTo>
                  <a:pt x="4802627" y="3771436"/>
                  <a:pt x="4789838" y="3764142"/>
                  <a:pt x="4786128" y="3757537"/>
                </a:cubicBezTo>
                <a:cubicBezTo>
                  <a:pt x="4771969" y="3722048"/>
                  <a:pt x="4740482" y="3702091"/>
                  <a:pt x="4725360" y="3670038"/>
                </a:cubicBezTo>
                <a:cubicBezTo>
                  <a:pt x="4680818" y="3590797"/>
                  <a:pt x="4637514" y="3513757"/>
                  <a:pt x="4594209" y="3436718"/>
                </a:cubicBezTo>
                <a:cubicBezTo>
                  <a:pt x="4585548" y="3421310"/>
                  <a:pt x="4572760" y="3414015"/>
                  <a:pt x="4558738" y="3404519"/>
                </a:cubicBezTo>
                <a:cubicBezTo>
                  <a:pt x="4522573" y="3381395"/>
                  <a:pt x="4488614" y="3357037"/>
                  <a:pt x="4480507" y="3306558"/>
                </a:cubicBezTo>
                <a:cubicBezTo>
                  <a:pt x="4475839" y="3257043"/>
                  <a:pt x="4421110" y="3247252"/>
                  <a:pt x="4381231" y="3263877"/>
                </a:cubicBezTo>
                <a:cubicBezTo>
                  <a:pt x="4343551" y="3279265"/>
                  <a:pt x="4308620" y="3304692"/>
                  <a:pt x="4271213" y="3325719"/>
                </a:cubicBezTo>
                <a:cubicBezTo>
                  <a:pt x="4260211" y="3331903"/>
                  <a:pt x="4245217" y="3372193"/>
                  <a:pt x="4243839" y="3390348"/>
                </a:cubicBezTo>
                <a:cubicBezTo>
                  <a:pt x="4241706" y="3404582"/>
                  <a:pt x="4243492" y="3418061"/>
                  <a:pt x="4245828" y="3431231"/>
                </a:cubicBezTo>
                <a:lnTo>
                  <a:pt x="4249487" y="3458234"/>
                </a:lnTo>
                <a:lnTo>
                  <a:pt x="4268459" y="3485180"/>
                </a:lnTo>
                <a:cubicBezTo>
                  <a:pt x="4281443" y="3505708"/>
                  <a:pt x="4292876" y="3526961"/>
                  <a:pt x="4301641" y="3549872"/>
                </a:cubicBezTo>
                <a:cubicBezTo>
                  <a:pt x="4307055" y="3565296"/>
                  <a:pt x="4316508" y="3563422"/>
                  <a:pt x="4327699" y="3562381"/>
                </a:cubicBezTo>
                <a:cubicBezTo>
                  <a:pt x="4364295" y="3559642"/>
                  <a:pt x="4401792" y="3559473"/>
                  <a:pt x="4443283" y="3566565"/>
                </a:cubicBezTo>
                <a:cubicBezTo>
                  <a:pt x="4417314" y="3587231"/>
                  <a:pt x="4389789" y="3591118"/>
                  <a:pt x="4362331" y="3599313"/>
                </a:cubicBezTo>
                <a:cubicBezTo>
                  <a:pt x="4304843" y="3616605"/>
                  <a:pt x="4286341" y="3646200"/>
                  <a:pt x="4297508" y="3698587"/>
                </a:cubicBezTo>
                <a:cubicBezTo>
                  <a:pt x="4301772" y="3723079"/>
                  <a:pt x="4314000" y="3733224"/>
                  <a:pt x="4338953" y="3730240"/>
                </a:cubicBezTo>
                <a:cubicBezTo>
                  <a:pt x="4350144" y="3729199"/>
                  <a:pt x="4360432" y="3725588"/>
                  <a:pt x="4372142" y="3730140"/>
                </a:cubicBezTo>
                <a:cubicBezTo>
                  <a:pt x="4367268" y="3749176"/>
                  <a:pt x="4350550" y="3755045"/>
                  <a:pt x="4336403" y="3760011"/>
                </a:cubicBezTo>
                <a:cubicBezTo>
                  <a:pt x="4320971" y="3765428"/>
                  <a:pt x="4319369" y="3773209"/>
                  <a:pt x="4322595" y="3786514"/>
                </a:cubicBezTo>
                <a:cubicBezTo>
                  <a:pt x="4332656" y="3823408"/>
                  <a:pt x="4355894" y="3848458"/>
                  <a:pt x="4384277" y="3871702"/>
                </a:cubicBezTo>
                <a:cubicBezTo>
                  <a:pt x="4400431" y="3884800"/>
                  <a:pt x="4418322" y="3898733"/>
                  <a:pt x="4434476" y="3911831"/>
                </a:cubicBezTo>
                <a:cubicBezTo>
                  <a:pt x="4459384" y="3933408"/>
                  <a:pt x="4474454" y="3959880"/>
                  <a:pt x="4475830" y="3992604"/>
                </a:cubicBezTo>
                <a:cubicBezTo>
                  <a:pt x="4478491" y="4024877"/>
                  <a:pt x="4491171" y="4036308"/>
                  <a:pt x="4523073" y="4036659"/>
                </a:cubicBezTo>
                <a:cubicBezTo>
                  <a:pt x="4527382" y="4036590"/>
                  <a:pt x="4531241" y="4035236"/>
                  <a:pt x="4538122" y="4034264"/>
                </a:cubicBezTo>
                <a:cubicBezTo>
                  <a:pt x="4533767" y="4058894"/>
                  <a:pt x="4515830" y="4069521"/>
                  <a:pt x="4501368" y="4081817"/>
                </a:cubicBezTo>
                <a:cubicBezTo>
                  <a:pt x="4483498" y="4096752"/>
                  <a:pt x="4472127" y="4113738"/>
                  <a:pt x="4473367" y="4137847"/>
                </a:cubicBezTo>
                <a:cubicBezTo>
                  <a:pt x="4472351" y="4155528"/>
                  <a:pt x="4478984" y="4166194"/>
                  <a:pt x="4497959" y="4166752"/>
                </a:cubicBezTo>
                <a:cubicBezTo>
                  <a:pt x="4518219" y="4166859"/>
                  <a:pt x="4532952" y="4171794"/>
                  <a:pt x="4539336" y="4194097"/>
                </a:cubicBezTo>
                <a:cubicBezTo>
                  <a:pt x="4546556" y="4214663"/>
                  <a:pt x="4532026" y="4222651"/>
                  <a:pt x="4517947" y="4231925"/>
                </a:cubicBezTo>
                <a:cubicBezTo>
                  <a:pt x="4513254" y="4235016"/>
                  <a:pt x="4504252" y="4238176"/>
                  <a:pt x="4508696" y="4246722"/>
                </a:cubicBezTo>
                <a:cubicBezTo>
                  <a:pt x="4512306" y="4257005"/>
                  <a:pt x="4521511" y="4266768"/>
                  <a:pt x="4532701" y="4265727"/>
                </a:cubicBezTo>
                <a:cubicBezTo>
                  <a:pt x="4563701" y="4263508"/>
                  <a:pt x="4567446" y="4282407"/>
                  <a:pt x="4569138" y="4307801"/>
                </a:cubicBezTo>
                <a:lnTo>
                  <a:pt x="4581251" y="4356204"/>
                </a:lnTo>
                <a:lnTo>
                  <a:pt x="4581479" y="4355344"/>
                </a:lnTo>
                <a:cubicBezTo>
                  <a:pt x="4582962" y="4353590"/>
                  <a:pt x="4585120" y="4352240"/>
                  <a:pt x="4587279" y="4351160"/>
                </a:cubicBezTo>
                <a:cubicBezTo>
                  <a:pt x="4608862" y="4339284"/>
                  <a:pt x="4626128" y="4319848"/>
                  <a:pt x="4644474" y="4303653"/>
                </a:cubicBezTo>
                <a:cubicBezTo>
                  <a:pt x="4672532" y="4278820"/>
                  <a:pt x="4703828" y="4264784"/>
                  <a:pt x="4741598" y="4274501"/>
                </a:cubicBezTo>
                <a:cubicBezTo>
                  <a:pt x="4756706" y="4277740"/>
                  <a:pt x="4766419" y="4269103"/>
                  <a:pt x="4775052" y="4260465"/>
                </a:cubicBezTo>
                <a:cubicBezTo>
                  <a:pt x="4795556" y="4241031"/>
                  <a:pt x="4806348" y="4242110"/>
                  <a:pt x="4822535" y="4263704"/>
                </a:cubicBezTo>
                <a:cubicBezTo>
                  <a:pt x="4838722" y="4287458"/>
                  <a:pt x="4838722" y="4287458"/>
                  <a:pt x="4862464" y="4268023"/>
                </a:cubicBezTo>
                <a:cubicBezTo>
                  <a:pt x="4867859" y="4263704"/>
                  <a:pt x="4872176" y="4260465"/>
                  <a:pt x="4878651" y="4266943"/>
                </a:cubicBezTo>
                <a:cubicBezTo>
                  <a:pt x="4903472" y="4288537"/>
                  <a:pt x="4928292" y="4307972"/>
                  <a:pt x="4952034" y="4330645"/>
                </a:cubicBezTo>
                <a:cubicBezTo>
                  <a:pt x="4970379" y="4346841"/>
                  <a:pt x="4982250" y="4367356"/>
                  <a:pt x="4987646" y="4391109"/>
                </a:cubicBezTo>
                <a:cubicBezTo>
                  <a:pt x="4991963" y="4406225"/>
                  <a:pt x="5030812" y="4435377"/>
                  <a:pt x="5046999" y="4436456"/>
                </a:cubicBezTo>
                <a:cubicBezTo>
                  <a:pt x="5052395" y="4436456"/>
                  <a:pt x="5056712" y="4436456"/>
                  <a:pt x="5058870" y="4429978"/>
                </a:cubicBezTo>
                <a:cubicBezTo>
                  <a:pt x="5073978" y="4396508"/>
                  <a:pt x="5103116" y="4380312"/>
                  <a:pt x="5134411" y="4366276"/>
                </a:cubicBezTo>
                <a:cubicBezTo>
                  <a:pt x="5140886" y="4363037"/>
                  <a:pt x="5146282" y="4360877"/>
                  <a:pt x="5151678" y="4357638"/>
                </a:cubicBezTo>
                <a:cubicBezTo>
                  <a:pt x="5168944" y="4346841"/>
                  <a:pt x="5184052" y="4341442"/>
                  <a:pt x="5205636" y="4349000"/>
                </a:cubicBezTo>
                <a:cubicBezTo>
                  <a:pt x="5227219" y="4356559"/>
                  <a:pt x="5248802" y="4344681"/>
                  <a:pt x="5268226" y="4333885"/>
                </a:cubicBezTo>
                <a:cubicBezTo>
                  <a:pt x="5277939" y="4329566"/>
                  <a:pt x="5284414" y="4327406"/>
                  <a:pt x="5294126" y="4334964"/>
                </a:cubicBezTo>
                <a:cubicBezTo>
                  <a:pt x="5335134" y="4365196"/>
                  <a:pt x="5380459" y="4387870"/>
                  <a:pt x="5433338" y="4392189"/>
                </a:cubicBezTo>
                <a:cubicBezTo>
                  <a:pt x="5440892" y="4393268"/>
                  <a:pt x="5444129" y="4395428"/>
                  <a:pt x="5441971" y="4402986"/>
                </a:cubicBezTo>
                <a:cubicBezTo>
                  <a:pt x="5435496" y="4433217"/>
                  <a:pt x="5451683" y="4452652"/>
                  <a:pt x="5473266" y="4468847"/>
                </a:cubicBezTo>
                <a:cubicBezTo>
                  <a:pt x="5482979" y="4476405"/>
                  <a:pt x="5488374" y="4482883"/>
                  <a:pt x="5481899" y="4496919"/>
                </a:cubicBezTo>
                <a:cubicBezTo>
                  <a:pt x="5472187" y="4514195"/>
                  <a:pt x="5480820" y="4530390"/>
                  <a:pt x="5492691" y="4544426"/>
                </a:cubicBezTo>
                <a:cubicBezTo>
                  <a:pt x="5502403" y="4556303"/>
                  <a:pt x="5514274" y="4568179"/>
                  <a:pt x="5523987" y="4580056"/>
                </a:cubicBezTo>
                <a:cubicBezTo>
                  <a:pt x="5528303" y="4585994"/>
                  <a:pt x="5530731" y="4591663"/>
                  <a:pt x="5529787" y="4596252"/>
                </a:cubicBezTo>
                <a:cubicBezTo>
                  <a:pt x="5528843" y="4600841"/>
                  <a:pt x="5524527" y="4604349"/>
                  <a:pt x="5515353" y="4605969"/>
                </a:cubicBezTo>
                <a:cubicBezTo>
                  <a:pt x="5511037" y="4605969"/>
                  <a:pt x="5506720" y="4607049"/>
                  <a:pt x="5502403" y="4609208"/>
                </a:cubicBezTo>
                <a:cubicBezTo>
                  <a:pt x="5497008" y="4611367"/>
                  <a:pt x="5488374" y="4611367"/>
                  <a:pt x="5487295" y="4618925"/>
                </a:cubicBezTo>
                <a:cubicBezTo>
                  <a:pt x="5487295" y="4625403"/>
                  <a:pt x="5492691" y="4629722"/>
                  <a:pt x="5497008" y="4632961"/>
                </a:cubicBezTo>
                <a:cubicBezTo>
                  <a:pt x="5515353" y="4649157"/>
                  <a:pt x="5514274" y="4655635"/>
                  <a:pt x="5491612" y="4665352"/>
                </a:cubicBezTo>
                <a:cubicBezTo>
                  <a:pt x="5486216" y="4667512"/>
                  <a:pt x="5481899" y="4668591"/>
                  <a:pt x="5477583" y="4671830"/>
                </a:cubicBezTo>
                <a:cubicBezTo>
                  <a:pt x="5471108" y="4676149"/>
                  <a:pt x="5465712" y="4680468"/>
                  <a:pt x="5470029" y="4691265"/>
                </a:cubicBezTo>
                <a:cubicBezTo>
                  <a:pt x="5475424" y="4700983"/>
                  <a:pt x="5479741" y="4700983"/>
                  <a:pt x="5488374" y="4698823"/>
                </a:cubicBezTo>
                <a:lnTo>
                  <a:pt x="5504696" y="4697004"/>
                </a:lnTo>
                <a:lnTo>
                  <a:pt x="5420769" y="4781392"/>
                </a:lnTo>
                <a:lnTo>
                  <a:pt x="5413913" y="4776562"/>
                </a:lnTo>
                <a:cubicBezTo>
                  <a:pt x="5404200" y="4774402"/>
                  <a:pt x="5397726" y="4777641"/>
                  <a:pt x="5393409" y="4786279"/>
                </a:cubicBezTo>
                <a:cubicBezTo>
                  <a:pt x="5390171" y="4792757"/>
                  <a:pt x="5388013" y="4799235"/>
                  <a:pt x="5384776" y="4805713"/>
                </a:cubicBezTo>
                <a:cubicBezTo>
                  <a:pt x="5379380" y="4816510"/>
                  <a:pt x="5371826" y="4820829"/>
                  <a:pt x="5358876" y="4818670"/>
                </a:cubicBezTo>
                <a:cubicBezTo>
                  <a:pt x="5320026" y="4812192"/>
                  <a:pt x="5293047" y="4826228"/>
                  <a:pt x="5275781" y="4860778"/>
                </a:cubicBezTo>
                <a:cubicBezTo>
                  <a:pt x="5272543" y="4866176"/>
                  <a:pt x="5273622" y="4878053"/>
                  <a:pt x="5263910" y="4875894"/>
                </a:cubicBezTo>
                <a:cubicBezTo>
                  <a:pt x="5254197" y="4874814"/>
                  <a:pt x="5252039" y="4865097"/>
                  <a:pt x="5250960" y="4855379"/>
                </a:cubicBezTo>
                <a:cubicBezTo>
                  <a:pt x="5250960" y="4854300"/>
                  <a:pt x="5250960" y="4853220"/>
                  <a:pt x="5250960" y="4852140"/>
                </a:cubicBezTo>
                <a:cubicBezTo>
                  <a:pt x="5246643" y="4826228"/>
                  <a:pt x="5234772" y="4818670"/>
                  <a:pt x="5214269" y="4831626"/>
                </a:cubicBezTo>
                <a:cubicBezTo>
                  <a:pt x="5194844" y="4843503"/>
                  <a:pt x="5179736" y="4840264"/>
                  <a:pt x="5163548" y="4829467"/>
                </a:cubicBezTo>
                <a:cubicBezTo>
                  <a:pt x="5141965" y="4815431"/>
                  <a:pt x="5119303" y="4804634"/>
                  <a:pt x="5092324" y="4811112"/>
                </a:cubicBezTo>
                <a:cubicBezTo>
                  <a:pt x="5080453" y="4814351"/>
                  <a:pt x="5075057" y="4802474"/>
                  <a:pt x="5072899" y="4794916"/>
                </a:cubicBezTo>
                <a:cubicBezTo>
                  <a:pt x="5063187" y="4766844"/>
                  <a:pt x="5044841" y="4753888"/>
                  <a:pt x="5016783" y="4750649"/>
                </a:cubicBezTo>
                <a:cubicBezTo>
                  <a:pt x="4999517" y="4748489"/>
                  <a:pt x="4996279" y="4742011"/>
                  <a:pt x="5007071" y="4724736"/>
                </a:cubicBezTo>
                <a:cubicBezTo>
                  <a:pt x="5029733" y="4688026"/>
                  <a:pt x="5013546" y="4634041"/>
                  <a:pt x="4975775" y="4617845"/>
                </a:cubicBezTo>
                <a:cubicBezTo>
                  <a:pt x="4968221" y="4614606"/>
                  <a:pt x="4958509" y="4610288"/>
                  <a:pt x="4952034" y="4617845"/>
                </a:cubicBezTo>
                <a:cubicBezTo>
                  <a:pt x="4945559" y="4625403"/>
                  <a:pt x="4942321" y="4636200"/>
                  <a:pt x="4948796" y="4645918"/>
                </a:cubicBezTo>
                <a:cubicBezTo>
                  <a:pt x="4952034" y="4652396"/>
                  <a:pt x="4957430" y="4658874"/>
                  <a:pt x="4961746" y="4665352"/>
                </a:cubicBezTo>
                <a:cubicBezTo>
                  <a:pt x="4967142" y="4671830"/>
                  <a:pt x="4970379" y="4678309"/>
                  <a:pt x="4963904" y="4683708"/>
                </a:cubicBezTo>
                <a:cubicBezTo>
                  <a:pt x="4956350" y="4690186"/>
                  <a:pt x="4949875" y="4685867"/>
                  <a:pt x="4944480" y="4680468"/>
                </a:cubicBezTo>
                <a:cubicBezTo>
                  <a:pt x="4939084" y="4676149"/>
                  <a:pt x="4934767" y="4669671"/>
                  <a:pt x="4930451" y="4665352"/>
                </a:cubicBezTo>
                <a:cubicBezTo>
                  <a:pt x="4920738" y="4655635"/>
                  <a:pt x="4907788" y="4650236"/>
                  <a:pt x="4896997" y="4659954"/>
                </a:cubicBezTo>
                <a:cubicBezTo>
                  <a:pt x="4888363" y="4668591"/>
                  <a:pt x="4896997" y="4680468"/>
                  <a:pt x="4903472" y="4689106"/>
                </a:cubicBezTo>
                <a:cubicBezTo>
                  <a:pt x="4908867" y="4696664"/>
                  <a:pt x="4918580" y="4702062"/>
                  <a:pt x="4921817" y="4711780"/>
                </a:cubicBezTo>
                <a:cubicBezTo>
                  <a:pt x="4927213" y="4725816"/>
                  <a:pt x="4925055" y="4734453"/>
                  <a:pt x="4907788" y="4733374"/>
                </a:cubicBezTo>
                <a:cubicBezTo>
                  <a:pt x="4884047" y="4732294"/>
                  <a:pt x="4864622" y="4722577"/>
                  <a:pt x="4846276" y="4709620"/>
                </a:cubicBezTo>
                <a:cubicBezTo>
                  <a:pt x="4822535" y="4693425"/>
                  <a:pt x="4809585" y="4692345"/>
                  <a:pt x="4786923" y="4709620"/>
                </a:cubicBezTo>
                <a:cubicBezTo>
                  <a:pt x="4778290" y="4715019"/>
                  <a:pt x="4770736" y="4723656"/>
                  <a:pt x="4763181" y="4731214"/>
                </a:cubicBezTo>
                <a:cubicBezTo>
                  <a:pt x="4759944" y="4734453"/>
                  <a:pt x="4756706" y="4739852"/>
                  <a:pt x="4751311" y="4737692"/>
                </a:cubicBezTo>
                <a:cubicBezTo>
                  <a:pt x="4744836" y="4735533"/>
                  <a:pt x="4743756" y="4730135"/>
                  <a:pt x="4744836" y="4725816"/>
                </a:cubicBezTo>
                <a:cubicBezTo>
                  <a:pt x="4749152" y="4706381"/>
                  <a:pt x="4740519" y="4702062"/>
                  <a:pt x="4723252" y="4703142"/>
                </a:cubicBezTo>
                <a:cubicBezTo>
                  <a:pt x="4701669" y="4704222"/>
                  <a:pt x="4686561" y="4690186"/>
                  <a:pt x="4674690" y="4675069"/>
                </a:cubicBezTo>
                <a:cubicBezTo>
                  <a:pt x="4664978" y="4663193"/>
                  <a:pt x="4657424" y="4662113"/>
                  <a:pt x="4648790" y="4673990"/>
                </a:cubicBezTo>
                <a:cubicBezTo>
                  <a:pt x="4644474" y="4680468"/>
                  <a:pt x="4640157" y="4684787"/>
                  <a:pt x="4631524" y="4682628"/>
                </a:cubicBezTo>
                <a:cubicBezTo>
                  <a:pt x="4619653" y="4680468"/>
                  <a:pt x="4621811" y="4671830"/>
                  <a:pt x="4619653" y="4664272"/>
                </a:cubicBezTo>
                <a:cubicBezTo>
                  <a:pt x="4618574" y="4659954"/>
                  <a:pt x="4618574" y="4654555"/>
                  <a:pt x="4617495" y="4649157"/>
                </a:cubicBezTo>
                <a:cubicBezTo>
                  <a:pt x="4615067" y="4627293"/>
                  <a:pt x="4605354" y="4618183"/>
                  <a:pt x="4590179" y="4622282"/>
                </a:cubicBezTo>
                <a:lnTo>
                  <a:pt x="4586817" y="4623974"/>
                </a:lnTo>
                <a:lnTo>
                  <a:pt x="4584630" y="4635875"/>
                </a:lnTo>
                <a:cubicBezTo>
                  <a:pt x="4576236" y="4677803"/>
                  <a:pt x="4574566" y="4681277"/>
                  <a:pt x="4531541" y="4686274"/>
                </a:cubicBezTo>
                <a:cubicBezTo>
                  <a:pt x="4507873" y="4688806"/>
                  <a:pt x="4494629" y="4696343"/>
                  <a:pt x="4492463" y="4723091"/>
                </a:cubicBezTo>
                <a:cubicBezTo>
                  <a:pt x="4490612" y="4742510"/>
                  <a:pt x="4481880" y="4762900"/>
                  <a:pt x="4462206" y="4772694"/>
                </a:cubicBezTo>
                <a:cubicBezTo>
                  <a:pt x="4443818" y="4782036"/>
                  <a:pt x="4447044" y="4795342"/>
                  <a:pt x="4452007" y="4809481"/>
                </a:cubicBezTo>
                <a:cubicBezTo>
                  <a:pt x="4456970" y="4823620"/>
                  <a:pt x="4462768" y="4836023"/>
                  <a:pt x="4457827" y="4850751"/>
                </a:cubicBezTo>
                <a:cubicBezTo>
                  <a:pt x="4454555" y="4862006"/>
                  <a:pt x="4463241" y="4866176"/>
                  <a:pt x="4471025" y="4867775"/>
                </a:cubicBezTo>
                <a:cubicBezTo>
                  <a:pt x="4482667" y="4868020"/>
                  <a:pt x="4492572" y="4867431"/>
                  <a:pt x="4503311" y="4865104"/>
                </a:cubicBezTo>
                <a:cubicBezTo>
                  <a:pt x="4539907" y="4862365"/>
                  <a:pt x="4542095" y="4864484"/>
                  <a:pt x="4538327" y="4899014"/>
                </a:cubicBezTo>
                <a:cubicBezTo>
                  <a:pt x="4537311" y="4916696"/>
                  <a:pt x="4531535" y="4933161"/>
                  <a:pt x="4528782" y="4950009"/>
                </a:cubicBezTo>
                <a:cubicBezTo>
                  <a:pt x="4524359" y="4970331"/>
                  <a:pt x="4519936" y="4990652"/>
                  <a:pt x="4490855" y="4977760"/>
                </a:cubicBezTo>
                <a:cubicBezTo>
                  <a:pt x="4480882" y="4974042"/>
                  <a:pt x="4471948" y="4981510"/>
                  <a:pt x="4473436" y="4993981"/>
                </a:cubicBezTo>
                <a:cubicBezTo>
                  <a:pt x="4474542" y="5009475"/>
                  <a:pt x="4474812" y="5026705"/>
                  <a:pt x="4496877" y="5031953"/>
                </a:cubicBezTo>
                <a:cubicBezTo>
                  <a:pt x="4498163" y="5031502"/>
                  <a:pt x="4499449" y="5031051"/>
                  <a:pt x="4502473" y="5031433"/>
                </a:cubicBezTo>
                <a:cubicBezTo>
                  <a:pt x="4514114" y="5031678"/>
                  <a:pt x="4528961" y="5016360"/>
                  <a:pt x="4538301" y="5034738"/>
                </a:cubicBezTo>
                <a:cubicBezTo>
                  <a:pt x="4547190" y="5051831"/>
                  <a:pt x="4547911" y="5070346"/>
                  <a:pt x="4541751" y="5089834"/>
                </a:cubicBezTo>
                <a:cubicBezTo>
                  <a:pt x="4535524" y="5105014"/>
                  <a:pt x="4524085" y="5117692"/>
                  <a:pt x="4511743" y="5127799"/>
                </a:cubicBezTo>
                <a:cubicBezTo>
                  <a:pt x="4501522" y="5135718"/>
                  <a:pt x="4492520" y="5138878"/>
                  <a:pt x="4485820" y="5123905"/>
                </a:cubicBezTo>
                <a:cubicBezTo>
                  <a:pt x="4482729" y="5119215"/>
                  <a:pt x="4478352" y="5114976"/>
                  <a:pt x="4473208" y="5116782"/>
                </a:cubicBezTo>
                <a:cubicBezTo>
                  <a:pt x="4464206" y="5119942"/>
                  <a:pt x="4465175" y="5126821"/>
                  <a:pt x="4466980" y="5131962"/>
                </a:cubicBezTo>
                <a:cubicBezTo>
                  <a:pt x="4469304" y="5142697"/>
                  <a:pt x="4472462" y="5151694"/>
                  <a:pt x="4474335" y="5161144"/>
                </a:cubicBezTo>
                <a:cubicBezTo>
                  <a:pt x="4481306" y="5193347"/>
                  <a:pt x="4464790" y="5212139"/>
                  <a:pt x="4432436" y="5210502"/>
                </a:cubicBezTo>
                <a:cubicBezTo>
                  <a:pt x="4428127" y="5210571"/>
                  <a:pt x="4425104" y="5210188"/>
                  <a:pt x="4422080" y="5209806"/>
                </a:cubicBezTo>
                <a:cubicBezTo>
                  <a:pt x="4373257" y="5202400"/>
                  <a:pt x="4367278" y="5205942"/>
                  <a:pt x="4363328" y="5256417"/>
                </a:cubicBezTo>
                <a:cubicBezTo>
                  <a:pt x="4361478" y="5275836"/>
                  <a:pt x="4355634" y="5287993"/>
                  <a:pt x="4335441" y="5292194"/>
                </a:cubicBezTo>
                <a:cubicBezTo>
                  <a:pt x="4327273" y="5293617"/>
                  <a:pt x="4321294" y="5297160"/>
                  <a:pt x="4315316" y="5300702"/>
                </a:cubicBezTo>
                <a:cubicBezTo>
                  <a:pt x="4277186" y="5315531"/>
                  <a:pt x="4252570" y="5340053"/>
                  <a:pt x="4258458" y="5385631"/>
                </a:cubicBezTo>
                <a:cubicBezTo>
                  <a:pt x="4260014" y="5402410"/>
                  <a:pt x="4258998" y="5420092"/>
                  <a:pt x="4253222" y="5436557"/>
                </a:cubicBezTo>
                <a:cubicBezTo>
                  <a:pt x="4249950" y="5447812"/>
                  <a:pt x="4241467" y="5456565"/>
                  <a:pt x="4229825" y="5456320"/>
                </a:cubicBezTo>
                <a:cubicBezTo>
                  <a:pt x="4215611" y="5456978"/>
                  <a:pt x="4216694" y="5443604"/>
                  <a:pt x="4214822" y="5434155"/>
                </a:cubicBezTo>
                <a:cubicBezTo>
                  <a:pt x="4200113" y="5375792"/>
                  <a:pt x="4200113" y="5375792"/>
                  <a:pt x="4150160" y="5406321"/>
                </a:cubicBezTo>
                <a:cubicBezTo>
                  <a:pt x="4132223" y="5416948"/>
                  <a:pt x="4114670" y="5424554"/>
                  <a:pt x="4094026" y="5427469"/>
                </a:cubicBezTo>
                <a:cubicBezTo>
                  <a:pt x="4072931" y="5429099"/>
                  <a:pt x="4056144" y="5430660"/>
                  <a:pt x="4039855" y="5408946"/>
                </a:cubicBezTo>
                <a:cubicBezTo>
                  <a:pt x="4014812" y="5378755"/>
                  <a:pt x="3962333" y="5385626"/>
                  <a:pt x="3927948" y="5419353"/>
                </a:cubicBezTo>
                <a:cubicBezTo>
                  <a:pt x="3922421" y="5424181"/>
                  <a:pt x="3918630" y="5429843"/>
                  <a:pt x="3912268" y="5436408"/>
                </a:cubicBezTo>
                <a:cubicBezTo>
                  <a:pt x="3896746" y="5408649"/>
                  <a:pt x="3879554" y="5384365"/>
                  <a:pt x="3845463" y="5381894"/>
                </a:cubicBezTo>
                <a:cubicBezTo>
                  <a:pt x="3814396" y="5379805"/>
                  <a:pt x="3790931" y="5395261"/>
                  <a:pt x="3765729" y="5409883"/>
                </a:cubicBezTo>
                <a:cubicBezTo>
                  <a:pt x="3760450" y="5403073"/>
                  <a:pt x="3764691" y="5398697"/>
                  <a:pt x="3765910" y="5393938"/>
                </a:cubicBezTo>
                <a:cubicBezTo>
                  <a:pt x="3781704" y="5356630"/>
                  <a:pt x="3760136" y="5328107"/>
                  <a:pt x="3718780" y="5329630"/>
                </a:cubicBezTo>
                <a:cubicBezTo>
                  <a:pt x="3676138" y="5331605"/>
                  <a:pt x="3676138" y="5331605"/>
                  <a:pt x="3675462" y="5288528"/>
                </a:cubicBezTo>
                <a:cubicBezTo>
                  <a:pt x="3674989" y="5258375"/>
                  <a:pt x="3649630" y="5235514"/>
                  <a:pt x="3619984" y="5241589"/>
                </a:cubicBezTo>
                <a:cubicBezTo>
                  <a:pt x="3604935" y="5243984"/>
                  <a:pt x="3608161" y="5257289"/>
                  <a:pt x="3608747" y="5267190"/>
                </a:cubicBezTo>
                <a:cubicBezTo>
                  <a:pt x="3610304" y="5283969"/>
                  <a:pt x="3614048" y="5302867"/>
                  <a:pt x="3596563" y="5314780"/>
                </a:cubicBezTo>
                <a:cubicBezTo>
                  <a:pt x="3584605" y="5321866"/>
                  <a:pt x="3576054" y="5326311"/>
                  <a:pt x="3574430" y="5305224"/>
                </a:cubicBezTo>
                <a:cubicBezTo>
                  <a:pt x="3568858" y="5252317"/>
                  <a:pt x="3550132" y="5240121"/>
                  <a:pt x="3499909" y="5253419"/>
                </a:cubicBezTo>
                <a:cubicBezTo>
                  <a:pt x="3436375" y="5269946"/>
                  <a:pt x="3375977" y="5266603"/>
                  <a:pt x="3315692" y="5243008"/>
                </a:cubicBezTo>
                <a:cubicBezTo>
                  <a:pt x="3285324" y="5230567"/>
                  <a:pt x="3255024" y="5222434"/>
                  <a:pt x="3221835" y="5222534"/>
                </a:cubicBezTo>
                <a:cubicBezTo>
                  <a:pt x="3204598" y="5222810"/>
                  <a:pt x="3190452" y="5227776"/>
                  <a:pt x="3181652" y="5243858"/>
                </a:cubicBezTo>
                <a:cubicBezTo>
                  <a:pt x="3173687" y="5258205"/>
                  <a:pt x="3161797" y="5269597"/>
                  <a:pt x="3144425" y="5261258"/>
                </a:cubicBezTo>
                <a:cubicBezTo>
                  <a:pt x="3126601" y="5251633"/>
                  <a:pt x="3137138" y="5236384"/>
                  <a:pt x="3142147" y="5225963"/>
                </a:cubicBezTo>
                <a:cubicBezTo>
                  <a:pt x="3154669" y="5199910"/>
                  <a:pt x="3149638" y="5181464"/>
                  <a:pt x="3132063" y="5160201"/>
                </a:cubicBezTo>
                <a:cubicBezTo>
                  <a:pt x="3063049" y="5074700"/>
                  <a:pt x="3023997" y="4975794"/>
                  <a:pt x="2992209" y="4872894"/>
                </a:cubicBezTo>
                <a:cubicBezTo>
                  <a:pt x="2975447" y="4821027"/>
                  <a:pt x="2975447" y="4821027"/>
                  <a:pt x="2922382" y="4817997"/>
                </a:cubicBezTo>
                <a:cubicBezTo>
                  <a:pt x="2874077" y="4816185"/>
                  <a:pt x="2874077" y="4816185"/>
                  <a:pt x="2852371" y="4861342"/>
                </a:cubicBezTo>
                <a:cubicBezTo>
                  <a:pt x="2837344" y="4892605"/>
                  <a:pt x="2822769" y="4925153"/>
                  <a:pt x="2799055" y="4952246"/>
                </a:cubicBezTo>
                <a:cubicBezTo>
                  <a:pt x="2786330" y="4965376"/>
                  <a:pt x="2772319" y="4978957"/>
                  <a:pt x="2750389" y="4982323"/>
                </a:cubicBezTo>
                <a:cubicBezTo>
                  <a:pt x="2748832" y="4965544"/>
                  <a:pt x="2755511" y="4951650"/>
                  <a:pt x="2759166" y="4937373"/>
                </a:cubicBezTo>
                <a:cubicBezTo>
                  <a:pt x="2766477" y="4908818"/>
                  <a:pt x="2768193" y="4880785"/>
                  <a:pt x="2758717" y="4853791"/>
                </a:cubicBezTo>
                <a:cubicBezTo>
                  <a:pt x="2754589" y="4837915"/>
                  <a:pt x="2758831" y="4833539"/>
                  <a:pt x="2773428" y="4829858"/>
                </a:cubicBezTo>
                <a:cubicBezTo>
                  <a:pt x="2788026" y="4826178"/>
                  <a:pt x="2803458" y="4820761"/>
                  <a:pt x="2813611" y="4808534"/>
                </a:cubicBezTo>
                <a:cubicBezTo>
                  <a:pt x="2819072" y="4799399"/>
                  <a:pt x="2822795" y="4789429"/>
                  <a:pt x="2820922" y="4779980"/>
                </a:cubicBezTo>
                <a:cubicBezTo>
                  <a:pt x="2816861" y="4768411"/>
                  <a:pt x="2805287" y="4772474"/>
                  <a:pt x="2796668" y="4772612"/>
                </a:cubicBezTo>
                <a:cubicBezTo>
                  <a:pt x="2738910" y="4772674"/>
                  <a:pt x="2681603" y="4774021"/>
                  <a:pt x="2622107" y="4773249"/>
                </a:cubicBezTo>
                <a:lnTo>
                  <a:pt x="2591932" y="4771776"/>
                </a:lnTo>
                <a:lnTo>
                  <a:pt x="2581363" y="4784316"/>
                </a:lnTo>
                <a:cubicBezTo>
                  <a:pt x="2571376" y="4791016"/>
                  <a:pt x="2557281" y="4791697"/>
                  <a:pt x="2533973" y="4788867"/>
                </a:cubicBezTo>
                <a:cubicBezTo>
                  <a:pt x="2506747" y="4786794"/>
                  <a:pt x="2502347" y="4789267"/>
                  <a:pt x="2494641" y="4816770"/>
                </a:cubicBezTo>
                <a:cubicBezTo>
                  <a:pt x="2487900" y="4840836"/>
                  <a:pt x="2498074" y="4864084"/>
                  <a:pt x="2502607" y="4887605"/>
                </a:cubicBezTo>
                <a:cubicBezTo>
                  <a:pt x="2510439" y="4932445"/>
                  <a:pt x="2523908" y="4977012"/>
                  <a:pt x="2530777" y="5025291"/>
                </a:cubicBezTo>
                <a:cubicBezTo>
                  <a:pt x="2534074" y="5046611"/>
                  <a:pt x="2534207" y="5072605"/>
                  <a:pt x="2526229" y="5094470"/>
                </a:cubicBezTo>
                <a:cubicBezTo>
                  <a:pt x="2521688" y="5117298"/>
                  <a:pt x="2507797" y="5133797"/>
                  <a:pt x="2476444" y="5139834"/>
                </a:cubicBezTo>
                <a:cubicBezTo>
                  <a:pt x="2488275" y="5104218"/>
                  <a:pt x="2448950" y="5085771"/>
                  <a:pt x="2456379" y="5052626"/>
                </a:cubicBezTo>
                <a:cubicBezTo>
                  <a:pt x="2435621" y="5020847"/>
                  <a:pt x="2438376" y="4984539"/>
                  <a:pt x="2428893" y="4952213"/>
                </a:cubicBezTo>
                <a:cubicBezTo>
                  <a:pt x="2417209" y="4921126"/>
                  <a:pt x="2408687" y="4885362"/>
                  <a:pt x="2404842" y="4852765"/>
                </a:cubicBezTo>
                <a:cubicBezTo>
                  <a:pt x="2399900" y="4797610"/>
                  <a:pt x="2345447" y="4793459"/>
                  <a:pt x="2313953" y="4819852"/>
                </a:cubicBezTo>
                <a:cubicBezTo>
                  <a:pt x="2307352" y="4823562"/>
                  <a:pt x="2305426" y="4830439"/>
                  <a:pt x="2305700" y="4836077"/>
                </a:cubicBezTo>
                <a:cubicBezTo>
                  <a:pt x="2303773" y="4842953"/>
                  <a:pt x="2307486" y="4849557"/>
                  <a:pt x="2307760" y="4855197"/>
                </a:cubicBezTo>
                <a:cubicBezTo>
                  <a:pt x="2301982" y="4875825"/>
                  <a:pt x="2291528" y="4893287"/>
                  <a:pt x="2273652" y="4897541"/>
                </a:cubicBezTo>
                <a:cubicBezTo>
                  <a:pt x="2253574" y="4903035"/>
                  <a:pt x="2241475" y="4886661"/>
                  <a:pt x="2229651" y="4875929"/>
                </a:cubicBezTo>
                <a:cubicBezTo>
                  <a:pt x="2223740" y="4870562"/>
                  <a:pt x="2222228" y="4862722"/>
                  <a:pt x="2219754" y="4858320"/>
                </a:cubicBezTo>
                <a:cubicBezTo>
                  <a:pt x="2192808" y="4815533"/>
                  <a:pt x="2150045" y="4796122"/>
                  <a:pt x="2105490" y="4809581"/>
                </a:cubicBezTo>
                <a:cubicBezTo>
                  <a:pt x="2095451" y="4812326"/>
                  <a:pt x="2084449" y="4818511"/>
                  <a:pt x="2075923" y="4829098"/>
                </a:cubicBezTo>
                <a:cubicBezTo>
                  <a:pt x="2054741" y="4858383"/>
                  <a:pt x="2019261" y="4872533"/>
                  <a:pt x="1995879" y="4903056"/>
                </a:cubicBezTo>
                <a:cubicBezTo>
                  <a:pt x="1992718" y="4907729"/>
                  <a:pt x="1978003" y="4907311"/>
                  <a:pt x="1971127" y="4905382"/>
                </a:cubicBezTo>
                <a:cubicBezTo>
                  <a:pt x="1957377" y="4901526"/>
                  <a:pt x="1943627" y="4897668"/>
                  <a:pt x="1929602" y="4888172"/>
                </a:cubicBezTo>
                <a:cubicBezTo>
                  <a:pt x="1917777" y="4877438"/>
                  <a:pt x="1908976" y="4882386"/>
                  <a:pt x="1900724" y="4898612"/>
                </a:cubicBezTo>
                <a:cubicBezTo>
                  <a:pt x="1899761" y="4902049"/>
                  <a:pt x="1900035" y="4907689"/>
                  <a:pt x="1896871" y="4912363"/>
                </a:cubicBezTo>
                <a:cubicBezTo>
                  <a:pt x="1891507" y="4918275"/>
                  <a:pt x="1883944" y="4925423"/>
                  <a:pt x="1877068" y="4923495"/>
                </a:cubicBezTo>
                <a:cubicBezTo>
                  <a:pt x="1865518" y="4918402"/>
                  <a:pt x="1869644" y="4910289"/>
                  <a:pt x="1870333" y="4901212"/>
                </a:cubicBezTo>
                <a:cubicBezTo>
                  <a:pt x="1875838" y="4874945"/>
                  <a:pt x="1893855" y="4850334"/>
                  <a:pt x="1885608" y="4820209"/>
                </a:cubicBezTo>
                <a:cubicBezTo>
                  <a:pt x="1882860" y="4810168"/>
                  <a:pt x="1874473" y="4800399"/>
                  <a:pt x="1867872" y="4804109"/>
                </a:cubicBezTo>
                <a:cubicBezTo>
                  <a:pt x="1856871" y="4810294"/>
                  <a:pt x="1844630" y="4814276"/>
                  <a:pt x="1837342" y="4827064"/>
                </a:cubicBezTo>
                <a:cubicBezTo>
                  <a:pt x="1832253" y="4838614"/>
                  <a:pt x="1815886" y="4850711"/>
                  <a:pt x="1799662" y="4842451"/>
                </a:cubicBezTo>
                <a:cubicBezTo>
                  <a:pt x="1782199" y="4831991"/>
                  <a:pt x="1762537" y="4822766"/>
                  <a:pt x="1758003" y="4799247"/>
                </a:cubicBezTo>
                <a:cubicBezTo>
                  <a:pt x="1758965" y="4795808"/>
                  <a:pt x="1769967" y="4789623"/>
                  <a:pt x="1769692" y="4783984"/>
                </a:cubicBezTo>
                <a:cubicBezTo>
                  <a:pt x="1765706" y="4771742"/>
                  <a:pt x="1760484" y="4757298"/>
                  <a:pt x="1743295" y="4752477"/>
                </a:cubicBezTo>
                <a:cubicBezTo>
                  <a:pt x="1699843" y="4742143"/>
                  <a:pt x="1659281" y="4721494"/>
                  <a:pt x="1616518" y="4702082"/>
                </a:cubicBezTo>
                <a:cubicBezTo>
                  <a:pt x="1589980" y="4690930"/>
                  <a:pt x="1563302" y="4700133"/>
                  <a:pt x="1541847" y="4723780"/>
                </a:cubicBezTo>
                <a:cubicBezTo>
                  <a:pt x="1515028" y="4753336"/>
                  <a:pt x="1513791" y="4751137"/>
                  <a:pt x="1482305" y="4731179"/>
                </a:cubicBezTo>
                <a:cubicBezTo>
                  <a:pt x="1468280" y="4721683"/>
                  <a:pt x="1460166" y="4717553"/>
                  <a:pt x="1473783" y="4695417"/>
                </a:cubicBezTo>
                <a:cubicBezTo>
                  <a:pt x="1493726" y="4663929"/>
                  <a:pt x="1488645" y="4629131"/>
                  <a:pt x="1468846" y="4593913"/>
                </a:cubicBezTo>
                <a:cubicBezTo>
                  <a:pt x="1444102" y="4549890"/>
                  <a:pt x="1408904" y="4523329"/>
                  <a:pt x="1363940" y="4505154"/>
                </a:cubicBezTo>
                <a:cubicBezTo>
                  <a:pt x="1355828" y="4501025"/>
                  <a:pt x="1348953" y="4499096"/>
                  <a:pt x="1341662" y="4511882"/>
                </a:cubicBezTo>
                <a:cubicBezTo>
                  <a:pt x="1330247" y="4532784"/>
                  <a:pt x="1307968" y="4539514"/>
                  <a:pt x="1289128" y="4547206"/>
                </a:cubicBezTo>
                <a:cubicBezTo>
                  <a:pt x="1263686" y="4558610"/>
                  <a:pt x="1224087" y="4534523"/>
                  <a:pt x="1221480" y="4504127"/>
                </a:cubicBezTo>
                <a:cubicBezTo>
                  <a:pt x="1218870" y="4473732"/>
                  <a:pt x="1214062" y="4444570"/>
                  <a:pt x="1220530" y="4414866"/>
                </a:cubicBezTo>
                <a:cubicBezTo>
                  <a:pt x="1223419" y="4404551"/>
                  <a:pt x="1225345" y="4397676"/>
                  <a:pt x="1239097" y="4401534"/>
                </a:cubicBezTo>
                <a:cubicBezTo>
                  <a:pt x="1249407" y="4404427"/>
                  <a:pt x="1253261" y="4390675"/>
                  <a:pt x="1251750" y="4382834"/>
                </a:cubicBezTo>
                <a:cubicBezTo>
                  <a:pt x="1251202" y="4371557"/>
                  <a:pt x="1255052" y="4357804"/>
                  <a:pt x="1254504" y="4346526"/>
                </a:cubicBezTo>
                <a:cubicBezTo>
                  <a:pt x="1251755" y="4336486"/>
                  <a:pt x="1238969" y="4329190"/>
                  <a:pt x="1230581" y="4319421"/>
                </a:cubicBezTo>
                <a:cubicBezTo>
                  <a:pt x="1216765" y="4302566"/>
                  <a:pt x="1202948" y="4285711"/>
                  <a:pt x="1186758" y="4272364"/>
                </a:cubicBezTo>
                <a:lnTo>
                  <a:pt x="1175214" y="4264939"/>
                </a:lnTo>
                <a:lnTo>
                  <a:pt x="1161833" y="4266023"/>
                </a:lnTo>
                <a:cubicBezTo>
                  <a:pt x="1154415" y="4265067"/>
                  <a:pt x="1147356" y="4262915"/>
                  <a:pt x="1140837" y="4258967"/>
                </a:cubicBezTo>
                <a:lnTo>
                  <a:pt x="1128185" y="4246273"/>
                </a:lnTo>
                <a:lnTo>
                  <a:pt x="1114189" y="4244360"/>
                </a:lnTo>
                <a:cubicBezTo>
                  <a:pt x="1109687" y="4244719"/>
                  <a:pt x="1105528" y="4246333"/>
                  <a:pt x="1101745" y="4249907"/>
                </a:cubicBezTo>
                <a:cubicBezTo>
                  <a:pt x="1097344" y="4252381"/>
                  <a:pt x="1093356" y="4251725"/>
                  <a:pt x="1089334" y="4250366"/>
                </a:cubicBezTo>
                <a:lnTo>
                  <a:pt x="1081819" y="4248119"/>
                </a:lnTo>
                <a:lnTo>
                  <a:pt x="1066120" y="4264125"/>
                </a:lnTo>
                <a:cubicBezTo>
                  <a:pt x="1059898" y="4273698"/>
                  <a:pt x="1055110" y="4284226"/>
                  <a:pt x="1050323" y="4294755"/>
                </a:cubicBezTo>
                <a:cubicBezTo>
                  <a:pt x="1036917" y="4327300"/>
                  <a:pt x="1015857" y="4348360"/>
                  <a:pt x="983313" y="4357938"/>
                </a:cubicBezTo>
                <a:cubicBezTo>
                  <a:pt x="975658" y="4350281"/>
                  <a:pt x="968002" y="4342625"/>
                  <a:pt x="960346" y="4334969"/>
                </a:cubicBezTo>
                <a:cubicBezTo>
                  <a:pt x="971834" y="4319654"/>
                  <a:pt x="985236" y="4306251"/>
                  <a:pt x="1002467" y="4292849"/>
                </a:cubicBezTo>
                <a:cubicBezTo>
                  <a:pt x="1013954" y="4281362"/>
                  <a:pt x="1027355" y="4271788"/>
                  <a:pt x="1033100" y="4258387"/>
                </a:cubicBezTo>
                <a:cubicBezTo>
                  <a:pt x="1065652" y="4210525"/>
                  <a:pt x="1052257" y="4177986"/>
                  <a:pt x="998661" y="4158853"/>
                </a:cubicBezTo>
                <a:cubicBezTo>
                  <a:pt x="958462" y="4149287"/>
                  <a:pt x="954636" y="4141631"/>
                  <a:pt x="956556" y="4105261"/>
                </a:cubicBezTo>
                <a:cubicBezTo>
                  <a:pt x="960392" y="4063146"/>
                  <a:pt x="946994" y="4049748"/>
                  <a:pt x="904879" y="4057413"/>
                </a:cubicBezTo>
                <a:cubicBezTo>
                  <a:pt x="899136" y="4059328"/>
                  <a:pt x="891479" y="4063158"/>
                  <a:pt x="885736" y="4065073"/>
                </a:cubicBezTo>
                <a:cubicBezTo>
                  <a:pt x="843619" y="4080393"/>
                  <a:pt x="822567" y="4059341"/>
                  <a:pt x="818745" y="4013399"/>
                </a:cubicBezTo>
                <a:cubicBezTo>
                  <a:pt x="820662" y="4000000"/>
                  <a:pt x="822578" y="3986599"/>
                  <a:pt x="826409" y="3971284"/>
                </a:cubicBezTo>
                <a:cubicBezTo>
                  <a:pt x="834075" y="3917683"/>
                  <a:pt x="847483" y="3865997"/>
                  <a:pt x="870463" y="3816223"/>
                </a:cubicBezTo>
                <a:cubicBezTo>
                  <a:pt x="887698" y="3779849"/>
                  <a:pt x="883874" y="3753050"/>
                  <a:pt x="849420" y="3733913"/>
                </a:cubicBezTo>
                <a:cubicBezTo>
                  <a:pt x="845592" y="3730085"/>
                  <a:pt x="841764" y="3726257"/>
                  <a:pt x="837936" y="3722429"/>
                </a:cubicBezTo>
                <a:cubicBezTo>
                  <a:pt x="820712" y="3697547"/>
                  <a:pt x="820715" y="3682233"/>
                  <a:pt x="847517" y="3670743"/>
                </a:cubicBezTo>
                <a:lnTo>
                  <a:pt x="871187" y="3654468"/>
                </a:lnTo>
                <a:lnTo>
                  <a:pt x="862921" y="3655033"/>
                </a:lnTo>
                <a:lnTo>
                  <a:pt x="865726" y="3649731"/>
                </a:lnTo>
                <a:cubicBezTo>
                  <a:pt x="872742" y="3631304"/>
                  <a:pt x="907125" y="3594598"/>
                  <a:pt x="920326" y="3587177"/>
                </a:cubicBezTo>
                <a:lnTo>
                  <a:pt x="925490" y="3584399"/>
                </a:lnTo>
                <a:lnTo>
                  <a:pt x="928649" y="3574777"/>
                </a:lnTo>
                <a:cubicBezTo>
                  <a:pt x="929489" y="3567001"/>
                  <a:pt x="928593" y="3559165"/>
                  <a:pt x="925932" y="3550999"/>
                </a:cubicBezTo>
                <a:lnTo>
                  <a:pt x="917654" y="3534979"/>
                </a:lnTo>
                <a:lnTo>
                  <a:pt x="912238" y="3534153"/>
                </a:lnTo>
                <a:cubicBezTo>
                  <a:pt x="905209" y="3531949"/>
                  <a:pt x="898814" y="3528302"/>
                  <a:pt x="892558" y="3527474"/>
                </a:cubicBezTo>
                <a:cubicBezTo>
                  <a:pt x="879637" y="3494184"/>
                  <a:pt x="853232" y="3509027"/>
                  <a:pt x="830681" y="3510117"/>
                </a:cubicBezTo>
                <a:cubicBezTo>
                  <a:pt x="759587" y="3512423"/>
                  <a:pt x="693717" y="3529172"/>
                  <a:pt x="626610" y="3543722"/>
                </a:cubicBezTo>
                <a:cubicBezTo>
                  <a:pt x="613133" y="3545504"/>
                  <a:pt x="597458" y="3548522"/>
                  <a:pt x="581781" y="3551541"/>
                </a:cubicBezTo>
                <a:cubicBezTo>
                  <a:pt x="560466" y="3554832"/>
                  <a:pt x="538189" y="3561561"/>
                  <a:pt x="534885" y="3586592"/>
                </a:cubicBezTo>
                <a:cubicBezTo>
                  <a:pt x="531032" y="3600343"/>
                  <a:pt x="518793" y="3604326"/>
                  <a:pt x="508756" y="3607073"/>
                </a:cubicBezTo>
                <a:cubicBezTo>
                  <a:pt x="497754" y="3613256"/>
                  <a:pt x="482766" y="3607199"/>
                  <a:pt x="473000" y="3615583"/>
                </a:cubicBezTo>
                <a:cubicBezTo>
                  <a:pt x="468600" y="3618056"/>
                  <a:pt x="454850" y="3614200"/>
                  <a:pt x="451138" y="3607596"/>
                </a:cubicBezTo>
                <a:cubicBezTo>
                  <a:pt x="431341" y="3583966"/>
                  <a:pt x="418198" y="3540301"/>
                  <a:pt x="426615" y="3498773"/>
                </a:cubicBezTo>
                <a:lnTo>
                  <a:pt x="434951" y="3478138"/>
                </a:lnTo>
                <a:lnTo>
                  <a:pt x="0" y="347813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65576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7">
            <a:extLst>
              <a:ext uri="{FF2B5EF4-FFF2-40B4-BE49-F238E27FC236}">
                <a16:creationId xmlns:a16="http://schemas.microsoft.com/office/drawing/2014/main" id="{CB7E376F-0253-46E6-902C-2CA1892242C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3"/>
            <a:ext cx="12192002" cy="376034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780834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2">
            <a:extLst>
              <a:ext uri="{FF2B5EF4-FFF2-40B4-BE49-F238E27FC236}">
                <a16:creationId xmlns:a16="http://schemas.microsoft.com/office/drawing/2014/main" id="{6E3EB2D9-614D-4F52-A3BD-39613A8924C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934982" y="0"/>
            <a:ext cx="4322036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661617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18B8CAF3-9328-4AEF-8C03-A4E21A15B3D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15007" y="564046"/>
            <a:ext cx="6624018" cy="5729909"/>
          </a:xfrm>
          <a:custGeom>
            <a:avLst/>
            <a:gdLst>
              <a:gd name="connsiteX0" fmla="*/ 1832943 w 6624018"/>
              <a:gd name="connsiteY0" fmla="*/ 4748834 h 5729909"/>
              <a:gd name="connsiteX1" fmla="*/ 6624018 w 6624018"/>
              <a:gd name="connsiteY1" fmla="*/ 4748834 h 5729909"/>
              <a:gd name="connsiteX2" fmla="*/ 6624018 w 6624018"/>
              <a:gd name="connsiteY2" fmla="*/ 5729909 h 5729909"/>
              <a:gd name="connsiteX3" fmla="*/ 1832943 w 6624018"/>
              <a:gd name="connsiteY3" fmla="*/ 5729909 h 5729909"/>
              <a:gd name="connsiteX4" fmla="*/ 1841224 w 6624018"/>
              <a:gd name="connsiteY4" fmla="*/ 2822714 h 5729909"/>
              <a:gd name="connsiteX5" fmla="*/ 3091438 w 6624018"/>
              <a:gd name="connsiteY5" fmla="*/ 2822714 h 5729909"/>
              <a:gd name="connsiteX6" fmla="*/ 3091438 w 6624018"/>
              <a:gd name="connsiteY6" fmla="*/ 4611758 h 5729909"/>
              <a:gd name="connsiteX7" fmla="*/ 1841224 w 6624018"/>
              <a:gd name="connsiteY7" fmla="*/ 4611758 h 5729909"/>
              <a:gd name="connsiteX8" fmla="*/ 0 w 6624018"/>
              <a:gd name="connsiteY8" fmla="*/ 2822714 h 5729909"/>
              <a:gd name="connsiteX9" fmla="*/ 1690847 w 6624018"/>
              <a:gd name="connsiteY9" fmla="*/ 2822714 h 5729909"/>
              <a:gd name="connsiteX10" fmla="*/ 1690847 w 6624018"/>
              <a:gd name="connsiteY10" fmla="*/ 4949686 h 5729909"/>
              <a:gd name="connsiteX11" fmla="*/ 0 w 6624018"/>
              <a:gd name="connsiteY11" fmla="*/ 4949686 h 5729909"/>
              <a:gd name="connsiteX12" fmla="*/ 3241814 w 6624018"/>
              <a:gd name="connsiteY12" fmla="*/ 1928192 h 5729909"/>
              <a:gd name="connsiteX13" fmla="*/ 6042992 w 6624018"/>
              <a:gd name="connsiteY13" fmla="*/ 1928192 h 5729909"/>
              <a:gd name="connsiteX14" fmla="*/ 6042992 w 6624018"/>
              <a:gd name="connsiteY14" fmla="*/ 4611758 h 5729909"/>
              <a:gd name="connsiteX15" fmla="*/ 3241814 w 6624018"/>
              <a:gd name="connsiteY15" fmla="*/ 4611758 h 5729909"/>
              <a:gd name="connsiteX16" fmla="*/ 290259 w 6624018"/>
              <a:gd name="connsiteY16" fmla="*/ 894522 h 5729909"/>
              <a:gd name="connsiteX17" fmla="*/ 3091436 w 6624018"/>
              <a:gd name="connsiteY17" fmla="*/ 894522 h 5729909"/>
              <a:gd name="connsiteX18" fmla="*/ 3091436 w 6624018"/>
              <a:gd name="connsiteY18" fmla="*/ 2683566 h 5729909"/>
              <a:gd name="connsiteX19" fmla="*/ 290259 w 6624018"/>
              <a:gd name="connsiteY19" fmla="*/ 2683566 h 5729909"/>
              <a:gd name="connsiteX20" fmla="*/ 3241813 w 6624018"/>
              <a:gd name="connsiteY20" fmla="*/ 0 h 5729909"/>
              <a:gd name="connsiteX21" fmla="*/ 4979872 w 6624018"/>
              <a:gd name="connsiteY21" fmla="*/ 0 h 5729909"/>
              <a:gd name="connsiteX22" fmla="*/ 4979872 w 6624018"/>
              <a:gd name="connsiteY22" fmla="*/ 1789044 h 5729909"/>
              <a:gd name="connsiteX23" fmla="*/ 3241813 w 6624018"/>
              <a:gd name="connsiteY23" fmla="*/ 1789044 h 5729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6624018" h="5729909">
                <a:moveTo>
                  <a:pt x="1832943" y="4748834"/>
                </a:moveTo>
                <a:lnTo>
                  <a:pt x="6624018" y="4748834"/>
                </a:lnTo>
                <a:lnTo>
                  <a:pt x="6624018" y="5729909"/>
                </a:lnTo>
                <a:lnTo>
                  <a:pt x="1832943" y="5729909"/>
                </a:lnTo>
                <a:close/>
                <a:moveTo>
                  <a:pt x="1841224" y="2822714"/>
                </a:moveTo>
                <a:lnTo>
                  <a:pt x="3091438" y="2822714"/>
                </a:lnTo>
                <a:lnTo>
                  <a:pt x="3091438" y="4611758"/>
                </a:lnTo>
                <a:lnTo>
                  <a:pt x="1841224" y="4611758"/>
                </a:lnTo>
                <a:close/>
                <a:moveTo>
                  <a:pt x="0" y="2822714"/>
                </a:moveTo>
                <a:lnTo>
                  <a:pt x="1690847" y="2822714"/>
                </a:lnTo>
                <a:lnTo>
                  <a:pt x="1690847" y="4949686"/>
                </a:lnTo>
                <a:lnTo>
                  <a:pt x="0" y="4949686"/>
                </a:lnTo>
                <a:close/>
                <a:moveTo>
                  <a:pt x="3241814" y="1928192"/>
                </a:moveTo>
                <a:lnTo>
                  <a:pt x="6042992" y="1928192"/>
                </a:lnTo>
                <a:lnTo>
                  <a:pt x="6042992" y="4611758"/>
                </a:lnTo>
                <a:lnTo>
                  <a:pt x="3241814" y="4611758"/>
                </a:lnTo>
                <a:close/>
                <a:moveTo>
                  <a:pt x="290259" y="894522"/>
                </a:moveTo>
                <a:lnTo>
                  <a:pt x="3091436" y="894522"/>
                </a:lnTo>
                <a:lnTo>
                  <a:pt x="3091436" y="2683566"/>
                </a:lnTo>
                <a:lnTo>
                  <a:pt x="290259" y="2683566"/>
                </a:lnTo>
                <a:close/>
                <a:moveTo>
                  <a:pt x="3241813" y="0"/>
                </a:moveTo>
                <a:lnTo>
                  <a:pt x="4979872" y="0"/>
                </a:lnTo>
                <a:lnTo>
                  <a:pt x="4979872" y="1789044"/>
                </a:lnTo>
                <a:lnTo>
                  <a:pt x="3241813" y="178904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617084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" y="5949280"/>
            <a:ext cx="11459897" cy="7920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제목 1"/>
          <p:cNvSpPr>
            <a:spLocks noGrp="1"/>
          </p:cNvSpPr>
          <p:nvPr>
            <p:ph type="title" hasCustomPrompt="1"/>
          </p:nvPr>
        </p:nvSpPr>
        <p:spPr>
          <a:xfrm>
            <a:off x="815414" y="6021289"/>
            <a:ext cx="10561173" cy="64807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IMAGES AND CONTENTS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237265" y="188640"/>
            <a:ext cx="5800824" cy="23762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6158508" y="188640"/>
            <a:ext cx="5832243" cy="23762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237266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6158509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5262663" y="2708920"/>
            <a:ext cx="6929337" cy="31683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76689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4539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128238597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1319534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E9132D6-0004-C34B-A570-7AECE002713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054072" cy="6858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68977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E9132D6-0004-C34B-A570-7AECE002713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968710" cy="6858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510388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E9132D6-0004-C34B-A570-7AECE002713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3429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27102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9450378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6296200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D256423-84F4-D54F-9B07-92353B91ECC6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>
            <a:lvl1pPr>
              <a:defRPr b="0" i="0">
                <a:latin typeface="Lato Light" panose="020F0502020204030203" pitchFamily="34" charset="0"/>
              </a:defRPr>
            </a:lvl1pPr>
          </a:lstStyle>
          <a:p>
            <a:fld id="{6431039E-261F-7749-90A7-0F9BB9B47EA3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1731845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1852918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301300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2396737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4785166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DC2B7A-3961-0F4B-B76C-63CFDAAC280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103963" cy="6858000"/>
          </a:xfrm>
          <a:solidFill>
            <a:schemeClr val="bg2">
              <a:lumMod val="95000"/>
            </a:schemeClr>
          </a:solidFill>
        </p:spPr>
        <p:txBody>
          <a:bodyPr>
            <a:normAutofit/>
          </a:bodyPr>
          <a:lstStyle>
            <a:lvl1pPr algn="ctr">
              <a:defRPr sz="1200" b="0" i="0">
                <a:solidFill>
                  <a:schemeClr val="tx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8158701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2360604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3886200"/>
            <a:ext cx="12192000" cy="29718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  <a:alpha val="53000"/>
                </a:schemeClr>
              </a:gs>
              <a:gs pos="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1" y="3887117"/>
            <a:ext cx="10363200" cy="610820"/>
          </a:xfrm>
        </p:spPr>
        <p:txBody>
          <a:bodyPr/>
          <a:lstStyle>
            <a:lvl1pPr algn="ctr">
              <a:defRPr lang="en-US" sz="40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399020"/>
            <a:ext cx="8534401" cy="764440"/>
          </a:xfrm>
        </p:spPr>
        <p:txBody>
          <a:bodyPr>
            <a:normAutofit/>
          </a:bodyPr>
          <a:lstStyle>
            <a:lvl1pPr marL="0" indent="0" algn="ctr">
              <a:buNone/>
              <a:defRPr lang="en-US" sz="2400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609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8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D6DB-6798-42D2-B9AD-FC6F1C72FC30}" type="datetimeFigureOut">
              <a:rPr lang="en-US" smtClean="0"/>
              <a:pPr/>
              <a:t>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DE275-BE14-4364-AEA2-5F5667C0FD4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739679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1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94171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119697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34681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5384800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2"/>
            <a:ext cx="5384800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2/27/2024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230563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2/27/2024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584365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2/27/2024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384865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2/27/2024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559907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2/27/2024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058810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2/27/2024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935790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8" y="4800601"/>
            <a:ext cx="7315200" cy="56673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8" y="612775"/>
            <a:ext cx="7315200" cy="4114800"/>
          </a:xfrm>
        </p:spPr>
        <p:txBody>
          <a:bodyPr/>
          <a:lstStyle>
            <a:lvl1pPr marL="0" indent="0">
              <a:buNone/>
              <a:defRPr sz="43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8" y="5367339"/>
            <a:ext cx="7315200" cy="8048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2/27/2024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066878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99904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538195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model2">
    <p:bg>
      <p:bgPr>
        <a:gradFill flip="none" rotWithShape="1">
          <a:gsLst>
            <a:gs pos="55000">
              <a:srgbClr val="1181AE"/>
            </a:gs>
            <a:gs pos="0">
              <a:srgbClr val="1181AE"/>
            </a:gs>
            <a:gs pos="100000">
              <a:srgbClr val="09547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18672" y="2870634"/>
            <a:ext cx="5932223" cy="711081"/>
          </a:xfrm>
        </p:spPr>
        <p:txBody>
          <a:bodyPr>
            <a:normAutofit/>
          </a:bodyPr>
          <a:lstStyle>
            <a:lvl1pPr algn="ctr">
              <a:defRPr sz="3600" b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itchFamily="34" charset="0"/>
                <a:cs typeface="Open Sans" pitchFamily="34" charset="0"/>
              </a:defRPr>
            </a:lvl1pPr>
          </a:lstStyle>
          <a:p>
            <a:r>
              <a:rPr lang="en-US"/>
              <a:t>SlideModel.com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2/27/2024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185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9" Type="http://schemas.openxmlformats.org/officeDocument/2006/relationships/slideLayout" Target="../slideLayouts/slideLayout50.xml"/><Relationship Id="rId21" Type="http://schemas.openxmlformats.org/officeDocument/2006/relationships/slideLayout" Target="../slideLayouts/slideLayout32.xml"/><Relationship Id="rId34" Type="http://schemas.openxmlformats.org/officeDocument/2006/relationships/slideLayout" Target="../slideLayouts/slideLayout45.xml"/><Relationship Id="rId42" Type="http://schemas.openxmlformats.org/officeDocument/2006/relationships/slideLayout" Target="../slideLayouts/slideLayout53.xml"/><Relationship Id="rId47" Type="http://schemas.openxmlformats.org/officeDocument/2006/relationships/slideLayout" Target="../slideLayouts/slideLayout58.xml"/><Relationship Id="rId50" Type="http://schemas.openxmlformats.org/officeDocument/2006/relationships/slideLayout" Target="../slideLayouts/slideLayout61.xml"/><Relationship Id="rId55" Type="http://schemas.openxmlformats.org/officeDocument/2006/relationships/slideLayout" Target="../slideLayouts/slideLayout66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32" Type="http://schemas.openxmlformats.org/officeDocument/2006/relationships/slideLayout" Target="../slideLayouts/slideLayout43.xml"/><Relationship Id="rId37" Type="http://schemas.openxmlformats.org/officeDocument/2006/relationships/slideLayout" Target="../slideLayouts/slideLayout48.xml"/><Relationship Id="rId40" Type="http://schemas.openxmlformats.org/officeDocument/2006/relationships/slideLayout" Target="../slideLayouts/slideLayout51.xml"/><Relationship Id="rId45" Type="http://schemas.openxmlformats.org/officeDocument/2006/relationships/slideLayout" Target="../slideLayouts/slideLayout56.xml"/><Relationship Id="rId53" Type="http://schemas.openxmlformats.org/officeDocument/2006/relationships/slideLayout" Target="../slideLayouts/slideLayout64.xml"/><Relationship Id="rId58" Type="http://schemas.openxmlformats.org/officeDocument/2006/relationships/slideLayout" Target="../slideLayouts/slideLayout69.xml"/><Relationship Id="rId5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slideLayout" Target="../slideLayouts/slideLayout38.xml"/><Relationship Id="rId30" Type="http://schemas.openxmlformats.org/officeDocument/2006/relationships/slideLayout" Target="../slideLayouts/slideLayout41.xml"/><Relationship Id="rId35" Type="http://schemas.openxmlformats.org/officeDocument/2006/relationships/slideLayout" Target="../slideLayouts/slideLayout46.xml"/><Relationship Id="rId43" Type="http://schemas.openxmlformats.org/officeDocument/2006/relationships/slideLayout" Target="../slideLayouts/slideLayout54.xml"/><Relationship Id="rId48" Type="http://schemas.openxmlformats.org/officeDocument/2006/relationships/slideLayout" Target="../slideLayouts/slideLayout59.xml"/><Relationship Id="rId56" Type="http://schemas.openxmlformats.org/officeDocument/2006/relationships/slideLayout" Target="../slideLayouts/slideLayout67.xml"/><Relationship Id="rId8" Type="http://schemas.openxmlformats.org/officeDocument/2006/relationships/slideLayout" Target="../slideLayouts/slideLayout19.xml"/><Relationship Id="rId51" Type="http://schemas.openxmlformats.org/officeDocument/2006/relationships/slideLayout" Target="../slideLayouts/slideLayout62.xml"/><Relationship Id="rId3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33" Type="http://schemas.openxmlformats.org/officeDocument/2006/relationships/slideLayout" Target="../slideLayouts/slideLayout44.xml"/><Relationship Id="rId38" Type="http://schemas.openxmlformats.org/officeDocument/2006/relationships/slideLayout" Target="../slideLayouts/slideLayout49.xml"/><Relationship Id="rId46" Type="http://schemas.openxmlformats.org/officeDocument/2006/relationships/slideLayout" Target="../slideLayouts/slideLayout57.xml"/><Relationship Id="rId59" Type="http://schemas.openxmlformats.org/officeDocument/2006/relationships/theme" Target="../theme/theme2.xml"/><Relationship Id="rId20" Type="http://schemas.openxmlformats.org/officeDocument/2006/relationships/slideLayout" Target="../slideLayouts/slideLayout31.xml"/><Relationship Id="rId41" Type="http://schemas.openxmlformats.org/officeDocument/2006/relationships/slideLayout" Target="../slideLayouts/slideLayout52.xml"/><Relationship Id="rId54" Type="http://schemas.openxmlformats.org/officeDocument/2006/relationships/slideLayout" Target="../slideLayouts/slideLayout65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28" Type="http://schemas.openxmlformats.org/officeDocument/2006/relationships/slideLayout" Target="../slideLayouts/slideLayout39.xml"/><Relationship Id="rId36" Type="http://schemas.openxmlformats.org/officeDocument/2006/relationships/slideLayout" Target="../slideLayouts/slideLayout47.xml"/><Relationship Id="rId49" Type="http://schemas.openxmlformats.org/officeDocument/2006/relationships/slideLayout" Target="../slideLayouts/slideLayout60.xml"/><Relationship Id="rId57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21.xml"/><Relationship Id="rId31" Type="http://schemas.openxmlformats.org/officeDocument/2006/relationships/slideLayout" Target="../slideLayouts/slideLayout42.xml"/><Relationship Id="rId44" Type="http://schemas.openxmlformats.org/officeDocument/2006/relationships/slideLayout" Target="../slideLayouts/slideLayout55.xml"/><Relationship Id="rId52" Type="http://schemas.openxmlformats.org/officeDocument/2006/relationships/slideLayout" Target="../slideLayouts/slideLayout6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13" Type="http://schemas.openxmlformats.org/officeDocument/2006/relationships/slideLayout" Target="../slideLayouts/slideLayout93.xml"/><Relationship Id="rId18" Type="http://schemas.openxmlformats.org/officeDocument/2006/relationships/slideLayout" Target="../slideLayouts/slideLayout9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slideLayout" Target="../slideLayouts/slideLayout92.xml"/><Relationship Id="rId17" Type="http://schemas.openxmlformats.org/officeDocument/2006/relationships/slideLayout" Target="../slideLayouts/slideLayout97.xml"/><Relationship Id="rId2" Type="http://schemas.openxmlformats.org/officeDocument/2006/relationships/slideLayout" Target="../slideLayouts/slideLayout82.xml"/><Relationship Id="rId16" Type="http://schemas.openxmlformats.org/officeDocument/2006/relationships/slideLayout" Target="../slideLayouts/slideLayout96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5" Type="http://schemas.openxmlformats.org/officeDocument/2006/relationships/slideLayout" Target="../slideLayouts/slideLayout95.xml"/><Relationship Id="rId10" Type="http://schemas.openxmlformats.org/officeDocument/2006/relationships/slideLayout" Target="../slideLayouts/slideLayout90.xml"/><Relationship Id="rId19" Type="http://schemas.openxmlformats.org/officeDocument/2006/relationships/theme" Target="../theme/theme4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Relationship Id="rId14" Type="http://schemas.openxmlformats.org/officeDocument/2006/relationships/slideLayout" Target="../slideLayouts/slideLayout9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6.xml"/><Relationship Id="rId13" Type="http://schemas.openxmlformats.org/officeDocument/2006/relationships/slideLayout" Target="../slideLayouts/slideLayout111.xml"/><Relationship Id="rId3" Type="http://schemas.openxmlformats.org/officeDocument/2006/relationships/slideLayout" Target="../slideLayouts/slideLayout101.xml"/><Relationship Id="rId7" Type="http://schemas.openxmlformats.org/officeDocument/2006/relationships/slideLayout" Target="../slideLayouts/slideLayout105.xml"/><Relationship Id="rId12" Type="http://schemas.openxmlformats.org/officeDocument/2006/relationships/slideLayout" Target="../slideLayouts/slideLayout110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100.xml"/><Relationship Id="rId16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99.xml"/><Relationship Id="rId6" Type="http://schemas.openxmlformats.org/officeDocument/2006/relationships/slideLayout" Target="../slideLayouts/slideLayout104.xml"/><Relationship Id="rId11" Type="http://schemas.openxmlformats.org/officeDocument/2006/relationships/slideLayout" Target="../slideLayouts/slideLayout109.xml"/><Relationship Id="rId5" Type="http://schemas.openxmlformats.org/officeDocument/2006/relationships/slideLayout" Target="../slideLayouts/slideLayout103.xml"/><Relationship Id="rId1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08.xml"/><Relationship Id="rId4" Type="http://schemas.openxmlformats.org/officeDocument/2006/relationships/slideLayout" Target="../slideLayouts/slideLayout102.xml"/><Relationship Id="rId9" Type="http://schemas.openxmlformats.org/officeDocument/2006/relationships/slideLayout" Target="../slideLayouts/slideLayout107.xml"/><Relationship Id="rId14" Type="http://schemas.openxmlformats.org/officeDocument/2006/relationships/slideLayout" Target="../slideLayouts/slideLayout112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7.xml"/><Relationship Id="rId2" Type="http://schemas.openxmlformats.org/officeDocument/2006/relationships/slideLayout" Target="../slideLayouts/slideLayout116.xml"/><Relationship Id="rId1" Type="http://schemas.openxmlformats.org/officeDocument/2006/relationships/slideLayout" Target="../slideLayouts/slideLayout115.xml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118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1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21.xml"/><Relationship Id="rId1" Type="http://schemas.openxmlformats.org/officeDocument/2006/relationships/slideLayout" Target="../slideLayouts/slideLayout12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theme" Target="../theme/theme9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24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1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7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5.xml"/><Relationship Id="rId13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0.xml"/><Relationship Id="rId7" Type="http://schemas.openxmlformats.org/officeDocument/2006/relationships/slideLayout" Target="../slideLayouts/slideLayout134.xml"/><Relationship Id="rId12" Type="http://schemas.openxmlformats.org/officeDocument/2006/relationships/slideLayout" Target="../slideLayouts/slideLayout139.xml"/><Relationship Id="rId2" Type="http://schemas.openxmlformats.org/officeDocument/2006/relationships/slideLayout" Target="../slideLayouts/slideLayout129.xml"/><Relationship Id="rId1" Type="http://schemas.openxmlformats.org/officeDocument/2006/relationships/slideLayout" Target="../slideLayouts/slideLayout128.xml"/><Relationship Id="rId6" Type="http://schemas.openxmlformats.org/officeDocument/2006/relationships/slideLayout" Target="../slideLayouts/slideLayout133.xml"/><Relationship Id="rId11" Type="http://schemas.openxmlformats.org/officeDocument/2006/relationships/slideLayout" Target="../slideLayouts/slideLayout138.xml"/><Relationship Id="rId5" Type="http://schemas.openxmlformats.org/officeDocument/2006/relationships/slideLayout" Target="../slideLayouts/slideLayout132.xml"/><Relationship Id="rId15" Type="http://schemas.openxmlformats.org/officeDocument/2006/relationships/theme" Target="../theme/theme13.xml"/><Relationship Id="rId10" Type="http://schemas.openxmlformats.org/officeDocument/2006/relationships/slideLayout" Target="../slideLayouts/slideLayout137.xml"/><Relationship Id="rId4" Type="http://schemas.openxmlformats.org/officeDocument/2006/relationships/slideLayout" Target="../slideLayouts/slideLayout131.xml"/><Relationship Id="rId9" Type="http://schemas.openxmlformats.org/officeDocument/2006/relationships/slideLayout" Target="../slideLayouts/slideLayout136.xml"/><Relationship Id="rId14" Type="http://schemas.openxmlformats.org/officeDocument/2006/relationships/slideLayout" Target="../slideLayouts/slideLayout1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A93977-8394-425A-BD42-44193DA5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B695B6-85D9-428C-802F-26BF4FB9F8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584482-7DDE-4035-9E1D-56650BFDD5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E6B1F-49DA-47A0-8502-83BDCBB328D5}" type="datetimeFigureOut">
              <a:rPr lang="pt-BR" smtClean="0"/>
              <a:t>27/02/2024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02CCB6-C021-4C0C-BABF-C392246920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405B0F-690D-48FF-8419-61843CF309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1853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19202"/>
            <a:ext cx="10363200" cy="462756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915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  <p:sldLayoutId id="2147483744" r:id="rId18"/>
    <p:sldLayoutId id="2147483745" r:id="rId19"/>
    <p:sldLayoutId id="2147483746" r:id="rId20"/>
    <p:sldLayoutId id="2147483747" r:id="rId21"/>
    <p:sldLayoutId id="2147483748" r:id="rId22"/>
    <p:sldLayoutId id="2147483749" r:id="rId23"/>
    <p:sldLayoutId id="2147483750" r:id="rId24"/>
    <p:sldLayoutId id="2147483751" r:id="rId25"/>
    <p:sldLayoutId id="2147483752" r:id="rId26"/>
    <p:sldLayoutId id="2147483753" r:id="rId27"/>
    <p:sldLayoutId id="2147483754" r:id="rId28"/>
    <p:sldLayoutId id="2147483755" r:id="rId29"/>
    <p:sldLayoutId id="2147483756" r:id="rId30"/>
    <p:sldLayoutId id="2147483757" r:id="rId31"/>
    <p:sldLayoutId id="2147483758" r:id="rId32"/>
    <p:sldLayoutId id="2147483759" r:id="rId33"/>
    <p:sldLayoutId id="2147483760" r:id="rId34"/>
    <p:sldLayoutId id="2147483761" r:id="rId35"/>
    <p:sldLayoutId id="2147483762" r:id="rId36"/>
    <p:sldLayoutId id="2147483763" r:id="rId37"/>
    <p:sldLayoutId id="2147483764" r:id="rId38"/>
    <p:sldLayoutId id="2147483765" r:id="rId39"/>
    <p:sldLayoutId id="2147483766" r:id="rId40"/>
    <p:sldLayoutId id="2147483767" r:id="rId41"/>
    <p:sldLayoutId id="2147483768" r:id="rId42"/>
    <p:sldLayoutId id="2147483769" r:id="rId43"/>
    <p:sldLayoutId id="2147483770" r:id="rId44"/>
    <p:sldLayoutId id="2147483771" r:id="rId45"/>
    <p:sldLayoutId id="2147483772" r:id="rId46"/>
    <p:sldLayoutId id="2147483773" r:id="rId47"/>
    <p:sldLayoutId id="2147483774" r:id="rId48"/>
    <p:sldLayoutId id="2147483775" r:id="rId49"/>
    <p:sldLayoutId id="2147483776" r:id="rId50"/>
    <p:sldLayoutId id="2147483777" r:id="rId51"/>
    <p:sldLayoutId id="2147483778" r:id="rId52"/>
    <p:sldLayoutId id="2147483779" r:id="rId53"/>
    <p:sldLayoutId id="2147483780" r:id="rId54"/>
    <p:sldLayoutId id="2147483781" r:id="rId55"/>
    <p:sldLayoutId id="2147483782" r:id="rId56"/>
    <p:sldLayoutId id="2147483783" r:id="rId57"/>
    <p:sldLayoutId id="2147483784" r:id="rId58"/>
  </p:sldLayoutIdLst>
  <p:txStyles>
    <p:titleStyle>
      <a:lvl1pPr algn="ctr" defTabSz="914378" rtl="0" eaLnBrk="1" latinLnBrk="0" hangingPunct="1">
        <a:lnSpc>
          <a:spcPct val="86000"/>
        </a:lnSpc>
        <a:spcBef>
          <a:spcPct val="0"/>
        </a:spcBef>
        <a:buNone/>
        <a:defRPr sz="2100" kern="800" spc="-4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500" kern="800" spc="-10">
          <a:solidFill>
            <a:schemeClr val="tx1"/>
          </a:solidFill>
          <a:latin typeface="+mn-lt"/>
          <a:ea typeface="+mn-ea"/>
          <a:cs typeface="+mn-cs"/>
        </a:defRPr>
      </a:lvl1pPr>
      <a:lvl2pPr marL="344480" indent="-173034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2pPr>
      <a:lvl3pPr marL="515925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200" kern="800">
          <a:solidFill>
            <a:schemeClr val="tx1"/>
          </a:solidFill>
          <a:latin typeface="+mn-lt"/>
          <a:ea typeface="+mn-ea"/>
          <a:cs typeface="+mn-cs"/>
        </a:defRPr>
      </a:lvl3pPr>
      <a:lvl4pPr marL="687371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4pPr>
      <a:lvl5pPr marL="858817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1200" kern="8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EB20F7C-566E-4578-A7B2-5F4CA0613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74BD1F4-CF85-4C6B-85DD-E825378250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5101103-EA67-4F5E-A91B-8953096126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E6B1F-49DA-47A0-8502-83BDCBB328D5}" type="datetimeFigureOut">
              <a:rPr lang="pt-BR" smtClean="0"/>
              <a:t>27/02/2024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4088EF0-A7C5-4C45-9924-11AC1A1A19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AE7C01B-F64E-4645-9FB2-3EFEF28808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147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697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  <p:sldLayoutId id="2147483905" r:id="rId17"/>
    <p:sldLayoutId id="2147483906" r:id="rId18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0279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  <p:sldLayoutId id="2147483921" r:id="rId12"/>
    <p:sldLayoutId id="2147483922" r:id="rId13"/>
    <p:sldLayoutId id="2147483923" r:id="rId14"/>
    <p:sldLayoutId id="2147483924" r:id="rId15"/>
    <p:sldLayoutId id="2147483925" r:id="rId16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BBCCF403-77F5-E64B-B3A1-43CAED52C50B}"/>
              </a:ext>
            </a:extLst>
          </p:cNvPr>
          <p:cNvSpPr/>
          <p:nvPr userDrawn="1"/>
        </p:nvSpPr>
        <p:spPr>
          <a:xfrm>
            <a:off x="11154250" y="381000"/>
            <a:ext cx="277139" cy="27706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0" i="0" dirty="0">
              <a:latin typeface="Lato Light" panose="020F0502020204030203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1188625" y="442590"/>
            <a:ext cx="208390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fld id="{C2130A1F-96FE-9345-9E91-FD9BE4197128}" type="slidenum">
              <a:rPr lang="en-US" sz="1000" b="0" i="0" spc="0" smtClean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pPr algn="ctr"/>
              <a:t>‹nº›</a:t>
            </a:fld>
            <a:endParaRPr lang="en-US" sz="1400" b="0" i="0" spc="0" dirty="0">
              <a:solidFill>
                <a:schemeClr val="bg1"/>
              </a:solidFill>
              <a:latin typeface="Poppins Medium" pitchFamily="2" charset="77"/>
              <a:cs typeface="Poppins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525184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  <p:sldLayoutId id="2147483928" r:id="rId2"/>
    <p:sldLayoutId id="2147483929" r:id="rId3"/>
    <p:sldLayoutId id="2147483930" r:id="rId4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3300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BBCCF403-77F5-E64B-B3A1-43CAED52C50B}"/>
              </a:ext>
            </a:extLst>
          </p:cNvPr>
          <p:cNvSpPr/>
          <p:nvPr userDrawn="1"/>
        </p:nvSpPr>
        <p:spPr>
          <a:xfrm>
            <a:off x="11154250" y="381000"/>
            <a:ext cx="277139" cy="27706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0" i="0" dirty="0">
              <a:latin typeface="Lato Light" panose="020F0502020204030203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1183816" y="442590"/>
            <a:ext cx="218008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fld id="{C2130A1F-96FE-9345-9E91-FD9BE4197128}" type="slidenum">
              <a:rPr lang="en-US" sz="1000" b="0" i="0" spc="0" smtClean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pPr algn="ctr"/>
              <a:t>‹nº›</a:t>
            </a:fld>
            <a:endParaRPr lang="en-US" sz="1400" b="0" i="0" spc="0" dirty="0">
              <a:solidFill>
                <a:schemeClr val="bg1"/>
              </a:solidFill>
              <a:latin typeface="Poppins Medium" pitchFamily="2" charset="77"/>
              <a:cs typeface="Poppins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073686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5" r:id="rId1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3300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7C8D2E2-4B31-B141-B3D3-F020457D75C5}"/>
              </a:ext>
            </a:extLst>
          </p:cNvPr>
          <p:cNvSpPr/>
          <p:nvPr userDrawn="1"/>
        </p:nvSpPr>
        <p:spPr>
          <a:xfrm>
            <a:off x="11067106" y="381000"/>
            <a:ext cx="364283" cy="364189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1118603" y="470762"/>
            <a:ext cx="261290" cy="18466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fld id="{C2130A1F-96FE-9345-9E91-FD9BE4197128}" type="slidenum">
              <a:rPr lang="en-US" sz="1200" b="0" i="0" spc="0" smtClean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pPr algn="ctr"/>
              <a:t>‹nº›</a:t>
            </a:fld>
            <a:endParaRPr lang="en-US" sz="1400" b="0" i="0" spc="0" dirty="0">
              <a:solidFill>
                <a:schemeClr val="bg1"/>
              </a:solidFill>
              <a:latin typeface="Poppins Medium" pitchFamily="2" charset="77"/>
              <a:cs typeface="Poppins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552377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4399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CD79A49E-C068-0E4B-999B-97C4B55F446E}"/>
              </a:ext>
            </a:extLst>
          </p:cNvPr>
          <p:cNvSpPr/>
          <p:nvPr userDrawn="1"/>
        </p:nvSpPr>
        <p:spPr>
          <a:xfrm>
            <a:off x="11054678" y="376277"/>
            <a:ext cx="365855" cy="365760"/>
          </a:xfrm>
          <a:prstGeom prst="ellipse">
            <a:avLst/>
          </a:prstGeom>
          <a:solidFill>
            <a:srgbClr val="D3D2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0935211" y="378250"/>
            <a:ext cx="627099" cy="389513"/>
          </a:xfrm>
          <a:prstGeom prst="ellipse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C2130A1F-96FE-9345-9E91-FD9BE4197128}" type="slidenum">
              <a:rPr lang="en-US" sz="1200" b="0" i="0" spc="0" smtClean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pPr algn="ctr"/>
              <a:t>‹nº›</a:t>
            </a:fld>
            <a:endParaRPr lang="en-US" sz="1400" b="0" i="0" spc="0" dirty="0">
              <a:solidFill>
                <a:schemeClr val="bg1"/>
              </a:solidFill>
              <a:latin typeface="Poppins Medium" pitchFamily="2" charset="77"/>
              <a:cs typeface="Poppins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744998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8" r:id="rId1"/>
    <p:sldLayoutId id="2147483969" r:id="rId2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4399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CFEBCC5F-BA80-E940-9C90-9E4BD9D7FA96}"/>
              </a:ext>
            </a:extLst>
          </p:cNvPr>
          <p:cNvSpPr/>
          <p:nvPr userDrawn="1"/>
        </p:nvSpPr>
        <p:spPr>
          <a:xfrm>
            <a:off x="11113293" y="343933"/>
            <a:ext cx="315440" cy="315358"/>
          </a:xfrm>
          <a:prstGeom prst="ellipse">
            <a:avLst/>
          </a:prstGeom>
          <a:noFill/>
          <a:ln>
            <a:solidFill>
              <a:srgbClr val="1C28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1140194" y="361391"/>
            <a:ext cx="301831" cy="301752"/>
          </a:xfrm>
          <a:prstGeom prst="ellipse">
            <a:avLst/>
          </a:prstGeom>
          <a:noFill/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fld id="{C2130A1F-96FE-9345-9E91-FD9BE4197128}" type="slidenum">
              <a:rPr lang="en-US" sz="1100" b="0" i="0" spc="0" smtClean="0">
                <a:solidFill>
                  <a:schemeClr val="tx2"/>
                </a:solidFill>
                <a:latin typeface="Poppins Medium" pitchFamily="2" charset="77"/>
                <a:cs typeface="Poppins Medium" pitchFamily="2" charset="77"/>
              </a:rPr>
              <a:pPr algn="ctr"/>
              <a:t>‹nº›</a:t>
            </a:fld>
            <a:endParaRPr lang="en-US" sz="1100" b="0" i="0" spc="0" dirty="0">
              <a:solidFill>
                <a:schemeClr val="tx2"/>
              </a:solidFill>
              <a:latin typeface="Poppins Medium" pitchFamily="2" charset="77"/>
              <a:cs typeface="Poppins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417284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1" r:id="rId1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4399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BBCCF403-77F5-E64B-B3A1-43CAED52C50B}"/>
              </a:ext>
            </a:extLst>
          </p:cNvPr>
          <p:cNvSpPr/>
          <p:nvPr userDrawn="1"/>
        </p:nvSpPr>
        <p:spPr>
          <a:xfrm>
            <a:off x="11154250" y="381000"/>
            <a:ext cx="277139" cy="27706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0" i="0" dirty="0">
              <a:latin typeface="Lato Light" panose="020F0502020204030203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1183816" y="442590"/>
            <a:ext cx="218008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fld id="{C2130A1F-96FE-9345-9E91-FD9BE4197128}" type="slidenum">
              <a:rPr lang="en-US" sz="1000" b="0" i="0" spc="0" smtClean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pPr algn="ctr"/>
              <a:t>‹nº›</a:t>
            </a:fld>
            <a:endParaRPr lang="en-US" sz="1400" b="0" i="0" spc="0" dirty="0">
              <a:solidFill>
                <a:schemeClr val="bg1"/>
              </a:solidFill>
              <a:latin typeface="Poppins Medium" pitchFamily="2" charset="77"/>
              <a:cs typeface="Poppins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624837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6" r:id="rId2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3300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97869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4399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1000">
              <a:srgbClr val="EEEEEE"/>
            </a:gs>
            <a:gs pos="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40"/>
            <a:ext cx="10972801" cy="711081"/>
          </a:xfrm>
          <a:prstGeom prst="rect">
            <a:avLst/>
          </a:prstGeom>
        </p:spPr>
        <p:txBody>
          <a:bodyPr vert="horz" lIns="121899" tIns="60949" rIns="121899" bIns="60949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138426"/>
            <a:ext cx="10972801" cy="4987739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404F2-BE9A-4460-8815-8F645183555F}" type="datetimeFigureOut">
              <a:rPr lang="en-US" smtClean="0"/>
              <a:pPr/>
              <a:t>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1" y="6356352"/>
            <a:ext cx="28448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69268-9C8B-4EBF-A9EE-DC5DC2D48DC3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276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8" r:id="rId1"/>
    <p:sldLayoutId id="2147483989" r:id="rId2"/>
    <p:sldLayoutId id="2147483990" r:id="rId3"/>
    <p:sldLayoutId id="2147483991" r:id="rId4"/>
    <p:sldLayoutId id="2147483992" r:id="rId5"/>
    <p:sldLayoutId id="2147483993" r:id="rId6"/>
    <p:sldLayoutId id="2147483994" r:id="rId7"/>
    <p:sldLayoutId id="2147483995" r:id="rId8"/>
    <p:sldLayoutId id="2147483996" r:id="rId9"/>
    <p:sldLayoutId id="2147483997" r:id="rId10"/>
    <p:sldLayoutId id="2147483998" r:id="rId11"/>
    <p:sldLayoutId id="2147483999" r:id="rId12"/>
    <p:sldLayoutId id="2147484000" r:id="rId13"/>
    <p:sldLayoutId id="2147484001" r:id="rId14"/>
  </p:sldLayoutIdLst>
  <p:txStyles>
    <p:titleStyle>
      <a:lvl1pPr algn="l" defTabSz="1218987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20" indent="-457120" algn="l" defTabSz="1218987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j-lt"/>
          <a:ea typeface="+mn-ea"/>
          <a:cs typeface="+mn-cs"/>
        </a:defRPr>
      </a:lvl1pPr>
      <a:lvl2pPr marL="990427" indent="-380933" algn="l" defTabSz="1218987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j-lt"/>
          <a:ea typeface="+mn-ea"/>
          <a:cs typeface="+mn-cs"/>
        </a:defRPr>
      </a:lvl2pPr>
      <a:lvl3pPr marL="152373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3pPr>
      <a:lvl4pPr marL="2133227" indent="-304747" algn="l" defTabSz="121898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j-lt"/>
          <a:ea typeface="+mn-ea"/>
          <a:cs typeface="+mn-cs"/>
        </a:defRPr>
      </a:lvl4pPr>
      <a:lvl5pPr marL="2742720" indent="-304747" algn="l" defTabSz="121898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j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19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Relationship Id="rId4" Type="http://schemas.openxmlformats.org/officeDocument/2006/relationships/chart" Target="../charts/char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20.png"/><Relationship Id="rId4" Type="http://schemas.openxmlformats.org/officeDocument/2006/relationships/chart" Target="../charts/char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20.pn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20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27.xml"/><Relationship Id="rId5" Type="http://schemas.openxmlformats.org/officeDocument/2006/relationships/chart" Target="../charts/chart15.xml"/><Relationship Id="rId4" Type="http://schemas.openxmlformats.org/officeDocument/2006/relationships/chart" Target="../charts/char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24.png"/><Relationship Id="rId4" Type="http://schemas.openxmlformats.org/officeDocument/2006/relationships/image" Target="../media/image2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24.png"/><Relationship Id="rId4" Type="http://schemas.openxmlformats.org/officeDocument/2006/relationships/image" Target="../media/image2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26.png"/><Relationship Id="rId5" Type="http://schemas.openxmlformats.org/officeDocument/2006/relationships/chart" Target="../charts/chart17.xml"/><Relationship Id="rId4" Type="http://schemas.openxmlformats.org/officeDocument/2006/relationships/image" Target="../media/image2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24.png"/><Relationship Id="rId4" Type="http://schemas.openxmlformats.org/officeDocument/2006/relationships/image" Target="../media/image3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9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0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1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0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1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0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127.xml"/><Relationship Id="rId5" Type="http://schemas.openxmlformats.org/officeDocument/2006/relationships/chart" Target="../charts/chart26.xml"/><Relationship Id="rId4" Type="http://schemas.openxmlformats.org/officeDocument/2006/relationships/chart" Target="../charts/chart25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2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0.xml"/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127.xml"/><Relationship Id="rId6" Type="http://schemas.openxmlformats.org/officeDocument/2006/relationships/chart" Target="../charts/chart33.xml"/><Relationship Id="rId5" Type="http://schemas.openxmlformats.org/officeDocument/2006/relationships/chart" Target="../charts/chart32.xml"/><Relationship Id="rId4" Type="http://schemas.openxmlformats.org/officeDocument/2006/relationships/chart" Target="../charts/chart3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0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23.png"/><Relationship Id="rId4" Type="http://schemas.openxmlformats.org/officeDocument/2006/relationships/image" Target="../media/image4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5.xml"/><Relationship Id="rId2" Type="http://schemas.openxmlformats.org/officeDocument/2006/relationships/chart" Target="../charts/chart34.xml"/><Relationship Id="rId1" Type="http://schemas.openxmlformats.org/officeDocument/2006/relationships/slideLayout" Target="../slideLayouts/slideLayout127.xml"/><Relationship Id="rId4" Type="http://schemas.openxmlformats.org/officeDocument/2006/relationships/chart" Target="../charts/chart36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8.xml"/><Relationship Id="rId2" Type="http://schemas.openxmlformats.org/officeDocument/2006/relationships/chart" Target="../charts/chart37.xml"/><Relationship Id="rId1" Type="http://schemas.openxmlformats.org/officeDocument/2006/relationships/slideLayout" Target="../slideLayouts/slideLayout127.xml"/><Relationship Id="rId5" Type="http://schemas.openxmlformats.org/officeDocument/2006/relationships/chart" Target="../charts/chart40.xml"/><Relationship Id="rId4" Type="http://schemas.openxmlformats.org/officeDocument/2006/relationships/chart" Target="../charts/chart39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0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40.e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FF856705-8E8F-48CF-883F-48D8A30D49F3}"/>
              </a:ext>
            </a:extLst>
          </p:cNvPr>
          <p:cNvSpPr/>
          <p:nvPr/>
        </p:nvSpPr>
        <p:spPr>
          <a:xfrm>
            <a:off x="0" y="266699"/>
            <a:ext cx="12192000" cy="1075083"/>
          </a:xfrm>
          <a:prstGeom prst="rect">
            <a:avLst/>
          </a:prstGeom>
          <a:solidFill>
            <a:srgbClr val="00142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DINÂMICA DAS REUNIÕES DE S&amp;OP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dirty="0">
                <a:solidFill>
                  <a:schemeClr val="bg1"/>
                </a:solidFill>
                <a:latin typeface="Montserrat" panose="02000505000000020004" pitchFamily="2" charset="0"/>
              </a:rPr>
              <a:t>AULA 01</a:t>
            </a:r>
            <a:endParaRPr kumimoji="0" lang="pt-BR" sz="20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0650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D417E9F-FCB9-3B40-A27A-BE3FD8AFE989}"/>
              </a:ext>
            </a:extLst>
          </p:cNvPr>
          <p:cNvSpPr txBox="1"/>
          <p:nvPr/>
        </p:nvSpPr>
        <p:spPr>
          <a:xfrm>
            <a:off x="3714948" y="306186"/>
            <a:ext cx="4762137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300" b="1" dirty="0">
                <a:solidFill>
                  <a:srgbClr val="272829"/>
                </a:solidFill>
                <a:latin typeface="Poppins" pitchFamily="2" charset="77"/>
                <a:cs typeface="Poppins" pitchFamily="2" charset="77"/>
              </a:rPr>
              <a:t>S&amp;OP MEETINGS AGENDA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4DFC54DF-9255-664D-B427-30148CEA157D}"/>
              </a:ext>
            </a:extLst>
          </p:cNvPr>
          <p:cNvSpPr/>
          <p:nvPr/>
        </p:nvSpPr>
        <p:spPr>
          <a:xfrm>
            <a:off x="517982" y="2169696"/>
            <a:ext cx="1223319" cy="1223319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252C69F9-A884-FB49-B5EC-19277D405908}"/>
              </a:ext>
            </a:extLst>
          </p:cNvPr>
          <p:cNvSpPr/>
          <p:nvPr/>
        </p:nvSpPr>
        <p:spPr>
          <a:xfrm>
            <a:off x="517982" y="3682855"/>
            <a:ext cx="1223319" cy="1223319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C58FC075-8AFE-3A41-B6D2-626F88F2A6A9}"/>
              </a:ext>
            </a:extLst>
          </p:cNvPr>
          <p:cNvSpPr/>
          <p:nvPr/>
        </p:nvSpPr>
        <p:spPr>
          <a:xfrm>
            <a:off x="517982" y="5196020"/>
            <a:ext cx="1223319" cy="1223319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DA155D-1DDA-5843-9CD7-CE54B598A268}"/>
              </a:ext>
            </a:extLst>
          </p:cNvPr>
          <p:cNvSpPr txBox="1"/>
          <p:nvPr/>
        </p:nvSpPr>
        <p:spPr>
          <a:xfrm>
            <a:off x="2020113" y="2328398"/>
            <a:ext cx="4140496" cy="338554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27282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01.FUP AÇÕES REUNIÃO ANTERIOR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AFC29F99-FDF0-D34C-B5CB-30CBAAE54F3E}"/>
              </a:ext>
            </a:extLst>
          </p:cNvPr>
          <p:cNvSpPr txBox="1">
            <a:spLocks/>
          </p:cNvSpPr>
          <p:nvPr/>
        </p:nvSpPr>
        <p:spPr>
          <a:xfrm>
            <a:off x="2049930" y="2716478"/>
            <a:ext cx="3614226" cy="600164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ct val="100000"/>
              </a:lnSpc>
            </a:pP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Realização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do FUP das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ações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da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Última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reunião</a:t>
            </a:r>
            <a:endParaRPr lang="en-US" sz="1800" dirty="0">
              <a:solidFill>
                <a:srgbClr val="898989"/>
              </a:solidFill>
              <a:latin typeface="Montserrat" panose="02000505000000020004" pitchFamily="2" charset="0"/>
              <a:ea typeface="Lato Light" panose="020F0502020204030203" pitchFamily="34" charset="0"/>
              <a:cs typeface="Mukta ExtraLight" panose="020B0000000000000000" pitchFamily="34" charset="7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417F4E8-84B1-9F43-9665-ADBEFA67C71C}"/>
              </a:ext>
            </a:extLst>
          </p:cNvPr>
          <p:cNvSpPr txBox="1"/>
          <p:nvPr/>
        </p:nvSpPr>
        <p:spPr>
          <a:xfrm>
            <a:off x="2020113" y="3595336"/>
            <a:ext cx="3793026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27282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02.INDICADORES DE PERFORMANCE</a:t>
            </a:r>
          </a:p>
          <a:p>
            <a:pPr defTabSz="914217"/>
            <a:r>
              <a:rPr lang="en-US" sz="1600" b="1" dirty="0">
                <a:solidFill>
                  <a:srgbClr val="27282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(PASSADO)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E6F8644F-ED8B-6B47-9CBA-FDD60F28E330}"/>
              </a:ext>
            </a:extLst>
          </p:cNvPr>
          <p:cNvSpPr txBox="1">
            <a:spLocks/>
          </p:cNvSpPr>
          <p:nvPr/>
        </p:nvSpPr>
        <p:spPr>
          <a:xfrm>
            <a:off x="2059869" y="4229636"/>
            <a:ext cx="3963244" cy="932563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ct val="100000"/>
              </a:lnSpc>
            </a:pP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Entendimento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do passado para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calibragem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do future e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planos</a:t>
            </a:r>
            <a:endParaRPr lang="en-US" sz="1800" dirty="0">
              <a:solidFill>
                <a:srgbClr val="898989"/>
              </a:solidFill>
              <a:latin typeface="Montserrat" panose="02000505000000020004" pitchFamily="2" charset="0"/>
              <a:ea typeface="Lato Light" panose="020F0502020204030203" pitchFamily="34" charset="0"/>
            </a:endParaRPr>
          </a:p>
          <a:p>
            <a:pPr algn="l" defTabSz="543818">
              <a:lnSpc>
                <a:spcPct val="100000"/>
              </a:lnSpc>
            </a:pP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de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ação</a:t>
            </a:r>
            <a:endParaRPr lang="en-US" sz="1800" dirty="0">
              <a:solidFill>
                <a:srgbClr val="898989"/>
              </a:solidFill>
              <a:latin typeface="Montserrat" panose="02000505000000020004" pitchFamily="2" charset="0"/>
              <a:ea typeface="Lato Light" panose="020F050202020403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E47F739-CAB1-3948-B4EC-3080B3074C3B}"/>
              </a:ext>
            </a:extLst>
          </p:cNvPr>
          <p:cNvSpPr txBox="1"/>
          <p:nvPr/>
        </p:nvSpPr>
        <p:spPr>
          <a:xfrm>
            <a:off x="2020113" y="5354722"/>
            <a:ext cx="2949205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27282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03.SITUAÇÃO ATUAL (PRESENTE)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EF2D9D33-2CE7-D54F-B412-4B332584DCD1}"/>
              </a:ext>
            </a:extLst>
          </p:cNvPr>
          <p:cNvSpPr txBox="1">
            <a:spLocks/>
          </p:cNvSpPr>
          <p:nvPr/>
        </p:nvSpPr>
        <p:spPr>
          <a:xfrm>
            <a:off x="2069807" y="5742801"/>
            <a:ext cx="4258737" cy="600164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ct val="100000"/>
              </a:lnSpc>
            </a:pP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Projeção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de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fechamento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do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mês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atual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e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os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principais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desafios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/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riscos</a:t>
            </a:r>
            <a:endParaRPr lang="en-US" sz="1800" dirty="0">
              <a:solidFill>
                <a:srgbClr val="898989"/>
              </a:solidFill>
              <a:latin typeface="Montserrat" panose="02000505000000020004" pitchFamily="2" charset="0"/>
              <a:ea typeface="Lato Light" panose="020F0502020204030203" pitchFamily="34" charset="0"/>
            </a:endParaRPr>
          </a:p>
        </p:txBody>
      </p:sp>
      <p:sp>
        <p:nvSpPr>
          <p:cNvPr id="19" name="Diamond 18">
            <a:extLst>
              <a:ext uri="{FF2B5EF4-FFF2-40B4-BE49-F238E27FC236}">
                <a16:creationId xmlns:a16="http://schemas.microsoft.com/office/drawing/2014/main" id="{DD41803F-1D7B-B746-A581-F72FC543F88C}"/>
              </a:ext>
            </a:extLst>
          </p:cNvPr>
          <p:cNvSpPr/>
          <p:nvPr/>
        </p:nvSpPr>
        <p:spPr>
          <a:xfrm>
            <a:off x="6557662" y="2169696"/>
            <a:ext cx="1223319" cy="1223319"/>
          </a:xfrm>
          <a:prstGeom prst="diamond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Diamond 19">
            <a:extLst>
              <a:ext uri="{FF2B5EF4-FFF2-40B4-BE49-F238E27FC236}">
                <a16:creationId xmlns:a16="http://schemas.microsoft.com/office/drawing/2014/main" id="{BB4B3D40-809B-6A42-91FD-3396D4C74513}"/>
              </a:ext>
            </a:extLst>
          </p:cNvPr>
          <p:cNvSpPr/>
          <p:nvPr/>
        </p:nvSpPr>
        <p:spPr>
          <a:xfrm>
            <a:off x="6557662" y="3682855"/>
            <a:ext cx="1223319" cy="1223319"/>
          </a:xfrm>
          <a:prstGeom prst="diamond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Diamond 20">
            <a:extLst>
              <a:ext uri="{FF2B5EF4-FFF2-40B4-BE49-F238E27FC236}">
                <a16:creationId xmlns:a16="http://schemas.microsoft.com/office/drawing/2014/main" id="{6A4D81B8-4664-134E-9DCF-2C18C144137F}"/>
              </a:ext>
            </a:extLst>
          </p:cNvPr>
          <p:cNvSpPr/>
          <p:nvPr/>
        </p:nvSpPr>
        <p:spPr>
          <a:xfrm>
            <a:off x="6557662" y="5196020"/>
            <a:ext cx="1223319" cy="1223319"/>
          </a:xfrm>
          <a:prstGeom prst="diamond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A6A89CD-9CA3-6740-A6B0-FD279890F694}"/>
              </a:ext>
            </a:extLst>
          </p:cNvPr>
          <p:cNvSpPr txBox="1"/>
          <p:nvPr/>
        </p:nvSpPr>
        <p:spPr>
          <a:xfrm>
            <a:off x="8059793" y="2328398"/>
            <a:ext cx="3086486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27282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04.PROJEÇÕES/PLANOS (FUTURO)</a:t>
            </a:r>
          </a:p>
        </p:txBody>
      </p:sp>
      <p:sp>
        <p:nvSpPr>
          <p:cNvPr id="24" name="Subtitle 2">
            <a:extLst>
              <a:ext uri="{FF2B5EF4-FFF2-40B4-BE49-F238E27FC236}">
                <a16:creationId xmlns:a16="http://schemas.microsoft.com/office/drawing/2014/main" id="{98E3418F-6499-CB48-A908-328059A33C34}"/>
              </a:ext>
            </a:extLst>
          </p:cNvPr>
          <p:cNvSpPr txBox="1">
            <a:spLocks/>
          </p:cNvSpPr>
          <p:nvPr/>
        </p:nvSpPr>
        <p:spPr>
          <a:xfrm>
            <a:off x="8109488" y="2716478"/>
            <a:ext cx="3797590" cy="507831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750"/>
              </a:lnSpc>
            </a:pP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Apresentação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dos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planos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/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Cenários</a:t>
            </a:r>
            <a:endParaRPr lang="en-US" sz="1800" dirty="0">
              <a:solidFill>
                <a:srgbClr val="898989"/>
              </a:solidFill>
              <a:latin typeface="Montserrat" panose="02000505000000020004" pitchFamily="2" charset="0"/>
              <a:ea typeface="Lato Light" panose="020F0502020204030203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7D5B599-E4A7-394B-ADEF-C7D19C14F728}"/>
              </a:ext>
            </a:extLst>
          </p:cNvPr>
          <p:cNvSpPr txBox="1"/>
          <p:nvPr/>
        </p:nvSpPr>
        <p:spPr>
          <a:xfrm>
            <a:off x="8059793" y="3841557"/>
            <a:ext cx="2282291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27282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05.ANÁLISES E DECISÕES</a:t>
            </a:r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3B57785F-C6E0-6040-9FCF-AA71FF64ED92}"/>
              </a:ext>
            </a:extLst>
          </p:cNvPr>
          <p:cNvSpPr txBox="1">
            <a:spLocks/>
          </p:cNvSpPr>
          <p:nvPr/>
        </p:nvSpPr>
        <p:spPr>
          <a:xfrm>
            <a:off x="8109488" y="4229636"/>
            <a:ext cx="2908546" cy="276999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750"/>
              </a:lnSpc>
            </a:pP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Consenso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nas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Decisões</a:t>
            </a:r>
            <a:endParaRPr lang="en-US" sz="1800" dirty="0">
              <a:solidFill>
                <a:srgbClr val="898989"/>
              </a:solidFill>
              <a:latin typeface="Montserrat" panose="02000505000000020004" pitchFamily="2" charset="0"/>
              <a:ea typeface="Lato Light" panose="020F0502020204030203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F226D3D-E3A6-7D43-845C-D25F30D759B3}"/>
              </a:ext>
            </a:extLst>
          </p:cNvPr>
          <p:cNvSpPr txBox="1"/>
          <p:nvPr/>
        </p:nvSpPr>
        <p:spPr>
          <a:xfrm>
            <a:off x="8059793" y="5200756"/>
            <a:ext cx="3076483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27282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06.REGISTRO DOS ACORDOS</a:t>
            </a:r>
          </a:p>
        </p:txBody>
      </p:sp>
      <p:sp>
        <p:nvSpPr>
          <p:cNvPr id="30" name="Subtitle 2">
            <a:extLst>
              <a:ext uri="{FF2B5EF4-FFF2-40B4-BE49-F238E27FC236}">
                <a16:creationId xmlns:a16="http://schemas.microsoft.com/office/drawing/2014/main" id="{DD63CC32-F4F0-A94A-AFFF-B1FAFF522B17}"/>
              </a:ext>
            </a:extLst>
          </p:cNvPr>
          <p:cNvSpPr txBox="1">
            <a:spLocks/>
          </p:cNvSpPr>
          <p:nvPr/>
        </p:nvSpPr>
        <p:spPr>
          <a:xfrm>
            <a:off x="8099549" y="5563899"/>
            <a:ext cx="3926798" cy="969496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750"/>
              </a:lnSpc>
            </a:pP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Atualização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da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lista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de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ações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,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registro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dos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acordos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,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riscos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e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oportunidades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, e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divulgação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da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ata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aos</a:t>
            </a:r>
            <a:r>
              <a:rPr lang="en-US" sz="1800" dirty="0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 </a:t>
            </a:r>
            <a:r>
              <a:rPr lang="en-US" sz="1800" dirty="0" err="1">
                <a:solidFill>
                  <a:srgbClr val="898989"/>
                </a:solidFill>
                <a:latin typeface="Montserrat" panose="02000505000000020004" pitchFamily="2" charset="0"/>
                <a:ea typeface="Lato Light" panose="020F0502020204030203" pitchFamily="34" charset="0"/>
              </a:rPr>
              <a:t>interessados</a:t>
            </a:r>
            <a:endParaRPr lang="en-US" sz="1800" dirty="0">
              <a:solidFill>
                <a:srgbClr val="898989"/>
              </a:solidFill>
              <a:latin typeface="Montserrat" panose="02000505000000020004" pitchFamily="2" charset="0"/>
              <a:ea typeface="Lato Light" panose="020F0502020204030203" pitchFamily="34" charset="0"/>
            </a:endParaRPr>
          </a:p>
        </p:txBody>
      </p:sp>
      <p:sp>
        <p:nvSpPr>
          <p:cNvPr id="34" name="Freeform 923">
            <a:extLst>
              <a:ext uri="{FF2B5EF4-FFF2-40B4-BE49-F238E27FC236}">
                <a16:creationId xmlns:a16="http://schemas.microsoft.com/office/drawing/2014/main" id="{1FF29AAF-4CFA-3943-9C28-6FD760792C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033" y="2567385"/>
            <a:ext cx="429215" cy="427941"/>
          </a:xfrm>
          <a:custGeom>
            <a:avLst/>
            <a:gdLst>
              <a:gd name="T0" fmla="*/ 1658462 w 294913"/>
              <a:gd name="T1" fmla="*/ 2734422 h 293328"/>
              <a:gd name="T2" fmla="*/ 917779 w 294913"/>
              <a:gd name="T3" fmla="*/ 2734422 h 293328"/>
              <a:gd name="T4" fmla="*/ 425207 w 294913"/>
              <a:gd name="T5" fmla="*/ 2717122 h 293328"/>
              <a:gd name="T6" fmla="*/ 532947 w 294913"/>
              <a:gd name="T7" fmla="*/ 2608584 h 293328"/>
              <a:gd name="T8" fmla="*/ 532947 w 294913"/>
              <a:gd name="T9" fmla="*/ 2926421 h 293328"/>
              <a:gd name="T10" fmla="*/ 1944665 w 294913"/>
              <a:gd name="T11" fmla="*/ 2441651 h 293328"/>
              <a:gd name="T12" fmla="*/ 3094445 w 294913"/>
              <a:gd name="T13" fmla="*/ 2441651 h 293328"/>
              <a:gd name="T14" fmla="*/ 1607525 w 294913"/>
              <a:gd name="T15" fmla="*/ 2023306 h 293328"/>
              <a:gd name="T16" fmla="*/ 964808 w 294913"/>
              <a:gd name="T17" fmla="*/ 2123937 h 293328"/>
              <a:gd name="T18" fmla="*/ 532947 w 294913"/>
              <a:gd name="T19" fmla="*/ 1959357 h 293328"/>
              <a:gd name="T20" fmla="*/ 644573 w 294913"/>
              <a:gd name="T21" fmla="*/ 2071748 h 293328"/>
              <a:gd name="T22" fmla="*/ 740756 w 294913"/>
              <a:gd name="T23" fmla="*/ 2071748 h 293328"/>
              <a:gd name="T24" fmla="*/ 532947 w 294913"/>
              <a:gd name="T25" fmla="*/ 1866309 h 293328"/>
              <a:gd name="T26" fmla="*/ 3082596 w 294913"/>
              <a:gd name="T27" fmla="*/ 2342945 h 293328"/>
              <a:gd name="T28" fmla="*/ 2825769 w 294913"/>
              <a:gd name="T29" fmla="*/ 1612478 h 293328"/>
              <a:gd name="T30" fmla="*/ 2730933 w 294913"/>
              <a:gd name="T31" fmla="*/ 1462422 h 293328"/>
              <a:gd name="T32" fmla="*/ 2256812 w 294913"/>
              <a:gd name="T33" fmla="*/ 1659850 h 293328"/>
              <a:gd name="T34" fmla="*/ 2043453 w 294913"/>
              <a:gd name="T35" fmla="*/ 1462422 h 293328"/>
              <a:gd name="T36" fmla="*/ 1658462 w 294913"/>
              <a:gd name="T37" fmla="*/ 1426237 h 293328"/>
              <a:gd name="T38" fmla="*/ 917779 w 294913"/>
              <a:gd name="T39" fmla="*/ 1426237 h 293328"/>
              <a:gd name="T40" fmla="*/ 425207 w 294913"/>
              <a:gd name="T41" fmla="*/ 1426386 h 293328"/>
              <a:gd name="T42" fmla="*/ 532947 w 294913"/>
              <a:gd name="T43" fmla="*/ 1313983 h 293328"/>
              <a:gd name="T44" fmla="*/ 532947 w 294913"/>
              <a:gd name="T45" fmla="*/ 1635694 h 293328"/>
              <a:gd name="T46" fmla="*/ 2517576 w 294913"/>
              <a:gd name="T47" fmla="*/ 1075485 h 293328"/>
              <a:gd name="T48" fmla="*/ 2730933 w 294913"/>
              <a:gd name="T49" fmla="*/ 1367667 h 293328"/>
              <a:gd name="T50" fmla="*/ 2517576 w 294913"/>
              <a:gd name="T51" fmla="*/ 976778 h 293328"/>
              <a:gd name="T52" fmla="*/ 3039124 w 294913"/>
              <a:gd name="T53" fmla="*/ 1367667 h 293328"/>
              <a:gd name="T54" fmla="*/ 3205068 w 294913"/>
              <a:gd name="T55" fmla="*/ 2749634 h 293328"/>
              <a:gd name="T56" fmla="*/ 1830088 w 294913"/>
              <a:gd name="T57" fmla="*/ 2749634 h 293328"/>
              <a:gd name="T58" fmla="*/ 1999978 w 294913"/>
              <a:gd name="T59" fmla="*/ 1367667 h 293328"/>
              <a:gd name="T60" fmla="*/ 2517576 w 294913"/>
              <a:gd name="T61" fmla="*/ 976778 h 293328"/>
              <a:gd name="T62" fmla="*/ 2229905 w 294913"/>
              <a:gd name="T63" fmla="*/ 767454 h 293328"/>
              <a:gd name="T64" fmla="*/ 1506537 w 294913"/>
              <a:gd name="T65" fmla="*/ 767454 h 293328"/>
              <a:gd name="T66" fmla="*/ 1312216 w 294913"/>
              <a:gd name="T67" fmla="*/ 715133 h 293328"/>
              <a:gd name="T68" fmla="*/ 965584 w 294913"/>
              <a:gd name="T69" fmla="*/ 815760 h 293328"/>
              <a:gd name="T70" fmla="*/ 532947 w 294913"/>
              <a:gd name="T71" fmla="*/ 655050 h 293328"/>
              <a:gd name="T72" fmla="*/ 644573 w 294913"/>
              <a:gd name="T73" fmla="*/ 767463 h 293328"/>
              <a:gd name="T74" fmla="*/ 740756 w 294913"/>
              <a:gd name="T75" fmla="*/ 767463 h 293328"/>
              <a:gd name="T76" fmla="*/ 532947 w 294913"/>
              <a:gd name="T77" fmla="*/ 558153 h 293328"/>
              <a:gd name="T78" fmla="*/ 821523 w 294913"/>
              <a:gd name="T79" fmla="*/ 323857 h 293328"/>
              <a:gd name="T80" fmla="*/ 1812064 w 294913"/>
              <a:gd name="T81" fmla="*/ 94808 h 293328"/>
              <a:gd name="T82" fmla="*/ 2315213 w 294913"/>
              <a:gd name="T83" fmla="*/ 0 h 293328"/>
              <a:gd name="T84" fmla="*/ 2507822 w 294913"/>
              <a:gd name="T85" fmla="*/ 880759 h 293328"/>
              <a:gd name="T86" fmla="*/ 2315213 w 294913"/>
              <a:gd name="T87" fmla="*/ 94808 h 293328"/>
              <a:gd name="T88" fmla="*/ 1729535 w 294913"/>
              <a:gd name="T89" fmla="*/ 422588 h 293328"/>
              <a:gd name="T90" fmla="*/ 644658 w 294913"/>
              <a:gd name="T91" fmla="*/ 94808 h 293328"/>
              <a:gd name="T92" fmla="*/ 94351 w 294913"/>
              <a:gd name="T93" fmla="*/ 2977994 h 293328"/>
              <a:gd name="T94" fmla="*/ 2460649 w 294913"/>
              <a:gd name="T95" fmla="*/ 2977994 h 293328"/>
              <a:gd name="T96" fmla="*/ 2558919 w 294913"/>
              <a:gd name="T97" fmla="*/ 2914801 h 293328"/>
              <a:gd name="T98" fmla="*/ 243700 w 294913"/>
              <a:gd name="T99" fmla="*/ 3222872 h 293328"/>
              <a:gd name="T100" fmla="*/ 243700 w 294913"/>
              <a:gd name="T101" fmla="*/ 0 h 29332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294913" h="293328">
                <a:moveTo>
                  <a:pt x="88448" y="244475"/>
                </a:moveTo>
                <a:lnTo>
                  <a:pt x="147370" y="244475"/>
                </a:lnTo>
                <a:cubicBezTo>
                  <a:pt x="150244" y="244475"/>
                  <a:pt x="152040" y="246307"/>
                  <a:pt x="152040" y="248871"/>
                </a:cubicBezTo>
                <a:cubicBezTo>
                  <a:pt x="152040" y="251436"/>
                  <a:pt x="150244" y="253634"/>
                  <a:pt x="147370" y="253634"/>
                </a:cubicBezTo>
                <a:lnTo>
                  <a:pt x="88448" y="253634"/>
                </a:lnTo>
                <a:cubicBezTo>
                  <a:pt x="85933" y="253634"/>
                  <a:pt x="84137" y="251436"/>
                  <a:pt x="84137" y="248871"/>
                </a:cubicBezTo>
                <a:cubicBezTo>
                  <a:pt x="84137" y="246307"/>
                  <a:pt x="85933" y="244475"/>
                  <a:pt x="88448" y="244475"/>
                </a:cubicBezTo>
                <a:close/>
                <a:moveTo>
                  <a:pt x="48859" y="237419"/>
                </a:moveTo>
                <a:cubicBezTo>
                  <a:pt x="43567" y="237419"/>
                  <a:pt x="38981" y="241653"/>
                  <a:pt x="38981" y="247297"/>
                </a:cubicBezTo>
                <a:cubicBezTo>
                  <a:pt x="38981" y="252942"/>
                  <a:pt x="43567" y="257528"/>
                  <a:pt x="48859" y="257528"/>
                </a:cubicBezTo>
                <a:cubicBezTo>
                  <a:pt x="54503" y="257528"/>
                  <a:pt x="59090" y="252942"/>
                  <a:pt x="59090" y="247297"/>
                </a:cubicBezTo>
                <a:cubicBezTo>
                  <a:pt x="59090" y="241653"/>
                  <a:pt x="54503" y="237419"/>
                  <a:pt x="48859" y="237419"/>
                </a:cubicBezTo>
                <a:close/>
                <a:moveTo>
                  <a:pt x="48859" y="228600"/>
                </a:moveTo>
                <a:cubicBezTo>
                  <a:pt x="59442" y="228600"/>
                  <a:pt x="67909" y="237067"/>
                  <a:pt x="67909" y="247297"/>
                </a:cubicBezTo>
                <a:cubicBezTo>
                  <a:pt x="67909" y="257881"/>
                  <a:pt x="59442" y="266347"/>
                  <a:pt x="48859" y="266347"/>
                </a:cubicBezTo>
                <a:cubicBezTo>
                  <a:pt x="38628" y="266347"/>
                  <a:pt x="30162" y="257881"/>
                  <a:pt x="30162" y="247297"/>
                </a:cubicBezTo>
                <a:cubicBezTo>
                  <a:pt x="30162" y="237067"/>
                  <a:pt x="38628" y="228600"/>
                  <a:pt x="48859" y="228600"/>
                </a:cubicBezTo>
                <a:close/>
                <a:moveTo>
                  <a:pt x="178278" y="222225"/>
                </a:moveTo>
                <a:lnTo>
                  <a:pt x="176105" y="243068"/>
                </a:lnTo>
                <a:lnTo>
                  <a:pt x="285858" y="243068"/>
                </a:lnTo>
                <a:lnTo>
                  <a:pt x="283684" y="222225"/>
                </a:lnTo>
                <a:lnTo>
                  <a:pt x="178278" y="222225"/>
                </a:lnTo>
                <a:close/>
                <a:moveTo>
                  <a:pt x="88448" y="184150"/>
                </a:moveTo>
                <a:lnTo>
                  <a:pt x="147370" y="184150"/>
                </a:lnTo>
                <a:cubicBezTo>
                  <a:pt x="150244" y="184150"/>
                  <a:pt x="152040" y="186348"/>
                  <a:pt x="152040" y="188546"/>
                </a:cubicBezTo>
                <a:cubicBezTo>
                  <a:pt x="152040" y="191111"/>
                  <a:pt x="150244" y="193309"/>
                  <a:pt x="147370" y="193309"/>
                </a:cubicBezTo>
                <a:lnTo>
                  <a:pt x="88448" y="193309"/>
                </a:lnTo>
                <a:cubicBezTo>
                  <a:pt x="85933" y="193309"/>
                  <a:pt x="84137" y="191111"/>
                  <a:pt x="84137" y="188546"/>
                </a:cubicBezTo>
                <a:cubicBezTo>
                  <a:pt x="84137" y="186348"/>
                  <a:pt x="85933" y="184150"/>
                  <a:pt x="88448" y="184150"/>
                </a:cubicBezTo>
                <a:close/>
                <a:moveTo>
                  <a:pt x="48859" y="178329"/>
                </a:moveTo>
                <a:cubicBezTo>
                  <a:pt x="43567" y="178329"/>
                  <a:pt x="38981" y="182915"/>
                  <a:pt x="38981" y="188559"/>
                </a:cubicBezTo>
                <a:cubicBezTo>
                  <a:pt x="38981" y="194204"/>
                  <a:pt x="43567" y="198790"/>
                  <a:pt x="48859" y="198790"/>
                </a:cubicBezTo>
                <a:cubicBezTo>
                  <a:pt x="54503" y="198790"/>
                  <a:pt x="59090" y="194204"/>
                  <a:pt x="59090" y="188559"/>
                </a:cubicBezTo>
                <a:cubicBezTo>
                  <a:pt x="59090" y="182915"/>
                  <a:pt x="54503" y="178329"/>
                  <a:pt x="48859" y="178329"/>
                </a:cubicBezTo>
                <a:close/>
                <a:moveTo>
                  <a:pt x="48859" y="169862"/>
                </a:moveTo>
                <a:cubicBezTo>
                  <a:pt x="59442" y="169862"/>
                  <a:pt x="67909" y="178329"/>
                  <a:pt x="67909" y="188559"/>
                </a:cubicBezTo>
                <a:cubicBezTo>
                  <a:pt x="67909" y="198790"/>
                  <a:pt x="59442" y="207609"/>
                  <a:pt x="48859" y="207609"/>
                </a:cubicBezTo>
                <a:cubicBezTo>
                  <a:pt x="38628" y="207609"/>
                  <a:pt x="30162" y="198790"/>
                  <a:pt x="30162" y="188559"/>
                </a:cubicBezTo>
                <a:cubicBezTo>
                  <a:pt x="30162" y="178329"/>
                  <a:pt x="38628" y="169862"/>
                  <a:pt x="48859" y="169862"/>
                </a:cubicBezTo>
                <a:close/>
                <a:moveTo>
                  <a:pt x="187334" y="133102"/>
                </a:moveTo>
                <a:lnTo>
                  <a:pt x="179365" y="213241"/>
                </a:lnTo>
                <a:lnTo>
                  <a:pt x="282598" y="213241"/>
                </a:lnTo>
                <a:lnTo>
                  <a:pt x="274629" y="133102"/>
                </a:lnTo>
                <a:lnTo>
                  <a:pt x="259053" y="133102"/>
                </a:lnTo>
                <a:lnTo>
                  <a:pt x="259053" y="146758"/>
                </a:lnTo>
                <a:cubicBezTo>
                  <a:pt x="259053" y="149274"/>
                  <a:pt x="257242" y="151071"/>
                  <a:pt x="254707" y="151071"/>
                </a:cubicBezTo>
                <a:cubicBezTo>
                  <a:pt x="252533" y="151071"/>
                  <a:pt x="250360" y="149274"/>
                  <a:pt x="250360" y="146758"/>
                </a:cubicBezTo>
                <a:lnTo>
                  <a:pt x="250360" y="133102"/>
                </a:lnTo>
                <a:lnTo>
                  <a:pt x="211602" y="133102"/>
                </a:lnTo>
                <a:lnTo>
                  <a:pt x="211602" y="146758"/>
                </a:lnTo>
                <a:cubicBezTo>
                  <a:pt x="211602" y="149274"/>
                  <a:pt x="209791" y="151071"/>
                  <a:pt x="206894" y="151071"/>
                </a:cubicBezTo>
                <a:cubicBezTo>
                  <a:pt x="204358" y="151071"/>
                  <a:pt x="202547" y="149274"/>
                  <a:pt x="202547" y="146758"/>
                </a:cubicBezTo>
                <a:lnTo>
                  <a:pt x="202547" y="133102"/>
                </a:lnTo>
                <a:lnTo>
                  <a:pt x="187334" y="133102"/>
                </a:lnTo>
                <a:close/>
                <a:moveTo>
                  <a:pt x="88448" y="125412"/>
                </a:moveTo>
                <a:lnTo>
                  <a:pt x="147370" y="125412"/>
                </a:lnTo>
                <a:cubicBezTo>
                  <a:pt x="150244" y="125412"/>
                  <a:pt x="152040" y="127610"/>
                  <a:pt x="152040" y="129808"/>
                </a:cubicBezTo>
                <a:cubicBezTo>
                  <a:pt x="152040" y="132373"/>
                  <a:pt x="150244" y="134571"/>
                  <a:pt x="147370" y="134571"/>
                </a:cubicBezTo>
                <a:lnTo>
                  <a:pt x="88448" y="134571"/>
                </a:lnTo>
                <a:cubicBezTo>
                  <a:pt x="85933" y="134571"/>
                  <a:pt x="84137" y="132373"/>
                  <a:pt x="84137" y="129808"/>
                </a:cubicBezTo>
                <a:cubicBezTo>
                  <a:pt x="84137" y="127610"/>
                  <a:pt x="85933" y="125412"/>
                  <a:pt x="88448" y="125412"/>
                </a:cubicBezTo>
                <a:close/>
                <a:moveTo>
                  <a:pt x="48859" y="119592"/>
                </a:moveTo>
                <a:cubicBezTo>
                  <a:pt x="43567" y="119592"/>
                  <a:pt x="38981" y="124178"/>
                  <a:pt x="38981" y="129822"/>
                </a:cubicBezTo>
                <a:cubicBezTo>
                  <a:pt x="38981" y="135819"/>
                  <a:pt x="43567" y="140406"/>
                  <a:pt x="48859" y="140406"/>
                </a:cubicBezTo>
                <a:cubicBezTo>
                  <a:pt x="54503" y="140406"/>
                  <a:pt x="59090" y="135819"/>
                  <a:pt x="59090" y="129822"/>
                </a:cubicBezTo>
                <a:cubicBezTo>
                  <a:pt x="59090" y="124178"/>
                  <a:pt x="54503" y="119592"/>
                  <a:pt x="48859" y="119592"/>
                </a:cubicBezTo>
                <a:close/>
                <a:moveTo>
                  <a:pt x="48859" y="111125"/>
                </a:moveTo>
                <a:cubicBezTo>
                  <a:pt x="59442" y="111125"/>
                  <a:pt x="67909" y="119592"/>
                  <a:pt x="67909" y="129822"/>
                </a:cubicBezTo>
                <a:cubicBezTo>
                  <a:pt x="67909" y="140406"/>
                  <a:pt x="59442" y="148872"/>
                  <a:pt x="48859" y="148872"/>
                </a:cubicBezTo>
                <a:cubicBezTo>
                  <a:pt x="38628" y="148872"/>
                  <a:pt x="30162" y="140406"/>
                  <a:pt x="30162" y="129822"/>
                </a:cubicBezTo>
                <a:cubicBezTo>
                  <a:pt x="30162" y="119592"/>
                  <a:pt x="38628" y="111125"/>
                  <a:pt x="48859" y="111125"/>
                </a:cubicBezTo>
                <a:close/>
                <a:moveTo>
                  <a:pt x="230800" y="97884"/>
                </a:moveTo>
                <a:cubicBezTo>
                  <a:pt x="220296" y="97884"/>
                  <a:pt x="211602" y="106509"/>
                  <a:pt x="211602" y="116931"/>
                </a:cubicBezTo>
                <a:lnTo>
                  <a:pt x="211602" y="124477"/>
                </a:lnTo>
                <a:lnTo>
                  <a:pt x="250360" y="124477"/>
                </a:lnTo>
                <a:lnTo>
                  <a:pt x="250360" y="116931"/>
                </a:lnTo>
                <a:cubicBezTo>
                  <a:pt x="250360" y="106509"/>
                  <a:pt x="241667" y="97884"/>
                  <a:pt x="230800" y="97884"/>
                </a:cubicBezTo>
                <a:close/>
                <a:moveTo>
                  <a:pt x="230800" y="88900"/>
                </a:moveTo>
                <a:cubicBezTo>
                  <a:pt x="246738" y="88900"/>
                  <a:pt x="259053" y="101478"/>
                  <a:pt x="259053" y="116931"/>
                </a:cubicBezTo>
                <a:lnTo>
                  <a:pt x="259053" y="124477"/>
                </a:lnTo>
                <a:lnTo>
                  <a:pt x="278613" y="124477"/>
                </a:lnTo>
                <a:cubicBezTo>
                  <a:pt x="281149" y="124477"/>
                  <a:pt x="282960" y="126274"/>
                  <a:pt x="283322" y="128430"/>
                </a:cubicBezTo>
                <a:lnTo>
                  <a:pt x="294913" y="247022"/>
                </a:lnTo>
                <a:cubicBezTo>
                  <a:pt x="294913" y="248459"/>
                  <a:pt x="294551" y="249178"/>
                  <a:pt x="293826" y="250256"/>
                </a:cubicBezTo>
                <a:cubicBezTo>
                  <a:pt x="293102" y="251334"/>
                  <a:pt x="292015" y="252053"/>
                  <a:pt x="290566" y="252053"/>
                </a:cubicBezTo>
                <a:lnTo>
                  <a:pt x="171396" y="252053"/>
                </a:lnTo>
                <a:cubicBezTo>
                  <a:pt x="169947" y="252053"/>
                  <a:pt x="168861" y="251334"/>
                  <a:pt x="167774" y="250256"/>
                </a:cubicBezTo>
                <a:cubicBezTo>
                  <a:pt x="167049" y="249178"/>
                  <a:pt x="166687" y="248459"/>
                  <a:pt x="166687" y="247022"/>
                </a:cubicBezTo>
                <a:lnTo>
                  <a:pt x="178641" y="128430"/>
                </a:lnTo>
                <a:cubicBezTo>
                  <a:pt x="179003" y="126274"/>
                  <a:pt x="180814" y="124477"/>
                  <a:pt x="183349" y="124477"/>
                </a:cubicBezTo>
                <a:lnTo>
                  <a:pt x="202547" y="124477"/>
                </a:lnTo>
                <a:lnTo>
                  <a:pt x="202547" y="116931"/>
                </a:lnTo>
                <a:cubicBezTo>
                  <a:pt x="202547" y="101478"/>
                  <a:pt x="215225" y="88900"/>
                  <a:pt x="230800" y="88900"/>
                </a:cubicBezTo>
                <a:close/>
                <a:moveTo>
                  <a:pt x="142437" y="65087"/>
                </a:moveTo>
                <a:lnTo>
                  <a:pt x="200102" y="65087"/>
                </a:lnTo>
                <a:cubicBezTo>
                  <a:pt x="202264" y="65087"/>
                  <a:pt x="204427" y="67285"/>
                  <a:pt x="204427" y="69849"/>
                </a:cubicBezTo>
                <a:cubicBezTo>
                  <a:pt x="204427" y="72048"/>
                  <a:pt x="202264" y="74246"/>
                  <a:pt x="200102" y="74246"/>
                </a:cubicBezTo>
                <a:lnTo>
                  <a:pt x="142437" y="74246"/>
                </a:lnTo>
                <a:cubicBezTo>
                  <a:pt x="139914" y="74246"/>
                  <a:pt x="138112" y="72048"/>
                  <a:pt x="138112" y="69849"/>
                </a:cubicBezTo>
                <a:cubicBezTo>
                  <a:pt x="138112" y="67285"/>
                  <a:pt x="139914" y="65087"/>
                  <a:pt x="142437" y="65087"/>
                </a:cubicBezTo>
                <a:close/>
                <a:moveTo>
                  <a:pt x="88520" y="65087"/>
                </a:moveTo>
                <a:lnTo>
                  <a:pt x="120298" y="65087"/>
                </a:lnTo>
                <a:cubicBezTo>
                  <a:pt x="122855" y="65087"/>
                  <a:pt x="125046" y="67285"/>
                  <a:pt x="125046" y="69849"/>
                </a:cubicBezTo>
                <a:cubicBezTo>
                  <a:pt x="125046" y="72048"/>
                  <a:pt x="122855" y="74246"/>
                  <a:pt x="120298" y="74246"/>
                </a:cubicBezTo>
                <a:lnTo>
                  <a:pt x="88520" y="74246"/>
                </a:lnTo>
                <a:cubicBezTo>
                  <a:pt x="85963" y="74246"/>
                  <a:pt x="84137" y="72048"/>
                  <a:pt x="84137" y="69849"/>
                </a:cubicBezTo>
                <a:cubicBezTo>
                  <a:pt x="84137" y="67285"/>
                  <a:pt x="85963" y="65087"/>
                  <a:pt x="88520" y="65087"/>
                </a:cubicBezTo>
                <a:close/>
                <a:moveTo>
                  <a:pt x="48859" y="59619"/>
                </a:moveTo>
                <a:cubicBezTo>
                  <a:pt x="43567" y="59619"/>
                  <a:pt x="38981" y="64206"/>
                  <a:pt x="38981" y="69850"/>
                </a:cubicBezTo>
                <a:cubicBezTo>
                  <a:pt x="38981" y="75494"/>
                  <a:pt x="43567" y="80081"/>
                  <a:pt x="48859" y="80081"/>
                </a:cubicBezTo>
                <a:cubicBezTo>
                  <a:pt x="54503" y="80081"/>
                  <a:pt x="59090" y="75494"/>
                  <a:pt x="59090" y="69850"/>
                </a:cubicBezTo>
                <a:cubicBezTo>
                  <a:pt x="59090" y="64206"/>
                  <a:pt x="54503" y="59619"/>
                  <a:pt x="48859" y="59619"/>
                </a:cubicBezTo>
                <a:close/>
                <a:moveTo>
                  <a:pt x="48859" y="50800"/>
                </a:moveTo>
                <a:cubicBezTo>
                  <a:pt x="59442" y="50800"/>
                  <a:pt x="67909" y="59267"/>
                  <a:pt x="67909" y="69850"/>
                </a:cubicBezTo>
                <a:cubicBezTo>
                  <a:pt x="67909" y="80081"/>
                  <a:pt x="59442" y="88547"/>
                  <a:pt x="48859" y="88547"/>
                </a:cubicBezTo>
                <a:cubicBezTo>
                  <a:pt x="38628" y="88547"/>
                  <a:pt x="30162" y="80081"/>
                  <a:pt x="30162" y="69850"/>
                </a:cubicBezTo>
                <a:cubicBezTo>
                  <a:pt x="30162" y="59267"/>
                  <a:pt x="38628" y="50800"/>
                  <a:pt x="48859" y="50800"/>
                </a:cubicBezTo>
                <a:close/>
                <a:moveTo>
                  <a:pt x="68106" y="8627"/>
                </a:moveTo>
                <a:lnTo>
                  <a:pt x="68106" y="22287"/>
                </a:lnTo>
                <a:cubicBezTo>
                  <a:pt x="68106" y="26241"/>
                  <a:pt x="71350" y="29477"/>
                  <a:pt x="75313" y="29477"/>
                </a:cubicBezTo>
                <a:lnTo>
                  <a:pt x="158555" y="29477"/>
                </a:lnTo>
                <a:cubicBezTo>
                  <a:pt x="162879" y="29477"/>
                  <a:pt x="166122" y="26241"/>
                  <a:pt x="166122" y="22287"/>
                </a:cubicBezTo>
                <a:lnTo>
                  <a:pt x="166122" y="8627"/>
                </a:lnTo>
                <a:lnTo>
                  <a:pt x="68106" y="8627"/>
                </a:lnTo>
                <a:close/>
                <a:moveTo>
                  <a:pt x="22342" y="0"/>
                </a:moveTo>
                <a:lnTo>
                  <a:pt x="212248" y="0"/>
                </a:lnTo>
                <a:cubicBezTo>
                  <a:pt x="224500" y="0"/>
                  <a:pt x="234590" y="9706"/>
                  <a:pt x="234590" y="22287"/>
                </a:cubicBezTo>
                <a:lnTo>
                  <a:pt x="234590" y="75489"/>
                </a:lnTo>
                <a:cubicBezTo>
                  <a:pt x="234590" y="78005"/>
                  <a:pt x="232428" y="80162"/>
                  <a:pt x="229905" y="80162"/>
                </a:cubicBezTo>
                <a:cubicBezTo>
                  <a:pt x="227743" y="80162"/>
                  <a:pt x="225581" y="78005"/>
                  <a:pt x="225581" y="75489"/>
                </a:cubicBezTo>
                <a:lnTo>
                  <a:pt x="225581" y="22287"/>
                </a:lnTo>
                <a:cubicBezTo>
                  <a:pt x="225581" y="14738"/>
                  <a:pt x="219815" y="8627"/>
                  <a:pt x="212248" y="8627"/>
                </a:cubicBezTo>
                <a:lnTo>
                  <a:pt x="175132" y="8627"/>
                </a:lnTo>
                <a:lnTo>
                  <a:pt x="175132" y="22287"/>
                </a:lnTo>
                <a:cubicBezTo>
                  <a:pt x="175132" y="31274"/>
                  <a:pt x="167925" y="38463"/>
                  <a:pt x="158555" y="38463"/>
                </a:cubicBezTo>
                <a:lnTo>
                  <a:pt x="75313" y="38463"/>
                </a:lnTo>
                <a:cubicBezTo>
                  <a:pt x="66665" y="38463"/>
                  <a:pt x="59098" y="31274"/>
                  <a:pt x="59098" y="22287"/>
                </a:cubicBezTo>
                <a:lnTo>
                  <a:pt x="59098" y="8627"/>
                </a:lnTo>
                <a:lnTo>
                  <a:pt x="22342" y="8627"/>
                </a:lnTo>
                <a:cubicBezTo>
                  <a:pt x="14774" y="8627"/>
                  <a:pt x="8648" y="14738"/>
                  <a:pt x="8648" y="22287"/>
                </a:cubicBezTo>
                <a:lnTo>
                  <a:pt x="8648" y="271040"/>
                </a:lnTo>
                <a:cubicBezTo>
                  <a:pt x="8648" y="278230"/>
                  <a:pt x="14774" y="284341"/>
                  <a:pt x="22342" y="284341"/>
                </a:cubicBezTo>
                <a:lnTo>
                  <a:pt x="212248" y="284341"/>
                </a:lnTo>
                <a:cubicBezTo>
                  <a:pt x="219815" y="284341"/>
                  <a:pt x="225581" y="278230"/>
                  <a:pt x="225581" y="271040"/>
                </a:cubicBezTo>
                <a:lnTo>
                  <a:pt x="225581" y="265289"/>
                </a:lnTo>
                <a:cubicBezTo>
                  <a:pt x="225581" y="262773"/>
                  <a:pt x="227743" y="260616"/>
                  <a:pt x="229905" y="260616"/>
                </a:cubicBezTo>
                <a:cubicBezTo>
                  <a:pt x="232428" y="260616"/>
                  <a:pt x="234590" y="262773"/>
                  <a:pt x="234590" y="265289"/>
                </a:cubicBezTo>
                <a:lnTo>
                  <a:pt x="234590" y="271040"/>
                </a:lnTo>
                <a:cubicBezTo>
                  <a:pt x="234590" y="283262"/>
                  <a:pt x="224500" y="293328"/>
                  <a:pt x="212248" y="293328"/>
                </a:cubicBezTo>
                <a:lnTo>
                  <a:pt x="22342" y="293328"/>
                </a:lnTo>
                <a:cubicBezTo>
                  <a:pt x="9729" y="293328"/>
                  <a:pt x="0" y="283262"/>
                  <a:pt x="0" y="271040"/>
                </a:cubicBezTo>
                <a:lnTo>
                  <a:pt x="0" y="22287"/>
                </a:lnTo>
                <a:cubicBezTo>
                  <a:pt x="0" y="9706"/>
                  <a:pt x="9729" y="0"/>
                  <a:pt x="2234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defTabSz="914217"/>
            <a:endParaRPr lang="en-US">
              <a:solidFill>
                <a:srgbClr val="898989"/>
              </a:solidFill>
              <a:latin typeface="Calibri" panose="020F0502020204030204"/>
            </a:endParaRPr>
          </a:p>
        </p:txBody>
      </p:sp>
      <p:sp>
        <p:nvSpPr>
          <p:cNvPr id="35" name="Freeform 939">
            <a:extLst>
              <a:ext uri="{FF2B5EF4-FFF2-40B4-BE49-F238E27FC236}">
                <a16:creationId xmlns:a16="http://schemas.microsoft.com/office/drawing/2014/main" id="{DC37A55A-4F79-924C-971E-B9BD9F0397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5350" y="5593708"/>
            <a:ext cx="427941" cy="427941"/>
          </a:xfrm>
          <a:custGeom>
            <a:avLst/>
            <a:gdLst>
              <a:gd name="T0" fmla="*/ 909372 w 293098"/>
              <a:gd name="T1" fmla="*/ 2319825 h 293328"/>
              <a:gd name="T2" fmla="*/ 808027 w 293098"/>
              <a:gd name="T3" fmla="*/ 2319825 h 293328"/>
              <a:gd name="T4" fmla="*/ 697343 w 293098"/>
              <a:gd name="T5" fmla="*/ 1607988 h 293328"/>
              <a:gd name="T6" fmla="*/ 1015505 w 293098"/>
              <a:gd name="T7" fmla="*/ 2461307 h 293328"/>
              <a:gd name="T8" fmla="*/ 697343 w 293098"/>
              <a:gd name="T9" fmla="*/ 1607988 h 293328"/>
              <a:gd name="T10" fmla="*/ 1516630 w 293098"/>
              <a:gd name="T11" fmla="*/ 612482 h 293328"/>
              <a:gd name="T12" fmla="*/ 1262092 w 293098"/>
              <a:gd name="T13" fmla="*/ 1355165 h 293328"/>
              <a:gd name="T14" fmla="*/ 1114919 w 293098"/>
              <a:gd name="T15" fmla="*/ 2461307 h 293328"/>
              <a:gd name="T16" fmla="*/ 2276265 w 293098"/>
              <a:gd name="T17" fmla="*/ 2461307 h 293328"/>
              <a:gd name="T18" fmla="*/ 2391614 w 293098"/>
              <a:gd name="T19" fmla="*/ 2251924 h 293328"/>
              <a:gd name="T20" fmla="*/ 2423427 w 293098"/>
              <a:gd name="T21" fmla="*/ 2180819 h 293328"/>
              <a:gd name="T22" fmla="*/ 2498990 w 293098"/>
              <a:gd name="T23" fmla="*/ 1951689 h 293328"/>
              <a:gd name="T24" fmla="*/ 2506944 w 293098"/>
              <a:gd name="T25" fmla="*/ 1876630 h 293328"/>
              <a:gd name="T26" fmla="*/ 2491040 w 293098"/>
              <a:gd name="T27" fmla="*/ 1663313 h 293328"/>
              <a:gd name="T28" fmla="*/ 2491040 w 293098"/>
              <a:gd name="T29" fmla="*/ 1564537 h 293328"/>
              <a:gd name="T30" fmla="*/ 2443322 w 293098"/>
              <a:gd name="T31" fmla="*/ 1323573 h 293328"/>
              <a:gd name="T32" fmla="*/ 1802997 w 293098"/>
              <a:gd name="T33" fmla="*/ 1303808 h 293328"/>
              <a:gd name="T34" fmla="*/ 1826841 w 293098"/>
              <a:gd name="T35" fmla="*/ 924569 h 293328"/>
              <a:gd name="T36" fmla="*/ 1627997 w 293098"/>
              <a:gd name="T37" fmla="*/ 509766 h 293328"/>
              <a:gd name="T38" fmla="*/ 1902415 w 293098"/>
              <a:gd name="T39" fmla="*/ 1224804 h 293328"/>
              <a:gd name="T40" fmla="*/ 2650119 w 293098"/>
              <a:gd name="T41" fmla="*/ 1442092 h 293328"/>
              <a:gd name="T42" fmla="*/ 2666035 w 293098"/>
              <a:gd name="T43" fmla="*/ 1766016 h 293328"/>
              <a:gd name="T44" fmla="*/ 2638202 w 293098"/>
              <a:gd name="T45" fmla="*/ 2046500 h 293328"/>
              <a:gd name="T46" fmla="*/ 2506944 w 293098"/>
              <a:gd name="T47" fmla="*/ 2323036 h 293328"/>
              <a:gd name="T48" fmla="*/ 2268319 w 293098"/>
              <a:gd name="T49" fmla="*/ 2560065 h 293328"/>
              <a:gd name="T50" fmla="*/ 466651 w 293098"/>
              <a:gd name="T51" fmla="*/ 2512663 h 293328"/>
              <a:gd name="T52" fmla="*/ 597911 w 293098"/>
              <a:gd name="T53" fmla="*/ 2461307 h 293328"/>
              <a:gd name="T54" fmla="*/ 192227 w 293098"/>
              <a:gd name="T55" fmla="*/ 1607988 h 293328"/>
              <a:gd name="T56" fmla="*/ 192227 w 293098"/>
              <a:gd name="T57" fmla="*/ 1513204 h 293328"/>
              <a:gd name="T58" fmla="*/ 1190507 w 293098"/>
              <a:gd name="T59" fmla="*/ 1291956 h 293328"/>
              <a:gd name="T60" fmla="*/ 1409247 w 293098"/>
              <a:gd name="T61" fmla="*/ 588784 h 293328"/>
              <a:gd name="T62" fmla="*/ 1627997 w 293098"/>
              <a:gd name="T63" fmla="*/ 509766 h 293328"/>
              <a:gd name="T64" fmla="*/ 99312 w 293098"/>
              <a:gd name="T65" fmla="*/ 1611451 h 293328"/>
              <a:gd name="T66" fmla="*/ 2403499 w 293098"/>
              <a:gd name="T67" fmla="*/ 2914801 h 293328"/>
              <a:gd name="T68" fmla="*/ 3122548 w 293098"/>
              <a:gd name="T69" fmla="*/ 3104383 h 293328"/>
              <a:gd name="T70" fmla="*/ 2927902 w 293098"/>
              <a:gd name="T71" fmla="*/ 2389491 h 293328"/>
              <a:gd name="T72" fmla="*/ 1620876 w 293098"/>
              <a:gd name="T73" fmla="*/ 98743 h 293328"/>
              <a:gd name="T74" fmla="*/ 3241731 w 293098"/>
              <a:gd name="T75" fmla="*/ 1611451 h 293328"/>
              <a:gd name="T76" fmla="*/ 3241731 w 293098"/>
              <a:gd name="T77" fmla="*/ 3159674 h 293328"/>
              <a:gd name="T78" fmla="*/ 3194065 w 293098"/>
              <a:gd name="T79" fmla="*/ 3222872 h 293328"/>
              <a:gd name="T80" fmla="*/ 2439242 w 293098"/>
              <a:gd name="T81" fmla="*/ 3005641 h 293328"/>
              <a:gd name="T82" fmla="*/ 0 w 293098"/>
              <a:gd name="T83" fmla="*/ 1611451 h 293328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293098" h="293328">
                <a:moveTo>
                  <a:pt x="77421" y="206375"/>
                </a:moveTo>
                <a:cubicBezTo>
                  <a:pt x="79986" y="206375"/>
                  <a:pt x="82184" y="208573"/>
                  <a:pt x="82184" y="211138"/>
                </a:cubicBezTo>
                <a:cubicBezTo>
                  <a:pt x="82184" y="213702"/>
                  <a:pt x="79986" y="215534"/>
                  <a:pt x="77421" y="215534"/>
                </a:cubicBezTo>
                <a:cubicBezTo>
                  <a:pt x="74857" y="215534"/>
                  <a:pt x="73025" y="213702"/>
                  <a:pt x="73025" y="211138"/>
                </a:cubicBezTo>
                <a:cubicBezTo>
                  <a:pt x="73025" y="208573"/>
                  <a:pt x="74857" y="206375"/>
                  <a:pt x="77421" y="206375"/>
                </a:cubicBezTo>
                <a:close/>
                <a:moveTo>
                  <a:pt x="63021" y="146351"/>
                </a:moveTo>
                <a:lnTo>
                  <a:pt x="63021" y="224014"/>
                </a:lnTo>
                <a:lnTo>
                  <a:pt x="91776" y="224014"/>
                </a:lnTo>
                <a:lnTo>
                  <a:pt x="91776" y="146351"/>
                </a:lnTo>
                <a:lnTo>
                  <a:pt x="63021" y="146351"/>
                </a:lnTo>
                <a:close/>
                <a:moveTo>
                  <a:pt x="146769" y="55026"/>
                </a:moveTo>
                <a:cubicBezTo>
                  <a:pt x="142096" y="55026"/>
                  <a:pt x="138861" y="55385"/>
                  <a:pt x="137064" y="55745"/>
                </a:cubicBezTo>
                <a:cubicBezTo>
                  <a:pt x="138502" y="63655"/>
                  <a:pt x="141018" y="80554"/>
                  <a:pt x="138502" y="88464"/>
                </a:cubicBezTo>
                <a:cubicBezTo>
                  <a:pt x="133829" y="102127"/>
                  <a:pt x="123046" y="113992"/>
                  <a:pt x="114061" y="123340"/>
                </a:cubicBezTo>
                <a:cubicBezTo>
                  <a:pt x="107591" y="130531"/>
                  <a:pt x="100761" y="137722"/>
                  <a:pt x="100761" y="142037"/>
                </a:cubicBezTo>
                <a:lnTo>
                  <a:pt x="100761" y="224014"/>
                </a:lnTo>
                <a:lnTo>
                  <a:pt x="204997" y="224014"/>
                </a:lnTo>
                <a:cubicBezTo>
                  <a:pt x="205357" y="224014"/>
                  <a:pt x="205357" y="224014"/>
                  <a:pt x="205716" y="224014"/>
                </a:cubicBezTo>
                <a:cubicBezTo>
                  <a:pt x="212545" y="223295"/>
                  <a:pt x="217577" y="217901"/>
                  <a:pt x="217577" y="211430"/>
                </a:cubicBezTo>
                <a:cubicBezTo>
                  <a:pt x="217577" y="209272"/>
                  <a:pt x="217218" y="207115"/>
                  <a:pt x="216140" y="204958"/>
                </a:cubicBezTo>
                <a:cubicBezTo>
                  <a:pt x="215421" y="203879"/>
                  <a:pt x="215421" y="202441"/>
                  <a:pt x="216140" y="201003"/>
                </a:cubicBezTo>
                <a:cubicBezTo>
                  <a:pt x="216499" y="199924"/>
                  <a:pt x="217577" y="198845"/>
                  <a:pt x="219015" y="198486"/>
                </a:cubicBezTo>
                <a:cubicBezTo>
                  <a:pt x="225126" y="197407"/>
                  <a:pt x="229439" y="192014"/>
                  <a:pt x="229439" y="186261"/>
                </a:cubicBezTo>
                <a:cubicBezTo>
                  <a:pt x="229439" y="183025"/>
                  <a:pt x="228361" y="179789"/>
                  <a:pt x="225844" y="177632"/>
                </a:cubicBezTo>
                <a:cubicBezTo>
                  <a:pt x="225126" y="176553"/>
                  <a:pt x="224766" y="175475"/>
                  <a:pt x="224766" y="174036"/>
                </a:cubicBezTo>
                <a:cubicBezTo>
                  <a:pt x="224766" y="172598"/>
                  <a:pt x="225485" y="171520"/>
                  <a:pt x="226563" y="170800"/>
                </a:cubicBezTo>
                <a:cubicBezTo>
                  <a:pt x="229798" y="168284"/>
                  <a:pt x="231955" y="164688"/>
                  <a:pt x="231955" y="160733"/>
                </a:cubicBezTo>
                <a:cubicBezTo>
                  <a:pt x="231955" y="154261"/>
                  <a:pt x="228001" y="151385"/>
                  <a:pt x="225126" y="151385"/>
                </a:cubicBezTo>
                <a:cubicBezTo>
                  <a:pt x="222610" y="151385"/>
                  <a:pt x="220812" y="149227"/>
                  <a:pt x="220812" y="146711"/>
                </a:cubicBezTo>
                <a:cubicBezTo>
                  <a:pt x="220812" y="144194"/>
                  <a:pt x="222610" y="142396"/>
                  <a:pt x="225126" y="142396"/>
                </a:cubicBezTo>
                <a:cubicBezTo>
                  <a:pt x="225844" y="142037"/>
                  <a:pt x="230517" y="139520"/>
                  <a:pt x="230517" y="131250"/>
                </a:cubicBezTo>
                <a:cubicBezTo>
                  <a:pt x="230517" y="125138"/>
                  <a:pt x="225485" y="120464"/>
                  <a:pt x="220812" y="120464"/>
                </a:cubicBezTo>
                <a:lnTo>
                  <a:pt x="166538" y="120464"/>
                </a:lnTo>
                <a:cubicBezTo>
                  <a:pt x="165100" y="120464"/>
                  <a:pt x="163662" y="119744"/>
                  <a:pt x="162944" y="118666"/>
                </a:cubicBezTo>
                <a:cubicBezTo>
                  <a:pt x="161865" y="117587"/>
                  <a:pt x="161865" y="116149"/>
                  <a:pt x="162225" y="114711"/>
                </a:cubicBezTo>
                <a:cubicBezTo>
                  <a:pt x="163303" y="110037"/>
                  <a:pt x="166538" y="98172"/>
                  <a:pt x="165100" y="84149"/>
                </a:cubicBezTo>
                <a:cubicBezTo>
                  <a:pt x="163303" y="67610"/>
                  <a:pt x="155755" y="55385"/>
                  <a:pt x="146769" y="55026"/>
                </a:cubicBezTo>
                <a:close/>
                <a:moveTo>
                  <a:pt x="147128" y="46396"/>
                </a:moveTo>
                <a:cubicBezTo>
                  <a:pt x="161146" y="46756"/>
                  <a:pt x="171929" y="61857"/>
                  <a:pt x="173727" y="83430"/>
                </a:cubicBezTo>
                <a:cubicBezTo>
                  <a:pt x="174805" y="94576"/>
                  <a:pt x="173727" y="105003"/>
                  <a:pt x="171929" y="111475"/>
                </a:cubicBezTo>
                <a:lnTo>
                  <a:pt x="220812" y="111475"/>
                </a:lnTo>
                <a:cubicBezTo>
                  <a:pt x="230877" y="111475"/>
                  <a:pt x="239503" y="120823"/>
                  <a:pt x="239503" y="131250"/>
                </a:cubicBezTo>
                <a:cubicBezTo>
                  <a:pt x="239503" y="137722"/>
                  <a:pt x="237346" y="142756"/>
                  <a:pt x="234471" y="146351"/>
                </a:cubicBezTo>
                <a:cubicBezTo>
                  <a:pt x="238065" y="149227"/>
                  <a:pt x="240941" y="154261"/>
                  <a:pt x="240941" y="160733"/>
                </a:cubicBezTo>
                <a:cubicBezTo>
                  <a:pt x="240941" y="165767"/>
                  <a:pt x="238784" y="170800"/>
                  <a:pt x="235190" y="175115"/>
                </a:cubicBezTo>
                <a:cubicBezTo>
                  <a:pt x="237346" y="178351"/>
                  <a:pt x="238425" y="181946"/>
                  <a:pt x="238425" y="186261"/>
                </a:cubicBezTo>
                <a:cubicBezTo>
                  <a:pt x="238425" y="194531"/>
                  <a:pt x="233393" y="202081"/>
                  <a:pt x="225844" y="205677"/>
                </a:cubicBezTo>
                <a:cubicBezTo>
                  <a:pt x="226204" y="207475"/>
                  <a:pt x="226563" y="209272"/>
                  <a:pt x="226563" y="211430"/>
                </a:cubicBezTo>
                <a:cubicBezTo>
                  <a:pt x="226563" y="222576"/>
                  <a:pt x="218296" y="231564"/>
                  <a:pt x="206435" y="232643"/>
                </a:cubicBezTo>
                <a:cubicBezTo>
                  <a:pt x="206435" y="232643"/>
                  <a:pt x="205716" y="233003"/>
                  <a:pt x="204997" y="233003"/>
                </a:cubicBezTo>
                <a:lnTo>
                  <a:pt x="46846" y="233003"/>
                </a:lnTo>
                <a:cubicBezTo>
                  <a:pt x="44330" y="233003"/>
                  <a:pt x="42173" y="230845"/>
                  <a:pt x="42173" y="228688"/>
                </a:cubicBezTo>
                <a:cubicBezTo>
                  <a:pt x="42173" y="226171"/>
                  <a:pt x="44330" y="224014"/>
                  <a:pt x="46846" y="224014"/>
                </a:cubicBezTo>
                <a:lnTo>
                  <a:pt x="54035" y="224014"/>
                </a:lnTo>
                <a:lnTo>
                  <a:pt x="54035" y="146351"/>
                </a:lnTo>
                <a:lnTo>
                  <a:pt x="17373" y="146351"/>
                </a:lnTo>
                <a:cubicBezTo>
                  <a:pt x="14497" y="146351"/>
                  <a:pt x="12700" y="144553"/>
                  <a:pt x="12700" y="142037"/>
                </a:cubicBezTo>
                <a:cubicBezTo>
                  <a:pt x="12700" y="139520"/>
                  <a:pt x="14497" y="137722"/>
                  <a:pt x="17373" y="137722"/>
                </a:cubicBezTo>
                <a:lnTo>
                  <a:pt x="92854" y="137722"/>
                </a:lnTo>
                <a:cubicBezTo>
                  <a:pt x="94651" y="131250"/>
                  <a:pt x="100761" y="125138"/>
                  <a:pt x="107591" y="117587"/>
                </a:cubicBezTo>
                <a:cubicBezTo>
                  <a:pt x="116217" y="108239"/>
                  <a:pt x="125922" y="97452"/>
                  <a:pt x="129876" y="85587"/>
                </a:cubicBezTo>
                <a:cubicBezTo>
                  <a:pt x="131673" y="80194"/>
                  <a:pt x="129157" y="62936"/>
                  <a:pt x="127360" y="53587"/>
                </a:cubicBezTo>
                <a:cubicBezTo>
                  <a:pt x="127000" y="51790"/>
                  <a:pt x="127719" y="49992"/>
                  <a:pt x="129516" y="48913"/>
                </a:cubicBezTo>
                <a:cubicBezTo>
                  <a:pt x="130235" y="48554"/>
                  <a:pt x="135267" y="46037"/>
                  <a:pt x="147128" y="46396"/>
                </a:cubicBezTo>
                <a:close/>
                <a:moveTo>
                  <a:pt x="146485" y="8987"/>
                </a:moveTo>
                <a:cubicBezTo>
                  <a:pt x="70729" y="8987"/>
                  <a:pt x="8976" y="70816"/>
                  <a:pt x="8976" y="146664"/>
                </a:cubicBezTo>
                <a:cubicBezTo>
                  <a:pt x="8976" y="222871"/>
                  <a:pt x="70729" y="284341"/>
                  <a:pt x="146485" y="284341"/>
                </a:cubicBezTo>
                <a:cubicBezTo>
                  <a:pt x="171617" y="284341"/>
                  <a:pt x="196031" y="277870"/>
                  <a:pt x="217214" y="265289"/>
                </a:cubicBezTo>
                <a:cubicBezTo>
                  <a:pt x="218291" y="264570"/>
                  <a:pt x="219727" y="264211"/>
                  <a:pt x="220804" y="264570"/>
                </a:cubicBezTo>
                <a:lnTo>
                  <a:pt x="282198" y="282544"/>
                </a:lnTo>
                <a:lnTo>
                  <a:pt x="264247" y="221074"/>
                </a:lnTo>
                <a:cubicBezTo>
                  <a:pt x="263888" y="219996"/>
                  <a:pt x="264247" y="218558"/>
                  <a:pt x="264606" y="217479"/>
                </a:cubicBezTo>
                <a:cubicBezTo>
                  <a:pt x="277531" y="196271"/>
                  <a:pt x="283993" y="171827"/>
                  <a:pt x="283993" y="146664"/>
                </a:cubicBezTo>
                <a:cubicBezTo>
                  <a:pt x="283993" y="70816"/>
                  <a:pt x="222599" y="8987"/>
                  <a:pt x="146485" y="8987"/>
                </a:cubicBezTo>
                <a:close/>
                <a:moveTo>
                  <a:pt x="146485" y="0"/>
                </a:moveTo>
                <a:cubicBezTo>
                  <a:pt x="227266" y="0"/>
                  <a:pt x="292969" y="66142"/>
                  <a:pt x="292969" y="146664"/>
                </a:cubicBezTo>
                <a:cubicBezTo>
                  <a:pt x="292969" y="172546"/>
                  <a:pt x="286147" y="198068"/>
                  <a:pt x="273222" y="220355"/>
                </a:cubicBezTo>
                <a:lnTo>
                  <a:pt x="292969" y="287576"/>
                </a:lnTo>
                <a:cubicBezTo>
                  <a:pt x="293328" y="289373"/>
                  <a:pt x="292969" y="291171"/>
                  <a:pt x="291533" y="292249"/>
                </a:cubicBezTo>
                <a:cubicBezTo>
                  <a:pt x="290815" y="292968"/>
                  <a:pt x="289738" y="293328"/>
                  <a:pt x="288661" y="293328"/>
                </a:cubicBezTo>
                <a:cubicBezTo>
                  <a:pt x="287943" y="293328"/>
                  <a:pt x="287584" y="293328"/>
                  <a:pt x="287225" y="293328"/>
                </a:cubicBezTo>
                <a:lnTo>
                  <a:pt x="220445" y="273557"/>
                </a:lnTo>
                <a:cubicBezTo>
                  <a:pt x="197826" y="286498"/>
                  <a:pt x="172694" y="293328"/>
                  <a:pt x="146485" y="293328"/>
                </a:cubicBezTo>
                <a:cubicBezTo>
                  <a:pt x="66061" y="293328"/>
                  <a:pt x="0" y="227545"/>
                  <a:pt x="0" y="146664"/>
                </a:cubicBezTo>
                <a:cubicBezTo>
                  <a:pt x="0" y="66142"/>
                  <a:pt x="66061" y="0"/>
                  <a:pt x="14648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defTabSz="914217"/>
            <a:endParaRPr lang="en-US">
              <a:solidFill>
                <a:srgbClr val="898989"/>
              </a:solidFill>
              <a:latin typeface="Calibri" panose="020F0502020204030204"/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6D696F3-C01B-4C32-8647-2DE046C31CB7}"/>
              </a:ext>
            </a:extLst>
          </p:cNvPr>
          <p:cNvSpPr/>
          <p:nvPr/>
        </p:nvSpPr>
        <p:spPr>
          <a:xfrm>
            <a:off x="10902670" y="348076"/>
            <a:ext cx="779930" cy="43951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Freeform 925">
            <a:extLst>
              <a:ext uri="{FF2B5EF4-FFF2-40B4-BE49-F238E27FC236}">
                <a16:creationId xmlns:a16="http://schemas.microsoft.com/office/drawing/2014/main" id="{68854884-5C02-46B4-8485-278DCBEE2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3929" y="4078932"/>
            <a:ext cx="447963" cy="449205"/>
          </a:xfrm>
          <a:custGeom>
            <a:avLst/>
            <a:gdLst>
              <a:gd name="T0" fmla="*/ 3007814 w 296468"/>
              <a:gd name="T1" fmla="*/ 2671164 h 296502"/>
              <a:gd name="T2" fmla="*/ 2672307 w 296468"/>
              <a:gd name="T3" fmla="*/ 3002582 h 296502"/>
              <a:gd name="T4" fmla="*/ 2794662 w 296468"/>
              <a:gd name="T5" fmla="*/ 3124909 h 296502"/>
              <a:gd name="T6" fmla="*/ 2909135 w 296468"/>
              <a:gd name="T7" fmla="*/ 3124909 h 296502"/>
              <a:gd name="T8" fmla="*/ 3126228 w 296468"/>
              <a:gd name="T9" fmla="*/ 2907897 h 296502"/>
              <a:gd name="T10" fmla="*/ 3145972 w 296468"/>
              <a:gd name="T11" fmla="*/ 2848704 h 296502"/>
              <a:gd name="T12" fmla="*/ 3126228 w 296468"/>
              <a:gd name="T13" fmla="*/ 2789524 h 296502"/>
              <a:gd name="T14" fmla="*/ 2545989 w 296468"/>
              <a:gd name="T15" fmla="*/ 2213474 h 296502"/>
              <a:gd name="T16" fmla="*/ 2210469 w 296468"/>
              <a:gd name="T17" fmla="*/ 2544908 h 296502"/>
              <a:gd name="T18" fmla="*/ 2601251 w 296468"/>
              <a:gd name="T19" fmla="*/ 2935524 h 296502"/>
              <a:gd name="T20" fmla="*/ 2936777 w 296468"/>
              <a:gd name="T21" fmla="*/ 2604098 h 296502"/>
              <a:gd name="T22" fmla="*/ 1230706 w 296468"/>
              <a:gd name="T23" fmla="*/ 729311 h 296502"/>
              <a:gd name="T24" fmla="*/ 1282486 w 296468"/>
              <a:gd name="T25" fmla="*/ 777079 h 296502"/>
              <a:gd name="T26" fmla="*/ 1230706 w 296468"/>
              <a:gd name="T27" fmla="*/ 828802 h 296502"/>
              <a:gd name="T28" fmla="*/ 808397 w 296468"/>
              <a:gd name="T29" fmla="*/ 1250635 h 296502"/>
              <a:gd name="T30" fmla="*/ 760604 w 296468"/>
              <a:gd name="T31" fmla="*/ 1298386 h 296502"/>
              <a:gd name="T32" fmla="*/ 712783 w 296468"/>
              <a:gd name="T33" fmla="*/ 1250635 h 296502"/>
              <a:gd name="T34" fmla="*/ 1230706 w 296468"/>
              <a:gd name="T35" fmla="*/ 729311 h 296502"/>
              <a:gd name="T36" fmla="*/ 1230357 w 296468"/>
              <a:gd name="T37" fmla="*/ 498344 h 296502"/>
              <a:gd name="T38" fmla="*/ 481533 w 296468"/>
              <a:gd name="T39" fmla="*/ 1250279 h 296502"/>
              <a:gd name="T40" fmla="*/ 1230357 w 296468"/>
              <a:gd name="T41" fmla="*/ 1998248 h 296502"/>
              <a:gd name="T42" fmla="*/ 1983162 w 296468"/>
              <a:gd name="T43" fmla="*/ 1250279 h 296502"/>
              <a:gd name="T44" fmla="*/ 1230357 w 296468"/>
              <a:gd name="T45" fmla="*/ 498344 h 296502"/>
              <a:gd name="T46" fmla="*/ 1230357 w 296468"/>
              <a:gd name="T47" fmla="*/ 399412 h 296502"/>
              <a:gd name="T48" fmla="*/ 2082209 w 296468"/>
              <a:gd name="T49" fmla="*/ 1250279 h 296502"/>
              <a:gd name="T50" fmla="*/ 1230357 w 296468"/>
              <a:gd name="T51" fmla="*/ 2097186 h 296502"/>
              <a:gd name="T52" fmla="*/ 382486 w 296468"/>
              <a:gd name="T53" fmla="*/ 1250279 h 296502"/>
              <a:gd name="T54" fmla="*/ 1230357 w 296468"/>
              <a:gd name="T55" fmla="*/ 399412 h 296502"/>
              <a:gd name="T56" fmla="*/ 1235498 w 296468"/>
              <a:gd name="T57" fmla="*/ 98644 h 296502"/>
              <a:gd name="T58" fmla="*/ 94765 w 296468"/>
              <a:gd name="T59" fmla="*/ 1238910 h 296502"/>
              <a:gd name="T60" fmla="*/ 1235498 w 296468"/>
              <a:gd name="T61" fmla="*/ 2379179 h 296502"/>
              <a:gd name="T62" fmla="*/ 1898644 w 296468"/>
              <a:gd name="T63" fmla="*/ 2166126 h 296502"/>
              <a:gd name="T64" fmla="*/ 1926269 w 296468"/>
              <a:gd name="T65" fmla="*/ 2158246 h 296502"/>
              <a:gd name="T66" fmla="*/ 1961790 w 296468"/>
              <a:gd name="T67" fmla="*/ 2174006 h 296502"/>
              <a:gd name="T68" fmla="*/ 2202580 w 296468"/>
              <a:gd name="T69" fmla="*/ 2414696 h 296502"/>
              <a:gd name="T70" fmla="*/ 2411779 w 296468"/>
              <a:gd name="T71" fmla="*/ 2201639 h 296502"/>
              <a:gd name="T72" fmla="*/ 2171001 w 296468"/>
              <a:gd name="T73" fmla="*/ 1964913 h 296502"/>
              <a:gd name="T74" fmla="*/ 2167056 w 296468"/>
              <a:gd name="T75" fmla="*/ 1897828 h 296502"/>
              <a:gd name="T76" fmla="*/ 2380217 w 296468"/>
              <a:gd name="T77" fmla="*/ 1238910 h 296502"/>
              <a:gd name="T78" fmla="*/ 1235498 w 296468"/>
              <a:gd name="T79" fmla="*/ 98644 h 296502"/>
              <a:gd name="T80" fmla="*/ 1235498 w 296468"/>
              <a:gd name="T81" fmla="*/ 0 h 296502"/>
              <a:gd name="T82" fmla="*/ 2478894 w 296468"/>
              <a:gd name="T83" fmla="*/ 1238910 h 296502"/>
              <a:gd name="T84" fmla="*/ 2269686 w 296468"/>
              <a:gd name="T85" fmla="*/ 1921498 h 296502"/>
              <a:gd name="T86" fmla="*/ 2482824 w 296468"/>
              <a:gd name="T87" fmla="*/ 2134559 h 296502"/>
              <a:gd name="T88" fmla="*/ 2510454 w 296468"/>
              <a:gd name="T89" fmla="*/ 2106949 h 296502"/>
              <a:gd name="T90" fmla="*/ 2577573 w 296468"/>
              <a:gd name="T91" fmla="*/ 2106949 h 296502"/>
              <a:gd name="T92" fmla="*/ 3193359 w 296468"/>
              <a:gd name="T93" fmla="*/ 2722461 h 296502"/>
              <a:gd name="T94" fmla="*/ 3193359 w 296468"/>
              <a:gd name="T95" fmla="*/ 2974970 h 296502"/>
              <a:gd name="T96" fmla="*/ 2976254 w 296468"/>
              <a:gd name="T97" fmla="*/ 3191972 h 296502"/>
              <a:gd name="T98" fmla="*/ 2849938 w 296468"/>
              <a:gd name="T99" fmla="*/ 3243260 h 296502"/>
              <a:gd name="T100" fmla="*/ 2723626 w 296468"/>
              <a:gd name="T101" fmla="*/ 3191972 h 296502"/>
              <a:gd name="T102" fmla="*/ 2107835 w 296468"/>
              <a:gd name="T103" fmla="*/ 2576475 h 296502"/>
              <a:gd name="T104" fmla="*/ 2092063 w 296468"/>
              <a:gd name="T105" fmla="*/ 2544908 h 296502"/>
              <a:gd name="T106" fmla="*/ 2107835 w 296468"/>
              <a:gd name="T107" fmla="*/ 2509399 h 296502"/>
              <a:gd name="T108" fmla="*/ 2135485 w 296468"/>
              <a:gd name="T109" fmla="*/ 2481785 h 296502"/>
              <a:gd name="T110" fmla="*/ 1922324 w 296468"/>
              <a:gd name="T111" fmla="*/ 2272662 h 296502"/>
              <a:gd name="T112" fmla="*/ 1235498 w 296468"/>
              <a:gd name="T113" fmla="*/ 2477819 h 296502"/>
              <a:gd name="T114" fmla="*/ 0 w 296468"/>
              <a:gd name="T115" fmla="*/ 1238910 h 296502"/>
              <a:gd name="T116" fmla="*/ 1235498 w 296468"/>
              <a:gd name="T117" fmla="*/ 0 h 29650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96468" h="296502">
                <a:moveTo>
                  <a:pt x="274661" y="244200"/>
                </a:moveTo>
                <a:lnTo>
                  <a:pt x="244023" y="274499"/>
                </a:lnTo>
                <a:lnTo>
                  <a:pt x="255197" y="285681"/>
                </a:lnTo>
                <a:cubicBezTo>
                  <a:pt x="257720" y="288206"/>
                  <a:pt x="262766" y="288206"/>
                  <a:pt x="265650" y="285681"/>
                </a:cubicBezTo>
                <a:lnTo>
                  <a:pt x="285474" y="265842"/>
                </a:lnTo>
                <a:cubicBezTo>
                  <a:pt x="286555" y="264399"/>
                  <a:pt x="287276" y="262596"/>
                  <a:pt x="287276" y="260431"/>
                </a:cubicBezTo>
                <a:cubicBezTo>
                  <a:pt x="287276" y="258628"/>
                  <a:pt x="286555" y="256464"/>
                  <a:pt x="285474" y="255021"/>
                </a:cubicBezTo>
                <a:lnTo>
                  <a:pt x="274661" y="244200"/>
                </a:lnTo>
                <a:close/>
                <a:moveTo>
                  <a:pt x="232488" y="202357"/>
                </a:moveTo>
                <a:lnTo>
                  <a:pt x="201850" y="232657"/>
                </a:lnTo>
                <a:lnTo>
                  <a:pt x="237535" y="268367"/>
                </a:lnTo>
                <a:lnTo>
                  <a:pt x="268173" y="238068"/>
                </a:lnTo>
                <a:lnTo>
                  <a:pt x="232488" y="202357"/>
                </a:lnTo>
                <a:close/>
                <a:moveTo>
                  <a:pt x="112382" y="66675"/>
                </a:moveTo>
                <a:cubicBezTo>
                  <a:pt x="114929" y="66675"/>
                  <a:pt x="117111" y="68494"/>
                  <a:pt x="117111" y="71041"/>
                </a:cubicBezTo>
                <a:cubicBezTo>
                  <a:pt x="117111" y="73587"/>
                  <a:pt x="114929" y="75770"/>
                  <a:pt x="112382" y="75770"/>
                </a:cubicBezTo>
                <a:cubicBezTo>
                  <a:pt x="91282" y="75770"/>
                  <a:pt x="73819" y="92869"/>
                  <a:pt x="73819" y="114334"/>
                </a:cubicBezTo>
                <a:cubicBezTo>
                  <a:pt x="73819" y="116880"/>
                  <a:pt x="72000" y="118699"/>
                  <a:pt x="69454" y="118699"/>
                </a:cubicBezTo>
                <a:cubicBezTo>
                  <a:pt x="66907" y="118699"/>
                  <a:pt x="65088" y="116880"/>
                  <a:pt x="65088" y="114334"/>
                </a:cubicBezTo>
                <a:cubicBezTo>
                  <a:pt x="65088" y="88140"/>
                  <a:pt x="86189" y="66675"/>
                  <a:pt x="112382" y="66675"/>
                </a:cubicBezTo>
                <a:close/>
                <a:moveTo>
                  <a:pt x="112351" y="45558"/>
                </a:moveTo>
                <a:cubicBezTo>
                  <a:pt x="74724" y="45558"/>
                  <a:pt x="43970" y="76311"/>
                  <a:pt x="43970" y="114301"/>
                </a:cubicBezTo>
                <a:cubicBezTo>
                  <a:pt x="43970" y="151928"/>
                  <a:pt x="74724" y="182681"/>
                  <a:pt x="112351" y="182681"/>
                </a:cubicBezTo>
                <a:cubicBezTo>
                  <a:pt x="150340" y="182681"/>
                  <a:pt x="181093" y="151928"/>
                  <a:pt x="181093" y="114301"/>
                </a:cubicBezTo>
                <a:cubicBezTo>
                  <a:pt x="181093" y="76311"/>
                  <a:pt x="150340" y="45558"/>
                  <a:pt x="112351" y="45558"/>
                </a:cubicBezTo>
                <a:close/>
                <a:moveTo>
                  <a:pt x="112351" y="36513"/>
                </a:moveTo>
                <a:cubicBezTo>
                  <a:pt x="155405" y="36513"/>
                  <a:pt x="190138" y="71608"/>
                  <a:pt x="190138" y="114301"/>
                </a:cubicBezTo>
                <a:cubicBezTo>
                  <a:pt x="190138" y="156993"/>
                  <a:pt x="155405" y="191726"/>
                  <a:pt x="112351" y="191726"/>
                </a:cubicBezTo>
                <a:cubicBezTo>
                  <a:pt x="69658" y="191726"/>
                  <a:pt x="34925" y="156993"/>
                  <a:pt x="34925" y="114301"/>
                </a:cubicBezTo>
                <a:cubicBezTo>
                  <a:pt x="34925" y="71608"/>
                  <a:pt x="69658" y="36513"/>
                  <a:pt x="112351" y="36513"/>
                </a:cubicBezTo>
                <a:close/>
                <a:moveTo>
                  <a:pt x="112820" y="9018"/>
                </a:moveTo>
                <a:cubicBezTo>
                  <a:pt x="55509" y="9018"/>
                  <a:pt x="8651" y="55910"/>
                  <a:pt x="8651" y="113262"/>
                </a:cubicBezTo>
                <a:cubicBezTo>
                  <a:pt x="8651" y="170615"/>
                  <a:pt x="55509" y="217507"/>
                  <a:pt x="112820" y="217507"/>
                </a:cubicBezTo>
                <a:cubicBezTo>
                  <a:pt x="134807" y="217507"/>
                  <a:pt x="155713" y="211014"/>
                  <a:pt x="173375" y="198029"/>
                </a:cubicBezTo>
                <a:cubicBezTo>
                  <a:pt x="174096" y="197308"/>
                  <a:pt x="175177" y="197308"/>
                  <a:pt x="175898" y="197308"/>
                </a:cubicBezTo>
                <a:cubicBezTo>
                  <a:pt x="176980" y="197308"/>
                  <a:pt x="178421" y="197668"/>
                  <a:pt x="179142" y="198750"/>
                </a:cubicBezTo>
                <a:lnTo>
                  <a:pt x="201130" y="220754"/>
                </a:lnTo>
                <a:lnTo>
                  <a:pt x="220233" y="201275"/>
                </a:lnTo>
                <a:lnTo>
                  <a:pt x="198246" y="179633"/>
                </a:lnTo>
                <a:cubicBezTo>
                  <a:pt x="196804" y="177829"/>
                  <a:pt x="196444" y="175304"/>
                  <a:pt x="197886" y="173501"/>
                </a:cubicBezTo>
                <a:cubicBezTo>
                  <a:pt x="210501" y="155826"/>
                  <a:pt x="217350" y="134905"/>
                  <a:pt x="217350" y="113262"/>
                </a:cubicBezTo>
                <a:cubicBezTo>
                  <a:pt x="217350" y="55910"/>
                  <a:pt x="170492" y="9018"/>
                  <a:pt x="112820" y="9018"/>
                </a:cubicBezTo>
                <a:close/>
                <a:moveTo>
                  <a:pt x="112820" y="0"/>
                </a:moveTo>
                <a:cubicBezTo>
                  <a:pt x="175538" y="0"/>
                  <a:pt x="226361" y="50860"/>
                  <a:pt x="226361" y="113262"/>
                </a:cubicBezTo>
                <a:cubicBezTo>
                  <a:pt x="226361" y="135626"/>
                  <a:pt x="219512" y="156908"/>
                  <a:pt x="207257" y="175665"/>
                </a:cubicBezTo>
                <a:lnTo>
                  <a:pt x="226721" y="195143"/>
                </a:lnTo>
                <a:lnTo>
                  <a:pt x="229244" y="192618"/>
                </a:lnTo>
                <a:cubicBezTo>
                  <a:pt x="231047" y="190815"/>
                  <a:pt x="233570" y="190815"/>
                  <a:pt x="235372" y="192618"/>
                </a:cubicBezTo>
                <a:lnTo>
                  <a:pt x="291602" y="248889"/>
                </a:lnTo>
                <a:cubicBezTo>
                  <a:pt x="298090" y="255021"/>
                  <a:pt x="298090" y="265842"/>
                  <a:pt x="291602" y="271974"/>
                </a:cubicBezTo>
                <a:lnTo>
                  <a:pt x="271777" y="291813"/>
                </a:lnTo>
                <a:cubicBezTo>
                  <a:pt x="268533" y="295060"/>
                  <a:pt x="264568" y="296502"/>
                  <a:pt x="260243" y="296502"/>
                </a:cubicBezTo>
                <a:cubicBezTo>
                  <a:pt x="255918" y="296502"/>
                  <a:pt x="251953" y="295060"/>
                  <a:pt x="248709" y="291813"/>
                </a:cubicBezTo>
                <a:lnTo>
                  <a:pt x="192479" y="235543"/>
                </a:lnTo>
                <a:cubicBezTo>
                  <a:pt x="191398" y="234821"/>
                  <a:pt x="191037" y="233739"/>
                  <a:pt x="191037" y="232657"/>
                </a:cubicBezTo>
                <a:cubicBezTo>
                  <a:pt x="191037" y="231575"/>
                  <a:pt x="191398" y="230132"/>
                  <a:pt x="192479" y="229411"/>
                </a:cubicBezTo>
                <a:lnTo>
                  <a:pt x="195002" y="226886"/>
                </a:lnTo>
                <a:lnTo>
                  <a:pt x="175538" y="207768"/>
                </a:lnTo>
                <a:cubicBezTo>
                  <a:pt x="157155" y="220032"/>
                  <a:pt x="135528" y="226525"/>
                  <a:pt x="112820" y="226525"/>
                </a:cubicBezTo>
                <a:cubicBezTo>
                  <a:pt x="50823" y="226525"/>
                  <a:pt x="0" y="175665"/>
                  <a:pt x="0" y="113262"/>
                </a:cubicBezTo>
                <a:cubicBezTo>
                  <a:pt x="0" y="50860"/>
                  <a:pt x="50823" y="0"/>
                  <a:pt x="11282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defTabSz="914217"/>
            <a:endParaRPr lang="en-US">
              <a:solidFill>
                <a:srgbClr val="898989"/>
              </a:solidFill>
              <a:latin typeface="Calibri" panose="020F0502020204030204"/>
            </a:endParaRPr>
          </a:p>
        </p:txBody>
      </p:sp>
      <p:sp>
        <p:nvSpPr>
          <p:cNvPr id="32" name="Freeform 942">
            <a:extLst>
              <a:ext uri="{FF2B5EF4-FFF2-40B4-BE49-F238E27FC236}">
                <a16:creationId xmlns:a16="http://schemas.microsoft.com/office/drawing/2014/main" id="{3B15DA02-6B0E-418A-925B-9E9CF21A5A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3891" y="4031870"/>
            <a:ext cx="525287" cy="525287"/>
          </a:xfrm>
          <a:custGeom>
            <a:avLst/>
            <a:gdLst>
              <a:gd name="T0" fmla="*/ 2503992 w 296502"/>
              <a:gd name="T1" fmla="*/ 1851221 h 296502"/>
              <a:gd name="T2" fmla="*/ 1443248 w 296502"/>
              <a:gd name="T3" fmla="*/ 2864642 h 296502"/>
              <a:gd name="T4" fmla="*/ 725570 w 296502"/>
              <a:gd name="T5" fmla="*/ 2588611 h 296502"/>
              <a:gd name="T6" fmla="*/ 528404 w 296502"/>
              <a:gd name="T7" fmla="*/ 2781836 h 296502"/>
              <a:gd name="T8" fmla="*/ 1443248 w 296502"/>
              <a:gd name="T9" fmla="*/ 3140663 h 296502"/>
              <a:gd name="T10" fmla="*/ 2780023 w 296502"/>
              <a:gd name="T11" fmla="*/ 1851221 h 296502"/>
              <a:gd name="T12" fmla="*/ 2145157 w 296502"/>
              <a:gd name="T13" fmla="*/ 1851221 h 296502"/>
              <a:gd name="T14" fmla="*/ 1443248 w 296502"/>
              <a:gd name="T15" fmla="*/ 2509755 h 296502"/>
              <a:gd name="T16" fmla="*/ 977940 w 296502"/>
              <a:gd name="T17" fmla="*/ 2336250 h 296502"/>
              <a:gd name="T18" fmla="*/ 792610 w 296502"/>
              <a:gd name="T19" fmla="*/ 2517630 h 296502"/>
              <a:gd name="T20" fmla="*/ 1443248 w 296502"/>
              <a:gd name="T21" fmla="*/ 2770002 h 296502"/>
              <a:gd name="T22" fmla="*/ 2405415 w 296502"/>
              <a:gd name="T23" fmla="*/ 1851221 h 296502"/>
              <a:gd name="T24" fmla="*/ 461368 w 296502"/>
              <a:gd name="T25" fmla="*/ 889085 h 296502"/>
              <a:gd name="T26" fmla="*/ 98587 w 296502"/>
              <a:gd name="T27" fmla="*/ 1799977 h 296502"/>
              <a:gd name="T28" fmla="*/ 461368 w 296502"/>
              <a:gd name="T29" fmla="*/ 2714796 h 296502"/>
              <a:gd name="T30" fmla="*/ 906954 w 296502"/>
              <a:gd name="T31" fmla="*/ 2265269 h 296502"/>
              <a:gd name="T32" fmla="*/ 733460 w 296502"/>
              <a:gd name="T33" fmla="*/ 1799977 h 296502"/>
              <a:gd name="T34" fmla="*/ 906954 w 296502"/>
              <a:gd name="T35" fmla="*/ 1338610 h 296502"/>
              <a:gd name="T36" fmla="*/ 1392001 w 296502"/>
              <a:gd name="T37" fmla="*/ 463235 h 296502"/>
              <a:gd name="T38" fmla="*/ 528404 w 296502"/>
              <a:gd name="T39" fmla="*/ 818104 h 296502"/>
              <a:gd name="T40" fmla="*/ 1392001 w 296502"/>
              <a:gd name="T41" fmla="*/ 1681684 h 296502"/>
              <a:gd name="T42" fmla="*/ 1443248 w 296502"/>
              <a:gd name="T43" fmla="*/ 364659 h 296502"/>
              <a:gd name="T44" fmla="*/ 1490575 w 296502"/>
              <a:gd name="T45" fmla="*/ 411973 h 296502"/>
              <a:gd name="T46" fmla="*/ 1490575 w 296502"/>
              <a:gd name="T47" fmla="*/ 1799977 h 296502"/>
              <a:gd name="T48" fmla="*/ 1459015 w 296502"/>
              <a:gd name="T49" fmla="*/ 1847295 h 296502"/>
              <a:gd name="T50" fmla="*/ 1443248 w 296502"/>
              <a:gd name="T51" fmla="*/ 1851221 h 296502"/>
              <a:gd name="T52" fmla="*/ 1407768 w 296502"/>
              <a:gd name="T53" fmla="*/ 1835454 h 296502"/>
              <a:gd name="T54" fmla="*/ 977940 w 296502"/>
              <a:gd name="T55" fmla="*/ 1409587 h 296502"/>
              <a:gd name="T56" fmla="*/ 832049 w 296502"/>
              <a:gd name="T57" fmla="*/ 1799977 h 296502"/>
              <a:gd name="T58" fmla="*/ 1443248 w 296502"/>
              <a:gd name="T59" fmla="*/ 2411167 h 296502"/>
              <a:gd name="T60" fmla="*/ 2050521 w 296502"/>
              <a:gd name="T61" fmla="*/ 1799977 h 296502"/>
              <a:gd name="T62" fmla="*/ 2097847 w 296502"/>
              <a:gd name="T63" fmla="*/ 1752657 h 296502"/>
              <a:gd name="T64" fmla="*/ 2831296 w 296502"/>
              <a:gd name="T65" fmla="*/ 1752657 h 296502"/>
              <a:gd name="T66" fmla="*/ 2878610 w 296502"/>
              <a:gd name="T67" fmla="*/ 1799977 h 296502"/>
              <a:gd name="T68" fmla="*/ 1443248 w 296502"/>
              <a:gd name="T69" fmla="*/ 3243187 h 296502"/>
              <a:gd name="T70" fmla="*/ 0 w 296502"/>
              <a:gd name="T71" fmla="*/ 1799977 h 296502"/>
              <a:gd name="T72" fmla="*/ 1443248 w 296502"/>
              <a:gd name="T73" fmla="*/ 364659 h 296502"/>
              <a:gd name="T74" fmla="*/ 1852608 w 296502"/>
              <a:gd name="T75" fmla="*/ 102421 h 296502"/>
              <a:gd name="T76" fmla="*/ 1852608 w 296502"/>
              <a:gd name="T77" fmla="*/ 732886 h 296502"/>
              <a:gd name="T78" fmla="*/ 2508439 w 296502"/>
              <a:gd name="T79" fmla="*/ 1390888 h 296502"/>
              <a:gd name="T80" fmla="*/ 3144498 w 296502"/>
              <a:gd name="T81" fmla="*/ 1390888 h 296502"/>
              <a:gd name="T82" fmla="*/ 1852608 w 296502"/>
              <a:gd name="T83" fmla="*/ 102421 h 296502"/>
              <a:gd name="T84" fmla="*/ 1801246 w 296502"/>
              <a:gd name="T85" fmla="*/ 0 h 296502"/>
              <a:gd name="T86" fmla="*/ 3243260 w 296502"/>
              <a:gd name="T87" fmla="*/ 1438172 h 296502"/>
              <a:gd name="T88" fmla="*/ 3195860 w 296502"/>
              <a:gd name="T89" fmla="*/ 1489399 h 296502"/>
              <a:gd name="T90" fmla="*/ 2461030 w 296502"/>
              <a:gd name="T91" fmla="*/ 1489399 h 296502"/>
              <a:gd name="T92" fmla="*/ 2413618 w 296502"/>
              <a:gd name="T93" fmla="*/ 1438172 h 296502"/>
              <a:gd name="T94" fmla="*/ 1801246 w 296502"/>
              <a:gd name="T95" fmla="*/ 831385 h 296502"/>
              <a:gd name="T96" fmla="*/ 1753837 w 296502"/>
              <a:gd name="T97" fmla="*/ 784094 h 296502"/>
              <a:gd name="T98" fmla="*/ 1753837 w 296502"/>
              <a:gd name="T99" fmla="*/ 51244 h 296502"/>
              <a:gd name="T100" fmla="*/ 1801246 w 296502"/>
              <a:gd name="T101" fmla="*/ 0 h 2965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296502" h="296502">
                <a:moveTo>
                  <a:pt x="228917" y="169245"/>
                </a:moveTo>
                <a:cubicBezTo>
                  <a:pt x="226394" y="220797"/>
                  <a:pt x="183855" y="261894"/>
                  <a:pt x="131943" y="261894"/>
                </a:cubicBezTo>
                <a:cubicBezTo>
                  <a:pt x="107069" y="261894"/>
                  <a:pt x="84357" y="252881"/>
                  <a:pt x="66332" y="236659"/>
                </a:cubicBezTo>
                <a:lnTo>
                  <a:pt x="48307" y="254323"/>
                </a:lnTo>
                <a:cubicBezTo>
                  <a:pt x="70298" y="274872"/>
                  <a:pt x="99498" y="287129"/>
                  <a:pt x="131943" y="287129"/>
                </a:cubicBezTo>
                <a:cubicBezTo>
                  <a:pt x="197914" y="287129"/>
                  <a:pt x="251989" y="234856"/>
                  <a:pt x="254152" y="169245"/>
                </a:cubicBezTo>
                <a:lnTo>
                  <a:pt x="228917" y="169245"/>
                </a:lnTo>
                <a:close/>
                <a:moveTo>
                  <a:pt x="196112" y="169245"/>
                </a:moveTo>
                <a:cubicBezTo>
                  <a:pt x="193949" y="202772"/>
                  <a:pt x="165830" y="229449"/>
                  <a:pt x="131943" y="229449"/>
                </a:cubicBezTo>
                <a:cubicBezTo>
                  <a:pt x="115360" y="229449"/>
                  <a:pt x="100580" y="223320"/>
                  <a:pt x="89404" y="213587"/>
                </a:cubicBezTo>
                <a:lnTo>
                  <a:pt x="72461" y="230170"/>
                </a:lnTo>
                <a:cubicBezTo>
                  <a:pt x="88683" y="244950"/>
                  <a:pt x="109592" y="253242"/>
                  <a:pt x="131943" y="253242"/>
                </a:cubicBezTo>
                <a:cubicBezTo>
                  <a:pt x="179168" y="253242"/>
                  <a:pt x="217381" y="215750"/>
                  <a:pt x="219905" y="169245"/>
                </a:cubicBezTo>
                <a:lnTo>
                  <a:pt x="196112" y="169245"/>
                </a:lnTo>
                <a:close/>
                <a:moveTo>
                  <a:pt x="42179" y="81283"/>
                </a:moveTo>
                <a:cubicBezTo>
                  <a:pt x="21630" y="103274"/>
                  <a:pt x="9013" y="132474"/>
                  <a:pt x="9013" y="164559"/>
                </a:cubicBezTo>
                <a:cubicBezTo>
                  <a:pt x="9013" y="196643"/>
                  <a:pt x="21630" y="226204"/>
                  <a:pt x="42179" y="248195"/>
                </a:cubicBezTo>
                <a:lnTo>
                  <a:pt x="82915" y="207098"/>
                </a:lnTo>
                <a:cubicBezTo>
                  <a:pt x="72821" y="195922"/>
                  <a:pt x="67053" y="181142"/>
                  <a:pt x="67053" y="164559"/>
                </a:cubicBezTo>
                <a:cubicBezTo>
                  <a:pt x="67053" y="149057"/>
                  <a:pt x="72821" y="133916"/>
                  <a:pt x="82915" y="122380"/>
                </a:cubicBezTo>
                <a:lnTo>
                  <a:pt x="42179" y="81283"/>
                </a:lnTo>
                <a:close/>
                <a:moveTo>
                  <a:pt x="127257" y="42350"/>
                </a:moveTo>
                <a:cubicBezTo>
                  <a:pt x="96975" y="43431"/>
                  <a:pt x="69577" y="55688"/>
                  <a:pt x="48307" y="74794"/>
                </a:cubicBezTo>
                <a:lnTo>
                  <a:pt x="127257" y="153744"/>
                </a:lnTo>
                <a:lnTo>
                  <a:pt x="127257" y="42350"/>
                </a:lnTo>
                <a:close/>
                <a:moveTo>
                  <a:pt x="131943" y="33337"/>
                </a:moveTo>
                <a:cubicBezTo>
                  <a:pt x="134106" y="33337"/>
                  <a:pt x="136269" y="35140"/>
                  <a:pt x="136269" y="37663"/>
                </a:cubicBezTo>
                <a:lnTo>
                  <a:pt x="136269" y="164559"/>
                </a:lnTo>
                <a:cubicBezTo>
                  <a:pt x="136269" y="166722"/>
                  <a:pt x="135187" y="168164"/>
                  <a:pt x="133385" y="168885"/>
                </a:cubicBezTo>
                <a:cubicBezTo>
                  <a:pt x="133024" y="169245"/>
                  <a:pt x="132303" y="169245"/>
                  <a:pt x="131943" y="169245"/>
                </a:cubicBezTo>
                <a:cubicBezTo>
                  <a:pt x="130501" y="169245"/>
                  <a:pt x="129420" y="168885"/>
                  <a:pt x="128699" y="167803"/>
                </a:cubicBezTo>
                <a:lnTo>
                  <a:pt x="89404" y="128869"/>
                </a:lnTo>
                <a:cubicBezTo>
                  <a:pt x="80752" y="138603"/>
                  <a:pt x="76066" y="151220"/>
                  <a:pt x="76066" y="164559"/>
                </a:cubicBezTo>
                <a:cubicBezTo>
                  <a:pt x="76066" y="195562"/>
                  <a:pt x="100940" y="220436"/>
                  <a:pt x="131943" y="220436"/>
                </a:cubicBezTo>
                <a:cubicBezTo>
                  <a:pt x="162585" y="220436"/>
                  <a:pt x="187460" y="195562"/>
                  <a:pt x="187460" y="164559"/>
                </a:cubicBezTo>
                <a:cubicBezTo>
                  <a:pt x="187460" y="162035"/>
                  <a:pt x="189262" y="160233"/>
                  <a:pt x="191786" y="160233"/>
                </a:cubicBezTo>
                <a:lnTo>
                  <a:pt x="258839" y="160233"/>
                </a:lnTo>
                <a:cubicBezTo>
                  <a:pt x="261362" y="160233"/>
                  <a:pt x="263165" y="162035"/>
                  <a:pt x="263165" y="164559"/>
                </a:cubicBezTo>
                <a:cubicBezTo>
                  <a:pt x="263165" y="237380"/>
                  <a:pt x="204403" y="296502"/>
                  <a:pt x="131943" y="296502"/>
                </a:cubicBezTo>
                <a:cubicBezTo>
                  <a:pt x="59122" y="296502"/>
                  <a:pt x="0" y="237380"/>
                  <a:pt x="0" y="164559"/>
                </a:cubicBezTo>
                <a:cubicBezTo>
                  <a:pt x="0" y="92098"/>
                  <a:pt x="59122" y="33337"/>
                  <a:pt x="131943" y="33337"/>
                </a:cubicBezTo>
                <a:close/>
                <a:moveTo>
                  <a:pt x="169368" y="9366"/>
                </a:moveTo>
                <a:lnTo>
                  <a:pt x="169368" y="67002"/>
                </a:lnTo>
                <a:cubicBezTo>
                  <a:pt x="201151" y="69523"/>
                  <a:pt x="227156" y="95099"/>
                  <a:pt x="229323" y="127159"/>
                </a:cubicBezTo>
                <a:lnTo>
                  <a:pt x="287473" y="127159"/>
                </a:lnTo>
                <a:cubicBezTo>
                  <a:pt x="285306" y="63039"/>
                  <a:pt x="233296" y="11527"/>
                  <a:pt x="169368" y="9366"/>
                </a:cubicBezTo>
                <a:close/>
                <a:moveTo>
                  <a:pt x="164672" y="0"/>
                </a:moveTo>
                <a:cubicBezTo>
                  <a:pt x="237269" y="0"/>
                  <a:pt x="296502" y="59077"/>
                  <a:pt x="296502" y="131482"/>
                </a:cubicBezTo>
                <a:cubicBezTo>
                  <a:pt x="296502" y="134364"/>
                  <a:pt x="294696" y="136165"/>
                  <a:pt x="292168" y="136165"/>
                </a:cubicBezTo>
                <a:lnTo>
                  <a:pt x="224989" y="136165"/>
                </a:lnTo>
                <a:cubicBezTo>
                  <a:pt x="222461" y="136165"/>
                  <a:pt x="220655" y="134364"/>
                  <a:pt x="220655" y="131482"/>
                </a:cubicBezTo>
                <a:cubicBezTo>
                  <a:pt x="220655" y="100863"/>
                  <a:pt x="195734" y="76007"/>
                  <a:pt x="164672" y="76007"/>
                </a:cubicBezTo>
                <a:cubicBezTo>
                  <a:pt x="162144" y="76007"/>
                  <a:pt x="160338" y="73846"/>
                  <a:pt x="160338" y="71685"/>
                </a:cubicBezTo>
                <a:lnTo>
                  <a:pt x="160338" y="4683"/>
                </a:lnTo>
                <a:cubicBezTo>
                  <a:pt x="160338" y="2161"/>
                  <a:pt x="162144" y="0"/>
                  <a:pt x="1646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defTabSz="914217"/>
            <a:endParaRPr lang="en-US">
              <a:solidFill>
                <a:srgbClr val="898989"/>
              </a:solidFill>
              <a:latin typeface="Calibri" panose="020F0502020204030204"/>
            </a:endParaRPr>
          </a:p>
        </p:txBody>
      </p:sp>
      <p:sp>
        <p:nvSpPr>
          <p:cNvPr id="33" name="Freeform 962">
            <a:extLst>
              <a:ext uri="{FF2B5EF4-FFF2-40B4-BE49-F238E27FC236}">
                <a16:creationId xmlns:a16="http://schemas.microsoft.com/office/drawing/2014/main" id="{F0D9ECF8-C359-4856-82DD-37C7CFB810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6997" y="5523256"/>
            <a:ext cx="525287" cy="525287"/>
          </a:xfrm>
          <a:custGeom>
            <a:avLst/>
            <a:gdLst>
              <a:gd name="T0" fmla="*/ 2366518 w 296503"/>
              <a:gd name="T1" fmla="*/ 3140931 h 296504"/>
              <a:gd name="T2" fmla="*/ 2789041 w 296503"/>
              <a:gd name="T3" fmla="*/ 2913052 h 296504"/>
              <a:gd name="T4" fmla="*/ 448790 w 296503"/>
              <a:gd name="T5" fmla="*/ 2913052 h 296504"/>
              <a:gd name="T6" fmla="*/ 873961 w 296503"/>
              <a:gd name="T7" fmla="*/ 3140931 h 296504"/>
              <a:gd name="T8" fmla="*/ 448790 w 296503"/>
              <a:gd name="T9" fmla="*/ 2913052 h 296504"/>
              <a:gd name="T10" fmla="*/ 2058506 w 296503"/>
              <a:gd name="T11" fmla="*/ 2810916 h 296504"/>
              <a:gd name="T12" fmla="*/ 3144446 w 296503"/>
              <a:gd name="T13" fmla="*/ 2127312 h 296504"/>
              <a:gd name="T14" fmla="*/ 98425 w 296503"/>
              <a:gd name="T15" fmla="*/ 2127312 h 296504"/>
              <a:gd name="T16" fmla="*/ 1177096 w 296503"/>
              <a:gd name="T17" fmla="*/ 2810916 h 296504"/>
              <a:gd name="T18" fmla="*/ 98425 w 296503"/>
              <a:gd name="T19" fmla="*/ 2127312 h 296504"/>
              <a:gd name="T20" fmla="*/ 3191833 w 296503"/>
              <a:gd name="T21" fmla="*/ 2029087 h 296504"/>
              <a:gd name="T22" fmla="*/ 3239218 w 296503"/>
              <a:gd name="T23" fmla="*/ 2861985 h 296504"/>
              <a:gd name="T24" fmla="*/ 2887779 w 296503"/>
              <a:gd name="T25" fmla="*/ 2913052 h 296504"/>
              <a:gd name="T26" fmla="*/ 3124704 w 296503"/>
              <a:gd name="T27" fmla="*/ 3140931 h 296504"/>
              <a:gd name="T28" fmla="*/ 3124704 w 296503"/>
              <a:gd name="T29" fmla="*/ 3239143 h 296504"/>
              <a:gd name="T30" fmla="*/ 2022966 w 296503"/>
              <a:gd name="T31" fmla="*/ 3188061 h 296504"/>
              <a:gd name="T32" fmla="*/ 2263860 w 296503"/>
              <a:gd name="T33" fmla="*/ 3140931 h 296504"/>
              <a:gd name="T34" fmla="*/ 2007170 w 296503"/>
              <a:gd name="T35" fmla="*/ 2913052 h 296504"/>
              <a:gd name="T36" fmla="*/ 1959781 w 296503"/>
              <a:gd name="T37" fmla="*/ 2080169 h 296504"/>
              <a:gd name="T38" fmla="*/ 51200 w 296503"/>
              <a:gd name="T39" fmla="*/ 2029087 h 296504"/>
              <a:gd name="T40" fmla="*/ 1279460 w 296503"/>
              <a:gd name="T41" fmla="*/ 2080169 h 296504"/>
              <a:gd name="T42" fmla="*/ 1228284 w 296503"/>
              <a:gd name="T43" fmla="*/ 2913052 h 296504"/>
              <a:gd name="T44" fmla="*/ 976339 w 296503"/>
              <a:gd name="T45" fmla="*/ 3140931 h 296504"/>
              <a:gd name="T46" fmla="*/ 1212529 w 296503"/>
              <a:gd name="T47" fmla="*/ 3188061 h 296504"/>
              <a:gd name="T48" fmla="*/ 118099 w 296503"/>
              <a:gd name="T49" fmla="*/ 3239143 h 296504"/>
              <a:gd name="T50" fmla="*/ 118099 w 296503"/>
              <a:gd name="T51" fmla="*/ 3140931 h 296504"/>
              <a:gd name="T52" fmla="*/ 350375 w 296503"/>
              <a:gd name="T53" fmla="*/ 2913052 h 296504"/>
              <a:gd name="T54" fmla="*/ 0 w 296503"/>
              <a:gd name="T55" fmla="*/ 2861985 h 296504"/>
              <a:gd name="T56" fmla="*/ 51200 w 296503"/>
              <a:gd name="T57" fmla="*/ 2029087 h 296504"/>
              <a:gd name="T58" fmla="*/ 1653077 w 296503"/>
              <a:gd name="T59" fmla="*/ 1296361 h 296504"/>
              <a:gd name="T60" fmla="*/ 3192007 w 296503"/>
              <a:gd name="T61" fmla="*/ 1574566 h 296504"/>
              <a:gd name="T62" fmla="*/ 3192007 w 296503"/>
              <a:gd name="T63" fmla="*/ 1677899 h 296504"/>
              <a:gd name="T64" fmla="*/ 2648843 w 296503"/>
              <a:gd name="T65" fmla="*/ 1956108 h 296504"/>
              <a:gd name="T66" fmla="*/ 2554396 w 296503"/>
              <a:gd name="T67" fmla="*/ 1956108 h 296504"/>
              <a:gd name="T68" fmla="*/ 688799 w 296503"/>
              <a:gd name="T69" fmla="*/ 1677899 h 296504"/>
              <a:gd name="T70" fmla="*/ 641546 w 296503"/>
              <a:gd name="T71" fmla="*/ 2007769 h 296504"/>
              <a:gd name="T72" fmla="*/ 590399 w 296503"/>
              <a:gd name="T73" fmla="*/ 1677899 h 296504"/>
              <a:gd name="T74" fmla="*/ 0 w 296503"/>
              <a:gd name="T75" fmla="*/ 1626222 h 296504"/>
              <a:gd name="T76" fmla="*/ 1554675 w 296503"/>
              <a:gd name="T77" fmla="*/ 1574566 h 296504"/>
              <a:gd name="T78" fmla="*/ 1601901 w 296503"/>
              <a:gd name="T79" fmla="*/ 1248673 h 296504"/>
              <a:gd name="T80" fmla="*/ 1387135 w 296503"/>
              <a:gd name="T81" fmla="*/ 1111497 h 296504"/>
              <a:gd name="T82" fmla="*/ 1809150 w 296503"/>
              <a:gd name="T83" fmla="*/ 882893 h 296504"/>
              <a:gd name="T84" fmla="*/ 1086250 w 296503"/>
              <a:gd name="T85" fmla="*/ 98543 h 296504"/>
              <a:gd name="T86" fmla="*/ 2156921 w 296503"/>
              <a:gd name="T87" fmla="*/ 784346 h 296504"/>
              <a:gd name="T88" fmla="*/ 1086250 w 296503"/>
              <a:gd name="T89" fmla="*/ 98543 h 296504"/>
              <a:gd name="T90" fmla="*/ 2203808 w 296503"/>
              <a:gd name="T91" fmla="*/ 0 h 296504"/>
              <a:gd name="T92" fmla="*/ 2250700 w 296503"/>
              <a:gd name="T93" fmla="*/ 835612 h 296504"/>
              <a:gd name="T94" fmla="*/ 1906835 w 296503"/>
              <a:gd name="T95" fmla="*/ 882893 h 296504"/>
              <a:gd name="T96" fmla="*/ 2141295 w 296503"/>
              <a:gd name="T97" fmla="*/ 1111497 h 296504"/>
              <a:gd name="T98" fmla="*/ 2141295 w 296503"/>
              <a:gd name="T99" fmla="*/ 1210035 h 296504"/>
              <a:gd name="T100" fmla="*/ 1051081 w 296503"/>
              <a:gd name="T101" fmla="*/ 1162737 h 296504"/>
              <a:gd name="T102" fmla="*/ 1289439 w 296503"/>
              <a:gd name="T103" fmla="*/ 1111497 h 296504"/>
              <a:gd name="T104" fmla="*/ 1035446 w 296503"/>
              <a:gd name="T105" fmla="*/ 882893 h 296504"/>
              <a:gd name="T106" fmla="*/ 988555 w 296503"/>
              <a:gd name="T107" fmla="*/ 47276 h 296504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96503" h="296504">
                <a:moveTo>
                  <a:pt x="220595" y="266654"/>
                </a:moveTo>
                <a:lnTo>
                  <a:pt x="216619" y="287513"/>
                </a:lnTo>
                <a:lnTo>
                  <a:pt x="259633" y="287513"/>
                </a:lnTo>
                <a:lnTo>
                  <a:pt x="255295" y="266654"/>
                </a:lnTo>
                <a:lnTo>
                  <a:pt x="220595" y="266654"/>
                </a:lnTo>
                <a:close/>
                <a:moveTo>
                  <a:pt x="41080" y="266654"/>
                </a:moveTo>
                <a:lnTo>
                  <a:pt x="37117" y="287513"/>
                </a:lnTo>
                <a:lnTo>
                  <a:pt x="79999" y="287513"/>
                </a:lnTo>
                <a:lnTo>
                  <a:pt x="76035" y="266654"/>
                </a:lnTo>
                <a:lnTo>
                  <a:pt x="41080" y="266654"/>
                </a:lnTo>
                <a:close/>
                <a:moveTo>
                  <a:pt x="188425" y="194729"/>
                </a:moveTo>
                <a:lnTo>
                  <a:pt x="188425" y="257304"/>
                </a:lnTo>
                <a:lnTo>
                  <a:pt x="287827" y="257304"/>
                </a:lnTo>
                <a:lnTo>
                  <a:pt x="287827" y="194729"/>
                </a:lnTo>
                <a:lnTo>
                  <a:pt x="188425" y="194729"/>
                </a:lnTo>
                <a:close/>
                <a:moveTo>
                  <a:pt x="9009" y="194729"/>
                </a:moveTo>
                <a:lnTo>
                  <a:pt x="9009" y="257304"/>
                </a:lnTo>
                <a:lnTo>
                  <a:pt x="107746" y="257304"/>
                </a:lnTo>
                <a:lnTo>
                  <a:pt x="107746" y="194729"/>
                </a:lnTo>
                <a:lnTo>
                  <a:pt x="9009" y="194729"/>
                </a:lnTo>
                <a:close/>
                <a:moveTo>
                  <a:pt x="183726" y="185738"/>
                </a:moveTo>
                <a:lnTo>
                  <a:pt x="292164" y="185738"/>
                </a:lnTo>
                <a:cubicBezTo>
                  <a:pt x="294694" y="185738"/>
                  <a:pt x="296502" y="187896"/>
                  <a:pt x="296502" y="190413"/>
                </a:cubicBezTo>
                <a:lnTo>
                  <a:pt x="296502" y="261979"/>
                </a:lnTo>
                <a:cubicBezTo>
                  <a:pt x="296502" y="264497"/>
                  <a:pt x="294694" y="266654"/>
                  <a:pt x="292164" y="266654"/>
                </a:cubicBezTo>
                <a:lnTo>
                  <a:pt x="264332" y="266654"/>
                </a:lnTo>
                <a:lnTo>
                  <a:pt x="268669" y="287513"/>
                </a:lnTo>
                <a:lnTo>
                  <a:pt x="286019" y="287513"/>
                </a:lnTo>
                <a:cubicBezTo>
                  <a:pt x="288550" y="287513"/>
                  <a:pt x="290718" y="289311"/>
                  <a:pt x="290718" y="291828"/>
                </a:cubicBezTo>
                <a:cubicBezTo>
                  <a:pt x="290718" y="294346"/>
                  <a:pt x="288550" y="296504"/>
                  <a:pt x="286019" y="296504"/>
                </a:cubicBezTo>
                <a:lnTo>
                  <a:pt x="189871" y="296504"/>
                </a:lnTo>
                <a:cubicBezTo>
                  <a:pt x="187340" y="296504"/>
                  <a:pt x="185172" y="294346"/>
                  <a:pt x="185172" y="291828"/>
                </a:cubicBezTo>
                <a:cubicBezTo>
                  <a:pt x="185172" y="289311"/>
                  <a:pt x="187340" y="287513"/>
                  <a:pt x="189871" y="287513"/>
                </a:cubicBezTo>
                <a:lnTo>
                  <a:pt x="207221" y="287513"/>
                </a:lnTo>
                <a:lnTo>
                  <a:pt x="211558" y="266654"/>
                </a:lnTo>
                <a:lnTo>
                  <a:pt x="183726" y="266654"/>
                </a:lnTo>
                <a:cubicBezTo>
                  <a:pt x="181557" y="266654"/>
                  <a:pt x="179388" y="264497"/>
                  <a:pt x="179388" y="261979"/>
                </a:cubicBezTo>
                <a:lnTo>
                  <a:pt x="179388" y="190413"/>
                </a:lnTo>
                <a:cubicBezTo>
                  <a:pt x="179388" y="187896"/>
                  <a:pt x="181557" y="185738"/>
                  <a:pt x="183726" y="185738"/>
                </a:cubicBezTo>
                <a:close/>
                <a:moveTo>
                  <a:pt x="4685" y="185738"/>
                </a:moveTo>
                <a:lnTo>
                  <a:pt x="112430" y="185738"/>
                </a:lnTo>
                <a:cubicBezTo>
                  <a:pt x="114953" y="185738"/>
                  <a:pt x="117115" y="187896"/>
                  <a:pt x="117115" y="190413"/>
                </a:cubicBezTo>
                <a:lnTo>
                  <a:pt x="117115" y="261979"/>
                </a:lnTo>
                <a:cubicBezTo>
                  <a:pt x="117115" y="264497"/>
                  <a:pt x="114953" y="266654"/>
                  <a:pt x="112430" y="266654"/>
                </a:cubicBezTo>
                <a:lnTo>
                  <a:pt x="85043" y="266654"/>
                </a:lnTo>
                <a:lnTo>
                  <a:pt x="89368" y="287513"/>
                </a:lnTo>
                <a:lnTo>
                  <a:pt x="106304" y="287513"/>
                </a:lnTo>
                <a:cubicBezTo>
                  <a:pt x="108827" y="287513"/>
                  <a:pt x="110989" y="289311"/>
                  <a:pt x="110989" y="291828"/>
                </a:cubicBezTo>
                <a:cubicBezTo>
                  <a:pt x="110989" y="294346"/>
                  <a:pt x="108827" y="296504"/>
                  <a:pt x="106304" y="296504"/>
                </a:cubicBezTo>
                <a:lnTo>
                  <a:pt x="10811" y="296504"/>
                </a:lnTo>
                <a:cubicBezTo>
                  <a:pt x="8288" y="296504"/>
                  <a:pt x="6126" y="294346"/>
                  <a:pt x="6126" y="291828"/>
                </a:cubicBezTo>
                <a:cubicBezTo>
                  <a:pt x="6126" y="289311"/>
                  <a:pt x="8288" y="287513"/>
                  <a:pt x="10811" y="287513"/>
                </a:cubicBezTo>
                <a:lnTo>
                  <a:pt x="27747" y="287513"/>
                </a:lnTo>
                <a:lnTo>
                  <a:pt x="32072" y="266654"/>
                </a:lnTo>
                <a:lnTo>
                  <a:pt x="4685" y="266654"/>
                </a:lnTo>
                <a:cubicBezTo>
                  <a:pt x="2162" y="266654"/>
                  <a:pt x="0" y="264497"/>
                  <a:pt x="0" y="261979"/>
                </a:cubicBezTo>
                <a:lnTo>
                  <a:pt x="0" y="190413"/>
                </a:lnTo>
                <a:cubicBezTo>
                  <a:pt x="0" y="187896"/>
                  <a:pt x="2162" y="185738"/>
                  <a:pt x="4685" y="185738"/>
                </a:cubicBezTo>
                <a:close/>
                <a:moveTo>
                  <a:pt x="146630" y="114300"/>
                </a:moveTo>
                <a:cubicBezTo>
                  <a:pt x="149152" y="114300"/>
                  <a:pt x="151314" y="116119"/>
                  <a:pt x="151314" y="118666"/>
                </a:cubicBezTo>
                <a:lnTo>
                  <a:pt x="151314" y="144132"/>
                </a:lnTo>
                <a:lnTo>
                  <a:pt x="292180" y="144132"/>
                </a:lnTo>
                <a:cubicBezTo>
                  <a:pt x="294702" y="144132"/>
                  <a:pt x="296503" y="146315"/>
                  <a:pt x="296503" y="148861"/>
                </a:cubicBezTo>
                <a:cubicBezTo>
                  <a:pt x="296503" y="151408"/>
                  <a:pt x="294702" y="153591"/>
                  <a:pt x="292180" y="153591"/>
                </a:cubicBezTo>
                <a:lnTo>
                  <a:pt x="242462" y="153591"/>
                </a:lnTo>
                <a:lnTo>
                  <a:pt x="242462" y="179057"/>
                </a:lnTo>
                <a:cubicBezTo>
                  <a:pt x="242462" y="181604"/>
                  <a:pt x="240661" y="183786"/>
                  <a:pt x="238139" y="183786"/>
                </a:cubicBezTo>
                <a:cubicBezTo>
                  <a:pt x="235617" y="183786"/>
                  <a:pt x="233816" y="181604"/>
                  <a:pt x="233816" y="179057"/>
                </a:cubicBezTo>
                <a:lnTo>
                  <a:pt x="233816" y="153591"/>
                </a:lnTo>
                <a:lnTo>
                  <a:pt x="63048" y="153591"/>
                </a:lnTo>
                <a:lnTo>
                  <a:pt x="63048" y="179057"/>
                </a:lnTo>
                <a:cubicBezTo>
                  <a:pt x="63048" y="181604"/>
                  <a:pt x="60886" y="183786"/>
                  <a:pt x="58724" y="183786"/>
                </a:cubicBezTo>
                <a:cubicBezTo>
                  <a:pt x="55842" y="183786"/>
                  <a:pt x="54041" y="181604"/>
                  <a:pt x="54041" y="179057"/>
                </a:cubicBezTo>
                <a:lnTo>
                  <a:pt x="54041" y="153591"/>
                </a:lnTo>
                <a:lnTo>
                  <a:pt x="4684" y="153591"/>
                </a:lnTo>
                <a:cubicBezTo>
                  <a:pt x="2162" y="153591"/>
                  <a:pt x="0" y="151408"/>
                  <a:pt x="0" y="148861"/>
                </a:cubicBezTo>
                <a:cubicBezTo>
                  <a:pt x="0" y="146315"/>
                  <a:pt x="2162" y="144132"/>
                  <a:pt x="4684" y="144132"/>
                </a:cubicBezTo>
                <a:lnTo>
                  <a:pt x="142307" y="144132"/>
                </a:lnTo>
                <a:lnTo>
                  <a:pt x="142307" y="118666"/>
                </a:lnTo>
                <a:cubicBezTo>
                  <a:pt x="142307" y="116119"/>
                  <a:pt x="144469" y="114300"/>
                  <a:pt x="146630" y="114300"/>
                </a:cubicBezTo>
                <a:close/>
                <a:moveTo>
                  <a:pt x="131263" y="80818"/>
                </a:moveTo>
                <a:lnTo>
                  <a:pt x="126971" y="101744"/>
                </a:lnTo>
                <a:lnTo>
                  <a:pt x="169535" y="101744"/>
                </a:lnTo>
                <a:lnTo>
                  <a:pt x="165600" y="80818"/>
                </a:lnTo>
                <a:lnTo>
                  <a:pt x="131263" y="80818"/>
                </a:lnTo>
                <a:close/>
                <a:moveTo>
                  <a:pt x="99430" y="9020"/>
                </a:moveTo>
                <a:lnTo>
                  <a:pt x="99430" y="71798"/>
                </a:lnTo>
                <a:lnTo>
                  <a:pt x="197433" y="71798"/>
                </a:lnTo>
                <a:lnTo>
                  <a:pt x="197433" y="9020"/>
                </a:lnTo>
                <a:lnTo>
                  <a:pt x="99430" y="9020"/>
                </a:lnTo>
                <a:close/>
                <a:moveTo>
                  <a:pt x="94780" y="0"/>
                </a:moveTo>
                <a:lnTo>
                  <a:pt x="201725" y="0"/>
                </a:lnTo>
                <a:cubicBezTo>
                  <a:pt x="204229" y="0"/>
                  <a:pt x="206018" y="1804"/>
                  <a:pt x="206018" y="4329"/>
                </a:cubicBezTo>
                <a:lnTo>
                  <a:pt x="206018" y="76489"/>
                </a:lnTo>
                <a:cubicBezTo>
                  <a:pt x="206018" y="79014"/>
                  <a:pt x="204229" y="80818"/>
                  <a:pt x="201725" y="80818"/>
                </a:cubicBezTo>
                <a:lnTo>
                  <a:pt x="174542" y="80818"/>
                </a:lnTo>
                <a:lnTo>
                  <a:pt x="178834" y="101744"/>
                </a:lnTo>
                <a:lnTo>
                  <a:pt x="196003" y="101744"/>
                </a:lnTo>
                <a:cubicBezTo>
                  <a:pt x="198506" y="101744"/>
                  <a:pt x="200295" y="103909"/>
                  <a:pt x="200295" y="106435"/>
                </a:cubicBezTo>
                <a:cubicBezTo>
                  <a:pt x="200295" y="108599"/>
                  <a:pt x="198506" y="110764"/>
                  <a:pt x="196003" y="110764"/>
                </a:cubicBezTo>
                <a:lnTo>
                  <a:pt x="100861" y="110764"/>
                </a:lnTo>
                <a:cubicBezTo>
                  <a:pt x="98357" y="110764"/>
                  <a:pt x="96211" y="108599"/>
                  <a:pt x="96211" y="106435"/>
                </a:cubicBezTo>
                <a:cubicBezTo>
                  <a:pt x="96211" y="103909"/>
                  <a:pt x="98357" y="101744"/>
                  <a:pt x="100861" y="101744"/>
                </a:cubicBezTo>
                <a:lnTo>
                  <a:pt x="118029" y="101744"/>
                </a:lnTo>
                <a:lnTo>
                  <a:pt x="122321" y="80818"/>
                </a:lnTo>
                <a:lnTo>
                  <a:pt x="94780" y="80818"/>
                </a:lnTo>
                <a:cubicBezTo>
                  <a:pt x="92277" y="80818"/>
                  <a:pt x="90488" y="79014"/>
                  <a:pt x="90488" y="76489"/>
                </a:cubicBezTo>
                <a:lnTo>
                  <a:pt x="90488" y="4329"/>
                </a:lnTo>
                <a:cubicBezTo>
                  <a:pt x="90488" y="1804"/>
                  <a:pt x="92277" y="0"/>
                  <a:pt x="9478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defTabSz="914217"/>
            <a:endParaRPr lang="en-US">
              <a:solidFill>
                <a:srgbClr val="898989"/>
              </a:solidFill>
              <a:latin typeface="Calibri" panose="020F0502020204030204"/>
            </a:endParaRPr>
          </a:p>
        </p:txBody>
      </p:sp>
      <p:sp>
        <p:nvSpPr>
          <p:cNvPr id="40" name="Freeform 13">
            <a:extLst>
              <a:ext uri="{FF2B5EF4-FFF2-40B4-BE49-F238E27FC236}">
                <a16:creationId xmlns:a16="http://schemas.microsoft.com/office/drawing/2014/main" id="{4A9BC934-7863-4E03-B675-BA2E8682AB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1716" y="2547652"/>
            <a:ext cx="572929" cy="432028"/>
          </a:xfrm>
          <a:custGeom>
            <a:avLst/>
            <a:gdLst>
              <a:gd name="T0" fmla="*/ 1168 w 2438"/>
              <a:gd name="T1" fmla="*/ 101 h 1838"/>
              <a:gd name="T2" fmla="*/ 56 w 2438"/>
              <a:gd name="T3" fmla="*/ 5 h 1838"/>
              <a:gd name="T4" fmla="*/ 0 w 2438"/>
              <a:gd name="T5" fmla="*/ 0 h 1838"/>
              <a:gd name="T6" fmla="*/ 0 w 2438"/>
              <a:gd name="T7" fmla="*/ 55 h 1838"/>
              <a:gd name="T8" fmla="*/ 0 w 2438"/>
              <a:gd name="T9" fmla="*/ 1782 h 1838"/>
              <a:gd name="T10" fmla="*/ 0 w 2438"/>
              <a:gd name="T11" fmla="*/ 1837 h 1838"/>
              <a:gd name="T12" fmla="*/ 56 w 2438"/>
              <a:gd name="T13" fmla="*/ 1832 h 1838"/>
              <a:gd name="T14" fmla="*/ 1168 w 2438"/>
              <a:gd name="T15" fmla="*/ 1735 h 1838"/>
              <a:gd name="T16" fmla="*/ 1168 w 2438"/>
              <a:gd name="T17" fmla="*/ 101 h 1838"/>
              <a:gd name="T18" fmla="*/ 2112 w 2438"/>
              <a:gd name="T19" fmla="*/ 512 h 1838"/>
              <a:gd name="T20" fmla="*/ 2010 w 2438"/>
              <a:gd name="T21" fmla="*/ 512 h 1838"/>
              <a:gd name="T22" fmla="*/ 2010 w 2438"/>
              <a:gd name="T23" fmla="*/ 1274 h 1838"/>
              <a:gd name="T24" fmla="*/ 2112 w 2438"/>
              <a:gd name="T25" fmla="*/ 1274 h 1838"/>
              <a:gd name="T26" fmla="*/ 2112 w 2438"/>
              <a:gd name="T27" fmla="*/ 512 h 1838"/>
              <a:gd name="T28" fmla="*/ 1858 w 2438"/>
              <a:gd name="T29" fmla="*/ 664 h 1838"/>
              <a:gd name="T30" fmla="*/ 1756 w 2438"/>
              <a:gd name="T31" fmla="*/ 664 h 1838"/>
              <a:gd name="T32" fmla="*/ 1756 w 2438"/>
              <a:gd name="T33" fmla="*/ 1274 h 1838"/>
              <a:gd name="T34" fmla="*/ 1858 w 2438"/>
              <a:gd name="T35" fmla="*/ 1274 h 1838"/>
              <a:gd name="T36" fmla="*/ 1858 w 2438"/>
              <a:gd name="T37" fmla="*/ 664 h 1838"/>
              <a:gd name="T38" fmla="*/ 1604 w 2438"/>
              <a:gd name="T39" fmla="*/ 766 h 1838"/>
              <a:gd name="T40" fmla="*/ 1503 w 2438"/>
              <a:gd name="T41" fmla="*/ 766 h 1838"/>
              <a:gd name="T42" fmla="*/ 1503 w 2438"/>
              <a:gd name="T43" fmla="*/ 1274 h 1838"/>
              <a:gd name="T44" fmla="*/ 1604 w 2438"/>
              <a:gd name="T45" fmla="*/ 1274 h 1838"/>
              <a:gd name="T46" fmla="*/ 1604 w 2438"/>
              <a:gd name="T47" fmla="*/ 766 h 1838"/>
              <a:gd name="T48" fmla="*/ 196 w 2438"/>
              <a:gd name="T49" fmla="*/ 1098 h 1838"/>
              <a:gd name="T50" fmla="*/ 398 w 2438"/>
              <a:gd name="T51" fmla="*/ 896 h 1838"/>
              <a:gd name="T52" fmla="*/ 427 w 2438"/>
              <a:gd name="T53" fmla="*/ 867 h 1838"/>
              <a:gd name="T54" fmla="*/ 455 w 2438"/>
              <a:gd name="T55" fmla="*/ 896 h 1838"/>
              <a:gd name="T56" fmla="*/ 630 w 2438"/>
              <a:gd name="T57" fmla="*/ 1071 h 1838"/>
              <a:gd name="T58" fmla="*/ 845 w 2438"/>
              <a:gd name="T59" fmla="*/ 856 h 1838"/>
              <a:gd name="T60" fmla="*/ 749 w 2438"/>
              <a:gd name="T61" fmla="*/ 758 h 1838"/>
              <a:gd name="T62" fmla="*/ 952 w 2438"/>
              <a:gd name="T63" fmla="*/ 758 h 1838"/>
              <a:gd name="T64" fmla="*/ 991 w 2438"/>
              <a:gd name="T65" fmla="*/ 758 h 1838"/>
              <a:gd name="T66" fmla="*/ 991 w 2438"/>
              <a:gd name="T67" fmla="*/ 797 h 1838"/>
              <a:gd name="T68" fmla="*/ 991 w 2438"/>
              <a:gd name="T69" fmla="*/ 1007 h 1838"/>
              <a:gd name="T70" fmla="*/ 900 w 2438"/>
              <a:gd name="T71" fmla="*/ 913 h 1838"/>
              <a:gd name="T72" fmla="*/ 658 w 2438"/>
              <a:gd name="T73" fmla="*/ 1155 h 1838"/>
              <a:gd name="T74" fmla="*/ 630 w 2438"/>
              <a:gd name="T75" fmla="*/ 1183 h 1838"/>
              <a:gd name="T76" fmla="*/ 602 w 2438"/>
              <a:gd name="T77" fmla="*/ 1155 h 1838"/>
              <a:gd name="T78" fmla="*/ 427 w 2438"/>
              <a:gd name="T79" fmla="*/ 980 h 1838"/>
              <a:gd name="T80" fmla="*/ 252 w 2438"/>
              <a:gd name="T81" fmla="*/ 1154 h 1838"/>
              <a:gd name="T82" fmla="*/ 196 w 2438"/>
              <a:gd name="T83" fmla="*/ 1098 h 1838"/>
              <a:gd name="T84" fmla="*/ 1270 w 2438"/>
              <a:gd name="T85" fmla="*/ 101 h 1838"/>
              <a:gd name="T86" fmla="*/ 2382 w 2438"/>
              <a:gd name="T87" fmla="*/ 5 h 1838"/>
              <a:gd name="T88" fmla="*/ 2437 w 2438"/>
              <a:gd name="T89" fmla="*/ 0 h 1838"/>
              <a:gd name="T90" fmla="*/ 2437 w 2438"/>
              <a:gd name="T91" fmla="*/ 55 h 1838"/>
              <a:gd name="T92" fmla="*/ 2437 w 2438"/>
              <a:gd name="T93" fmla="*/ 1782 h 1838"/>
              <a:gd name="T94" fmla="*/ 2437 w 2438"/>
              <a:gd name="T95" fmla="*/ 1837 h 1838"/>
              <a:gd name="T96" fmla="*/ 2382 w 2438"/>
              <a:gd name="T97" fmla="*/ 1832 h 1838"/>
              <a:gd name="T98" fmla="*/ 1270 w 2438"/>
              <a:gd name="T99" fmla="*/ 1735 h 1838"/>
              <a:gd name="T100" fmla="*/ 1270 w 2438"/>
              <a:gd name="T101" fmla="*/ 101 h 1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438" h="1838">
                <a:moveTo>
                  <a:pt x="1168" y="101"/>
                </a:moveTo>
                <a:lnTo>
                  <a:pt x="56" y="5"/>
                </a:lnTo>
                <a:lnTo>
                  <a:pt x="0" y="0"/>
                </a:lnTo>
                <a:lnTo>
                  <a:pt x="0" y="55"/>
                </a:lnTo>
                <a:lnTo>
                  <a:pt x="0" y="1782"/>
                </a:lnTo>
                <a:lnTo>
                  <a:pt x="0" y="1837"/>
                </a:lnTo>
                <a:lnTo>
                  <a:pt x="56" y="1832"/>
                </a:lnTo>
                <a:lnTo>
                  <a:pt x="1168" y="1735"/>
                </a:lnTo>
                <a:lnTo>
                  <a:pt x="1168" y="101"/>
                </a:lnTo>
                <a:close/>
                <a:moveTo>
                  <a:pt x="2112" y="512"/>
                </a:moveTo>
                <a:lnTo>
                  <a:pt x="2010" y="512"/>
                </a:lnTo>
                <a:lnTo>
                  <a:pt x="2010" y="1274"/>
                </a:lnTo>
                <a:lnTo>
                  <a:pt x="2112" y="1274"/>
                </a:lnTo>
                <a:lnTo>
                  <a:pt x="2112" y="512"/>
                </a:lnTo>
                <a:close/>
                <a:moveTo>
                  <a:pt x="1858" y="664"/>
                </a:moveTo>
                <a:lnTo>
                  <a:pt x="1756" y="664"/>
                </a:lnTo>
                <a:lnTo>
                  <a:pt x="1756" y="1274"/>
                </a:lnTo>
                <a:lnTo>
                  <a:pt x="1858" y="1274"/>
                </a:lnTo>
                <a:lnTo>
                  <a:pt x="1858" y="664"/>
                </a:lnTo>
                <a:close/>
                <a:moveTo>
                  <a:pt x="1604" y="766"/>
                </a:moveTo>
                <a:lnTo>
                  <a:pt x="1503" y="766"/>
                </a:lnTo>
                <a:lnTo>
                  <a:pt x="1503" y="1274"/>
                </a:lnTo>
                <a:lnTo>
                  <a:pt x="1604" y="1274"/>
                </a:lnTo>
                <a:lnTo>
                  <a:pt x="1604" y="766"/>
                </a:lnTo>
                <a:close/>
                <a:moveTo>
                  <a:pt x="196" y="1098"/>
                </a:moveTo>
                <a:lnTo>
                  <a:pt x="398" y="896"/>
                </a:lnTo>
                <a:lnTo>
                  <a:pt x="427" y="867"/>
                </a:lnTo>
                <a:lnTo>
                  <a:pt x="455" y="896"/>
                </a:lnTo>
                <a:lnTo>
                  <a:pt x="630" y="1071"/>
                </a:lnTo>
                <a:lnTo>
                  <a:pt x="845" y="856"/>
                </a:lnTo>
                <a:lnTo>
                  <a:pt x="749" y="758"/>
                </a:lnTo>
                <a:lnTo>
                  <a:pt x="952" y="758"/>
                </a:lnTo>
                <a:lnTo>
                  <a:pt x="991" y="758"/>
                </a:lnTo>
                <a:lnTo>
                  <a:pt x="991" y="797"/>
                </a:lnTo>
                <a:lnTo>
                  <a:pt x="991" y="1007"/>
                </a:lnTo>
                <a:lnTo>
                  <a:pt x="900" y="913"/>
                </a:lnTo>
                <a:lnTo>
                  <a:pt x="658" y="1155"/>
                </a:lnTo>
                <a:lnTo>
                  <a:pt x="630" y="1183"/>
                </a:lnTo>
                <a:lnTo>
                  <a:pt x="602" y="1155"/>
                </a:lnTo>
                <a:lnTo>
                  <a:pt x="427" y="980"/>
                </a:lnTo>
                <a:lnTo>
                  <a:pt x="252" y="1154"/>
                </a:lnTo>
                <a:lnTo>
                  <a:pt x="196" y="1098"/>
                </a:lnTo>
                <a:close/>
                <a:moveTo>
                  <a:pt x="1270" y="101"/>
                </a:moveTo>
                <a:lnTo>
                  <a:pt x="2382" y="5"/>
                </a:lnTo>
                <a:lnTo>
                  <a:pt x="2437" y="0"/>
                </a:lnTo>
                <a:lnTo>
                  <a:pt x="2437" y="55"/>
                </a:lnTo>
                <a:lnTo>
                  <a:pt x="2437" y="1782"/>
                </a:lnTo>
                <a:lnTo>
                  <a:pt x="2437" y="1837"/>
                </a:lnTo>
                <a:lnTo>
                  <a:pt x="2382" y="1832"/>
                </a:lnTo>
                <a:lnTo>
                  <a:pt x="1270" y="1735"/>
                </a:lnTo>
                <a:lnTo>
                  <a:pt x="1270" y="10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anchor="ctr"/>
          <a:lstStyle/>
          <a:p>
            <a:pPr defTabSz="914217"/>
            <a:endParaRPr lang="en-US" dirty="0">
              <a:solidFill>
                <a:srgbClr val="898989"/>
              </a:solidFill>
              <a:latin typeface="Lato Light" panose="020F0502020204030203" pitchFamily="34" charset="0"/>
            </a:endParaRPr>
          </a:p>
        </p:txBody>
      </p:sp>
      <p:sp>
        <p:nvSpPr>
          <p:cNvPr id="41" name="TextBox 1">
            <a:extLst>
              <a:ext uri="{FF2B5EF4-FFF2-40B4-BE49-F238E27FC236}">
                <a16:creationId xmlns:a16="http://schemas.microsoft.com/office/drawing/2014/main" id="{66BA32CB-E58F-4CE7-8CB0-7E97552FC52C}"/>
              </a:ext>
            </a:extLst>
          </p:cNvPr>
          <p:cNvSpPr txBox="1"/>
          <p:nvPr/>
        </p:nvSpPr>
        <p:spPr>
          <a:xfrm>
            <a:off x="2119504" y="1307930"/>
            <a:ext cx="2529312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 defTabSz="914217"/>
            <a:r>
              <a:rPr lang="en-US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PASSADO/PRESENTE</a:t>
            </a:r>
          </a:p>
          <a:p>
            <a:pPr algn="ctr" defTabSz="914217"/>
            <a:r>
              <a:rPr lang="en-US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40% Tempo</a:t>
            </a:r>
          </a:p>
        </p:txBody>
      </p:sp>
      <p:sp>
        <p:nvSpPr>
          <p:cNvPr id="42" name="TextBox 1">
            <a:extLst>
              <a:ext uri="{FF2B5EF4-FFF2-40B4-BE49-F238E27FC236}">
                <a16:creationId xmlns:a16="http://schemas.microsoft.com/office/drawing/2014/main" id="{75BE1506-2F5A-463D-8500-51EB229D6DC4}"/>
              </a:ext>
            </a:extLst>
          </p:cNvPr>
          <p:cNvSpPr txBox="1"/>
          <p:nvPr/>
        </p:nvSpPr>
        <p:spPr>
          <a:xfrm>
            <a:off x="8154781" y="1274407"/>
            <a:ext cx="1733240" cy="646331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 defTabSz="914217"/>
            <a:r>
              <a:rPr lang="en-US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FUTURO</a:t>
            </a:r>
          </a:p>
          <a:p>
            <a:pPr algn="ctr" defTabSz="914217"/>
            <a:r>
              <a:rPr lang="en-US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60% Tempo</a:t>
            </a:r>
          </a:p>
        </p:txBody>
      </p:sp>
    </p:spTree>
    <p:extLst>
      <p:ext uri="{BB962C8B-B14F-4D97-AF65-F5344CB8AC3E}">
        <p14:creationId xmlns:p14="http://schemas.microsoft.com/office/powerpoint/2010/main" val="41800175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26853516"/>
              </p:ext>
            </p:extLst>
          </p:nvPr>
        </p:nvGraphicFramePr>
        <p:xfrm>
          <a:off x="1010653" y="1872576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id="{D11AD8EA-90B8-45D1-9408-F71323C2AE06}"/>
              </a:ext>
            </a:extLst>
          </p:cNvPr>
          <p:cNvSpPr txBox="1"/>
          <p:nvPr/>
        </p:nvSpPr>
        <p:spPr>
          <a:xfrm>
            <a:off x="1" y="215966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Reuniões de S&amp;OP (Sales and Operations Planning)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538DC01-62C0-4B3D-AC1B-216BF16772C5}"/>
              </a:ext>
            </a:extLst>
          </p:cNvPr>
          <p:cNvSpPr txBox="1"/>
          <p:nvPr/>
        </p:nvSpPr>
        <p:spPr>
          <a:xfrm>
            <a:off x="2983381" y="5104679"/>
            <a:ext cx="52389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Bucket</a:t>
            </a: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 Mensal: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 3 meses, 6 meses, 12 meses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9202B6D4-3461-413E-8FF6-E3FC43C38308}"/>
              </a:ext>
            </a:extLst>
          </p:cNvPr>
          <p:cNvSpPr txBox="1"/>
          <p:nvPr/>
        </p:nvSpPr>
        <p:spPr>
          <a:xfrm>
            <a:off x="3246814" y="1777055"/>
            <a:ext cx="32800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PLANEJAMENTO</a:t>
            </a:r>
          </a:p>
        </p:txBody>
      </p:sp>
    </p:spTree>
    <p:extLst>
      <p:ext uri="{BB962C8B-B14F-4D97-AF65-F5344CB8AC3E}">
        <p14:creationId xmlns:p14="http://schemas.microsoft.com/office/powerpoint/2010/main" val="4224553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ABC25-2421-4351-B5A2-7C00CC09A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16426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Reunião Coleta de Dados</a:t>
            </a: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9E8C2702-D546-0063-76D0-340215C29B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AF450A16-8B8E-77ED-C93E-E881189C53A4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74512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17547"/>
            <a:ext cx="12191999" cy="711081"/>
          </a:xfrm>
        </p:spPr>
        <p:txBody>
          <a:bodyPr/>
          <a:lstStyle/>
          <a:p>
            <a:pPr algn="ctr"/>
            <a:r>
              <a:rPr lang="en-IN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</a:rPr>
              <a:t>5 GATES - </a:t>
            </a:r>
            <a:r>
              <a:rPr lang="en-I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</a:rPr>
              <a:t>Etapas</a:t>
            </a:r>
            <a:r>
              <a:rPr lang="en-IN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</a:rPr>
              <a:t> </a:t>
            </a:r>
            <a:r>
              <a:rPr lang="en-I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</a:rPr>
              <a:t>Funil</a:t>
            </a:r>
            <a:r>
              <a:rPr lang="en-IN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</a:rPr>
              <a:t> de </a:t>
            </a:r>
            <a:r>
              <a:rPr lang="en-I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</a:rPr>
              <a:t>Inovação</a:t>
            </a:r>
            <a:r>
              <a:rPr lang="en-IN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2000505000000020004" pitchFamily="2" charset="0"/>
              </a:rPr>
              <a:t> - NPI</a:t>
            </a:r>
          </a:p>
        </p:txBody>
      </p:sp>
      <p:grpSp>
        <p:nvGrpSpPr>
          <p:cNvPr id="68" name="Group 67"/>
          <p:cNvGrpSpPr/>
          <p:nvPr/>
        </p:nvGrpSpPr>
        <p:grpSpPr>
          <a:xfrm>
            <a:off x="797692" y="2934397"/>
            <a:ext cx="10596616" cy="1705938"/>
            <a:chOff x="1179449" y="2893788"/>
            <a:chExt cx="9829928" cy="1582510"/>
          </a:xfrm>
        </p:grpSpPr>
        <p:sp>
          <p:nvSpPr>
            <p:cNvPr id="64" name="Freeform 8"/>
            <p:cNvSpPr>
              <a:spLocks/>
            </p:cNvSpPr>
            <p:nvPr/>
          </p:nvSpPr>
          <p:spPr bwMode="auto">
            <a:xfrm>
              <a:off x="9644101" y="3108609"/>
              <a:ext cx="1151980" cy="1151979"/>
            </a:xfrm>
            <a:custGeom>
              <a:avLst/>
              <a:gdLst>
                <a:gd name="T0" fmla="*/ 2456 w 2456"/>
                <a:gd name="T1" fmla="*/ 655 h 2456"/>
                <a:gd name="T2" fmla="*/ 2355 w 2456"/>
                <a:gd name="T3" fmla="*/ 678 h 2456"/>
                <a:gd name="T4" fmla="*/ 2233 w 2456"/>
                <a:gd name="T5" fmla="*/ 713 h 2456"/>
                <a:gd name="T6" fmla="*/ 2096 w 2456"/>
                <a:gd name="T7" fmla="*/ 761 h 2456"/>
                <a:gd name="T8" fmla="*/ 1945 w 2456"/>
                <a:gd name="T9" fmla="*/ 827 h 2456"/>
                <a:gd name="T10" fmla="*/ 1785 w 2456"/>
                <a:gd name="T11" fmla="*/ 912 h 2456"/>
                <a:gd name="T12" fmla="*/ 1617 w 2456"/>
                <a:gd name="T13" fmla="*/ 1017 h 2456"/>
                <a:gd name="T14" fmla="*/ 1446 w 2456"/>
                <a:gd name="T15" fmla="*/ 1146 h 2456"/>
                <a:gd name="T16" fmla="*/ 1274 w 2456"/>
                <a:gd name="T17" fmla="*/ 1302 h 2456"/>
                <a:gd name="T18" fmla="*/ 1116 w 2456"/>
                <a:gd name="T19" fmla="*/ 1473 h 2456"/>
                <a:gd name="T20" fmla="*/ 988 w 2456"/>
                <a:gd name="T21" fmla="*/ 1642 h 2456"/>
                <a:gd name="T22" fmla="*/ 884 w 2456"/>
                <a:gd name="T23" fmla="*/ 1806 h 2456"/>
                <a:gd name="T24" fmla="*/ 804 w 2456"/>
                <a:gd name="T25" fmla="*/ 1963 h 2456"/>
                <a:gd name="T26" fmla="*/ 744 w 2456"/>
                <a:gd name="T27" fmla="*/ 2110 h 2456"/>
                <a:gd name="T28" fmla="*/ 701 w 2456"/>
                <a:gd name="T29" fmla="*/ 2242 h 2456"/>
                <a:gd name="T30" fmla="*/ 672 w 2456"/>
                <a:gd name="T31" fmla="*/ 2359 h 2456"/>
                <a:gd name="T32" fmla="*/ 654 w 2456"/>
                <a:gd name="T33" fmla="*/ 2456 h 2456"/>
                <a:gd name="T34" fmla="*/ 46 w 2456"/>
                <a:gd name="T35" fmla="*/ 1793 h 2456"/>
                <a:gd name="T36" fmla="*/ 152 w 2456"/>
                <a:gd name="T37" fmla="*/ 1766 h 2456"/>
                <a:gd name="T38" fmla="*/ 275 w 2456"/>
                <a:gd name="T39" fmla="*/ 1727 h 2456"/>
                <a:gd name="T40" fmla="*/ 412 w 2456"/>
                <a:gd name="T41" fmla="*/ 1670 h 2456"/>
                <a:gd name="T42" fmla="*/ 560 w 2456"/>
                <a:gd name="T43" fmla="*/ 1596 h 2456"/>
                <a:gd name="T44" fmla="*/ 717 w 2456"/>
                <a:gd name="T45" fmla="*/ 1502 h 2456"/>
                <a:gd name="T46" fmla="*/ 881 w 2456"/>
                <a:gd name="T47" fmla="*/ 1385 h 2456"/>
                <a:gd name="T48" fmla="*/ 1050 w 2456"/>
                <a:gd name="T49" fmla="*/ 1243 h 2456"/>
                <a:gd name="T50" fmla="*/ 1218 w 2456"/>
                <a:gd name="T51" fmla="*/ 1078 h 2456"/>
                <a:gd name="T52" fmla="*/ 1362 w 2456"/>
                <a:gd name="T53" fmla="*/ 908 h 2456"/>
                <a:gd name="T54" fmla="*/ 1483 w 2456"/>
                <a:gd name="T55" fmla="*/ 741 h 2456"/>
                <a:gd name="T56" fmla="*/ 1582 w 2456"/>
                <a:gd name="T57" fmla="*/ 579 h 2456"/>
                <a:gd name="T58" fmla="*/ 1659 w 2456"/>
                <a:gd name="T59" fmla="*/ 427 h 2456"/>
                <a:gd name="T60" fmla="*/ 1717 w 2456"/>
                <a:gd name="T61" fmla="*/ 286 h 2456"/>
                <a:gd name="T62" fmla="*/ 1761 w 2456"/>
                <a:gd name="T63" fmla="*/ 159 h 2456"/>
                <a:gd name="T64" fmla="*/ 1791 w 2456"/>
                <a:gd name="T65" fmla="*/ 49 h 2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56" h="2456">
                  <a:moveTo>
                    <a:pt x="1801" y="0"/>
                  </a:moveTo>
                  <a:lnTo>
                    <a:pt x="2456" y="655"/>
                  </a:lnTo>
                  <a:lnTo>
                    <a:pt x="2408" y="665"/>
                  </a:lnTo>
                  <a:lnTo>
                    <a:pt x="2355" y="678"/>
                  </a:lnTo>
                  <a:lnTo>
                    <a:pt x="2296" y="694"/>
                  </a:lnTo>
                  <a:lnTo>
                    <a:pt x="2233" y="713"/>
                  </a:lnTo>
                  <a:lnTo>
                    <a:pt x="2167" y="735"/>
                  </a:lnTo>
                  <a:lnTo>
                    <a:pt x="2096" y="761"/>
                  </a:lnTo>
                  <a:lnTo>
                    <a:pt x="2022" y="792"/>
                  </a:lnTo>
                  <a:lnTo>
                    <a:pt x="1945" y="827"/>
                  </a:lnTo>
                  <a:lnTo>
                    <a:pt x="1866" y="867"/>
                  </a:lnTo>
                  <a:lnTo>
                    <a:pt x="1785" y="912"/>
                  </a:lnTo>
                  <a:lnTo>
                    <a:pt x="1701" y="961"/>
                  </a:lnTo>
                  <a:lnTo>
                    <a:pt x="1617" y="1017"/>
                  </a:lnTo>
                  <a:lnTo>
                    <a:pt x="1532" y="1079"/>
                  </a:lnTo>
                  <a:lnTo>
                    <a:pt x="1446" y="1146"/>
                  </a:lnTo>
                  <a:lnTo>
                    <a:pt x="1360" y="1221"/>
                  </a:lnTo>
                  <a:lnTo>
                    <a:pt x="1274" y="1302"/>
                  </a:lnTo>
                  <a:lnTo>
                    <a:pt x="1191" y="1388"/>
                  </a:lnTo>
                  <a:lnTo>
                    <a:pt x="1116" y="1473"/>
                  </a:lnTo>
                  <a:lnTo>
                    <a:pt x="1049" y="1558"/>
                  </a:lnTo>
                  <a:lnTo>
                    <a:pt x="988" y="1642"/>
                  </a:lnTo>
                  <a:lnTo>
                    <a:pt x="934" y="1725"/>
                  </a:lnTo>
                  <a:lnTo>
                    <a:pt x="884" y="1806"/>
                  </a:lnTo>
                  <a:lnTo>
                    <a:pt x="842" y="1886"/>
                  </a:lnTo>
                  <a:lnTo>
                    <a:pt x="804" y="1963"/>
                  </a:lnTo>
                  <a:lnTo>
                    <a:pt x="772" y="2038"/>
                  </a:lnTo>
                  <a:lnTo>
                    <a:pt x="744" y="2110"/>
                  </a:lnTo>
                  <a:lnTo>
                    <a:pt x="721" y="2178"/>
                  </a:lnTo>
                  <a:lnTo>
                    <a:pt x="701" y="2242"/>
                  </a:lnTo>
                  <a:lnTo>
                    <a:pt x="684" y="2303"/>
                  </a:lnTo>
                  <a:lnTo>
                    <a:pt x="672" y="2359"/>
                  </a:lnTo>
                  <a:lnTo>
                    <a:pt x="662" y="2410"/>
                  </a:lnTo>
                  <a:lnTo>
                    <a:pt x="654" y="2456"/>
                  </a:lnTo>
                  <a:lnTo>
                    <a:pt x="0" y="1802"/>
                  </a:lnTo>
                  <a:lnTo>
                    <a:pt x="46" y="1793"/>
                  </a:lnTo>
                  <a:lnTo>
                    <a:pt x="96" y="1781"/>
                  </a:lnTo>
                  <a:lnTo>
                    <a:pt x="152" y="1766"/>
                  </a:lnTo>
                  <a:lnTo>
                    <a:pt x="211" y="1748"/>
                  </a:lnTo>
                  <a:lnTo>
                    <a:pt x="275" y="1727"/>
                  </a:lnTo>
                  <a:lnTo>
                    <a:pt x="341" y="1700"/>
                  </a:lnTo>
                  <a:lnTo>
                    <a:pt x="412" y="1670"/>
                  </a:lnTo>
                  <a:lnTo>
                    <a:pt x="484" y="1636"/>
                  </a:lnTo>
                  <a:lnTo>
                    <a:pt x="560" y="1596"/>
                  </a:lnTo>
                  <a:lnTo>
                    <a:pt x="637" y="1551"/>
                  </a:lnTo>
                  <a:lnTo>
                    <a:pt x="717" y="1502"/>
                  </a:lnTo>
                  <a:lnTo>
                    <a:pt x="799" y="1447"/>
                  </a:lnTo>
                  <a:lnTo>
                    <a:pt x="881" y="1385"/>
                  </a:lnTo>
                  <a:lnTo>
                    <a:pt x="966" y="1317"/>
                  </a:lnTo>
                  <a:lnTo>
                    <a:pt x="1050" y="1243"/>
                  </a:lnTo>
                  <a:lnTo>
                    <a:pt x="1135" y="1163"/>
                  </a:lnTo>
                  <a:lnTo>
                    <a:pt x="1218" y="1078"/>
                  </a:lnTo>
                  <a:lnTo>
                    <a:pt x="1294" y="992"/>
                  </a:lnTo>
                  <a:lnTo>
                    <a:pt x="1362" y="908"/>
                  </a:lnTo>
                  <a:lnTo>
                    <a:pt x="1427" y="823"/>
                  </a:lnTo>
                  <a:lnTo>
                    <a:pt x="1483" y="741"/>
                  </a:lnTo>
                  <a:lnTo>
                    <a:pt x="1535" y="659"/>
                  </a:lnTo>
                  <a:lnTo>
                    <a:pt x="1582" y="579"/>
                  </a:lnTo>
                  <a:lnTo>
                    <a:pt x="1622" y="502"/>
                  </a:lnTo>
                  <a:lnTo>
                    <a:pt x="1659" y="427"/>
                  </a:lnTo>
                  <a:lnTo>
                    <a:pt x="1691" y="356"/>
                  </a:lnTo>
                  <a:lnTo>
                    <a:pt x="1717" y="286"/>
                  </a:lnTo>
                  <a:lnTo>
                    <a:pt x="1741" y="221"/>
                  </a:lnTo>
                  <a:lnTo>
                    <a:pt x="1761" y="159"/>
                  </a:lnTo>
                  <a:lnTo>
                    <a:pt x="1777" y="101"/>
                  </a:lnTo>
                  <a:lnTo>
                    <a:pt x="1791" y="49"/>
                  </a:lnTo>
                  <a:lnTo>
                    <a:pt x="1801" y="0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10455899" y="2893788"/>
              <a:ext cx="553478" cy="553476"/>
            </a:xfrm>
            <a:prstGeom prst="ellipse">
              <a:avLst/>
            </a:prstGeom>
            <a:solidFill>
              <a:srgbClr val="D164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1394591" y="3108609"/>
              <a:ext cx="1151980" cy="1151979"/>
            </a:xfrm>
            <a:custGeom>
              <a:avLst/>
              <a:gdLst>
                <a:gd name="T0" fmla="*/ 2456 w 2456"/>
                <a:gd name="T1" fmla="*/ 655 h 2456"/>
                <a:gd name="T2" fmla="*/ 2355 w 2456"/>
                <a:gd name="T3" fmla="*/ 678 h 2456"/>
                <a:gd name="T4" fmla="*/ 2233 w 2456"/>
                <a:gd name="T5" fmla="*/ 713 h 2456"/>
                <a:gd name="T6" fmla="*/ 2096 w 2456"/>
                <a:gd name="T7" fmla="*/ 761 h 2456"/>
                <a:gd name="T8" fmla="*/ 1945 w 2456"/>
                <a:gd name="T9" fmla="*/ 827 h 2456"/>
                <a:gd name="T10" fmla="*/ 1785 w 2456"/>
                <a:gd name="T11" fmla="*/ 912 h 2456"/>
                <a:gd name="T12" fmla="*/ 1617 w 2456"/>
                <a:gd name="T13" fmla="*/ 1017 h 2456"/>
                <a:gd name="T14" fmla="*/ 1446 w 2456"/>
                <a:gd name="T15" fmla="*/ 1146 h 2456"/>
                <a:gd name="T16" fmla="*/ 1274 w 2456"/>
                <a:gd name="T17" fmla="*/ 1302 h 2456"/>
                <a:gd name="T18" fmla="*/ 1116 w 2456"/>
                <a:gd name="T19" fmla="*/ 1473 h 2456"/>
                <a:gd name="T20" fmla="*/ 988 w 2456"/>
                <a:gd name="T21" fmla="*/ 1642 h 2456"/>
                <a:gd name="T22" fmla="*/ 884 w 2456"/>
                <a:gd name="T23" fmla="*/ 1806 h 2456"/>
                <a:gd name="T24" fmla="*/ 804 w 2456"/>
                <a:gd name="T25" fmla="*/ 1963 h 2456"/>
                <a:gd name="T26" fmla="*/ 744 w 2456"/>
                <a:gd name="T27" fmla="*/ 2110 h 2456"/>
                <a:gd name="T28" fmla="*/ 701 w 2456"/>
                <a:gd name="T29" fmla="*/ 2242 h 2456"/>
                <a:gd name="T30" fmla="*/ 672 w 2456"/>
                <a:gd name="T31" fmla="*/ 2359 h 2456"/>
                <a:gd name="T32" fmla="*/ 654 w 2456"/>
                <a:gd name="T33" fmla="*/ 2456 h 2456"/>
                <a:gd name="T34" fmla="*/ 46 w 2456"/>
                <a:gd name="T35" fmla="*/ 1793 h 2456"/>
                <a:gd name="T36" fmla="*/ 152 w 2456"/>
                <a:gd name="T37" fmla="*/ 1766 h 2456"/>
                <a:gd name="T38" fmla="*/ 275 w 2456"/>
                <a:gd name="T39" fmla="*/ 1727 h 2456"/>
                <a:gd name="T40" fmla="*/ 412 w 2456"/>
                <a:gd name="T41" fmla="*/ 1670 h 2456"/>
                <a:gd name="T42" fmla="*/ 560 w 2456"/>
                <a:gd name="T43" fmla="*/ 1596 h 2456"/>
                <a:gd name="T44" fmla="*/ 717 w 2456"/>
                <a:gd name="T45" fmla="*/ 1502 h 2456"/>
                <a:gd name="T46" fmla="*/ 881 w 2456"/>
                <a:gd name="T47" fmla="*/ 1385 h 2456"/>
                <a:gd name="T48" fmla="*/ 1050 w 2456"/>
                <a:gd name="T49" fmla="*/ 1243 h 2456"/>
                <a:gd name="T50" fmla="*/ 1218 w 2456"/>
                <a:gd name="T51" fmla="*/ 1078 h 2456"/>
                <a:gd name="T52" fmla="*/ 1362 w 2456"/>
                <a:gd name="T53" fmla="*/ 908 h 2456"/>
                <a:gd name="T54" fmla="*/ 1483 w 2456"/>
                <a:gd name="T55" fmla="*/ 741 h 2456"/>
                <a:gd name="T56" fmla="*/ 1582 w 2456"/>
                <a:gd name="T57" fmla="*/ 579 h 2456"/>
                <a:gd name="T58" fmla="*/ 1659 w 2456"/>
                <a:gd name="T59" fmla="*/ 427 h 2456"/>
                <a:gd name="T60" fmla="*/ 1717 w 2456"/>
                <a:gd name="T61" fmla="*/ 286 h 2456"/>
                <a:gd name="T62" fmla="*/ 1761 w 2456"/>
                <a:gd name="T63" fmla="*/ 159 h 2456"/>
                <a:gd name="T64" fmla="*/ 1791 w 2456"/>
                <a:gd name="T65" fmla="*/ 49 h 2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56" h="2456">
                  <a:moveTo>
                    <a:pt x="1801" y="0"/>
                  </a:moveTo>
                  <a:lnTo>
                    <a:pt x="2456" y="655"/>
                  </a:lnTo>
                  <a:lnTo>
                    <a:pt x="2408" y="665"/>
                  </a:lnTo>
                  <a:lnTo>
                    <a:pt x="2355" y="678"/>
                  </a:lnTo>
                  <a:lnTo>
                    <a:pt x="2296" y="694"/>
                  </a:lnTo>
                  <a:lnTo>
                    <a:pt x="2233" y="713"/>
                  </a:lnTo>
                  <a:lnTo>
                    <a:pt x="2167" y="735"/>
                  </a:lnTo>
                  <a:lnTo>
                    <a:pt x="2096" y="761"/>
                  </a:lnTo>
                  <a:lnTo>
                    <a:pt x="2022" y="792"/>
                  </a:lnTo>
                  <a:lnTo>
                    <a:pt x="1945" y="827"/>
                  </a:lnTo>
                  <a:lnTo>
                    <a:pt x="1866" y="867"/>
                  </a:lnTo>
                  <a:lnTo>
                    <a:pt x="1785" y="912"/>
                  </a:lnTo>
                  <a:lnTo>
                    <a:pt x="1701" y="961"/>
                  </a:lnTo>
                  <a:lnTo>
                    <a:pt x="1617" y="1017"/>
                  </a:lnTo>
                  <a:lnTo>
                    <a:pt x="1532" y="1079"/>
                  </a:lnTo>
                  <a:lnTo>
                    <a:pt x="1446" y="1146"/>
                  </a:lnTo>
                  <a:lnTo>
                    <a:pt x="1360" y="1221"/>
                  </a:lnTo>
                  <a:lnTo>
                    <a:pt x="1274" y="1302"/>
                  </a:lnTo>
                  <a:lnTo>
                    <a:pt x="1191" y="1388"/>
                  </a:lnTo>
                  <a:lnTo>
                    <a:pt x="1116" y="1473"/>
                  </a:lnTo>
                  <a:lnTo>
                    <a:pt x="1049" y="1558"/>
                  </a:lnTo>
                  <a:lnTo>
                    <a:pt x="988" y="1642"/>
                  </a:lnTo>
                  <a:lnTo>
                    <a:pt x="934" y="1725"/>
                  </a:lnTo>
                  <a:lnTo>
                    <a:pt x="884" y="1806"/>
                  </a:lnTo>
                  <a:lnTo>
                    <a:pt x="842" y="1886"/>
                  </a:lnTo>
                  <a:lnTo>
                    <a:pt x="804" y="1963"/>
                  </a:lnTo>
                  <a:lnTo>
                    <a:pt x="772" y="2038"/>
                  </a:lnTo>
                  <a:lnTo>
                    <a:pt x="744" y="2110"/>
                  </a:lnTo>
                  <a:lnTo>
                    <a:pt x="721" y="2178"/>
                  </a:lnTo>
                  <a:lnTo>
                    <a:pt x="701" y="2242"/>
                  </a:lnTo>
                  <a:lnTo>
                    <a:pt x="684" y="2303"/>
                  </a:lnTo>
                  <a:lnTo>
                    <a:pt x="672" y="2359"/>
                  </a:lnTo>
                  <a:lnTo>
                    <a:pt x="662" y="2410"/>
                  </a:lnTo>
                  <a:lnTo>
                    <a:pt x="654" y="2456"/>
                  </a:lnTo>
                  <a:lnTo>
                    <a:pt x="0" y="1802"/>
                  </a:lnTo>
                  <a:lnTo>
                    <a:pt x="46" y="1793"/>
                  </a:lnTo>
                  <a:lnTo>
                    <a:pt x="96" y="1781"/>
                  </a:lnTo>
                  <a:lnTo>
                    <a:pt x="152" y="1766"/>
                  </a:lnTo>
                  <a:lnTo>
                    <a:pt x="211" y="1748"/>
                  </a:lnTo>
                  <a:lnTo>
                    <a:pt x="275" y="1727"/>
                  </a:lnTo>
                  <a:lnTo>
                    <a:pt x="341" y="1700"/>
                  </a:lnTo>
                  <a:lnTo>
                    <a:pt x="412" y="1670"/>
                  </a:lnTo>
                  <a:lnTo>
                    <a:pt x="484" y="1636"/>
                  </a:lnTo>
                  <a:lnTo>
                    <a:pt x="560" y="1596"/>
                  </a:lnTo>
                  <a:lnTo>
                    <a:pt x="637" y="1551"/>
                  </a:lnTo>
                  <a:lnTo>
                    <a:pt x="717" y="1502"/>
                  </a:lnTo>
                  <a:lnTo>
                    <a:pt x="799" y="1447"/>
                  </a:lnTo>
                  <a:lnTo>
                    <a:pt x="881" y="1385"/>
                  </a:lnTo>
                  <a:lnTo>
                    <a:pt x="966" y="1317"/>
                  </a:lnTo>
                  <a:lnTo>
                    <a:pt x="1050" y="1243"/>
                  </a:lnTo>
                  <a:lnTo>
                    <a:pt x="1135" y="1163"/>
                  </a:lnTo>
                  <a:lnTo>
                    <a:pt x="1218" y="1078"/>
                  </a:lnTo>
                  <a:lnTo>
                    <a:pt x="1294" y="992"/>
                  </a:lnTo>
                  <a:lnTo>
                    <a:pt x="1362" y="908"/>
                  </a:lnTo>
                  <a:lnTo>
                    <a:pt x="1427" y="823"/>
                  </a:lnTo>
                  <a:lnTo>
                    <a:pt x="1483" y="741"/>
                  </a:lnTo>
                  <a:lnTo>
                    <a:pt x="1535" y="659"/>
                  </a:lnTo>
                  <a:lnTo>
                    <a:pt x="1582" y="579"/>
                  </a:lnTo>
                  <a:lnTo>
                    <a:pt x="1622" y="502"/>
                  </a:lnTo>
                  <a:lnTo>
                    <a:pt x="1659" y="427"/>
                  </a:lnTo>
                  <a:lnTo>
                    <a:pt x="1691" y="356"/>
                  </a:lnTo>
                  <a:lnTo>
                    <a:pt x="1717" y="286"/>
                  </a:lnTo>
                  <a:lnTo>
                    <a:pt x="1741" y="221"/>
                  </a:lnTo>
                  <a:lnTo>
                    <a:pt x="1761" y="159"/>
                  </a:lnTo>
                  <a:lnTo>
                    <a:pt x="1777" y="101"/>
                  </a:lnTo>
                  <a:lnTo>
                    <a:pt x="1791" y="49"/>
                  </a:lnTo>
                  <a:lnTo>
                    <a:pt x="1801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 flipH="1">
              <a:off x="2424724" y="3108609"/>
              <a:ext cx="1151980" cy="1151979"/>
            </a:xfrm>
            <a:custGeom>
              <a:avLst/>
              <a:gdLst>
                <a:gd name="T0" fmla="*/ 2456 w 2456"/>
                <a:gd name="T1" fmla="*/ 655 h 2456"/>
                <a:gd name="T2" fmla="*/ 2355 w 2456"/>
                <a:gd name="T3" fmla="*/ 678 h 2456"/>
                <a:gd name="T4" fmla="*/ 2233 w 2456"/>
                <a:gd name="T5" fmla="*/ 713 h 2456"/>
                <a:gd name="T6" fmla="*/ 2096 w 2456"/>
                <a:gd name="T7" fmla="*/ 761 h 2456"/>
                <a:gd name="T8" fmla="*/ 1945 w 2456"/>
                <a:gd name="T9" fmla="*/ 827 h 2456"/>
                <a:gd name="T10" fmla="*/ 1785 w 2456"/>
                <a:gd name="T11" fmla="*/ 912 h 2456"/>
                <a:gd name="T12" fmla="*/ 1617 w 2456"/>
                <a:gd name="T13" fmla="*/ 1017 h 2456"/>
                <a:gd name="T14" fmla="*/ 1446 w 2456"/>
                <a:gd name="T15" fmla="*/ 1146 h 2456"/>
                <a:gd name="T16" fmla="*/ 1274 w 2456"/>
                <a:gd name="T17" fmla="*/ 1302 h 2456"/>
                <a:gd name="T18" fmla="*/ 1116 w 2456"/>
                <a:gd name="T19" fmla="*/ 1473 h 2456"/>
                <a:gd name="T20" fmla="*/ 988 w 2456"/>
                <a:gd name="T21" fmla="*/ 1642 h 2456"/>
                <a:gd name="T22" fmla="*/ 884 w 2456"/>
                <a:gd name="T23" fmla="*/ 1806 h 2456"/>
                <a:gd name="T24" fmla="*/ 804 w 2456"/>
                <a:gd name="T25" fmla="*/ 1963 h 2456"/>
                <a:gd name="T26" fmla="*/ 744 w 2456"/>
                <a:gd name="T27" fmla="*/ 2110 h 2456"/>
                <a:gd name="T28" fmla="*/ 701 w 2456"/>
                <a:gd name="T29" fmla="*/ 2242 h 2456"/>
                <a:gd name="T30" fmla="*/ 672 w 2456"/>
                <a:gd name="T31" fmla="*/ 2359 h 2456"/>
                <a:gd name="T32" fmla="*/ 654 w 2456"/>
                <a:gd name="T33" fmla="*/ 2456 h 2456"/>
                <a:gd name="T34" fmla="*/ 46 w 2456"/>
                <a:gd name="T35" fmla="*/ 1793 h 2456"/>
                <a:gd name="T36" fmla="*/ 152 w 2456"/>
                <a:gd name="T37" fmla="*/ 1766 h 2456"/>
                <a:gd name="T38" fmla="*/ 275 w 2456"/>
                <a:gd name="T39" fmla="*/ 1727 h 2456"/>
                <a:gd name="T40" fmla="*/ 412 w 2456"/>
                <a:gd name="T41" fmla="*/ 1670 h 2456"/>
                <a:gd name="T42" fmla="*/ 560 w 2456"/>
                <a:gd name="T43" fmla="*/ 1596 h 2456"/>
                <a:gd name="T44" fmla="*/ 717 w 2456"/>
                <a:gd name="T45" fmla="*/ 1502 h 2456"/>
                <a:gd name="T46" fmla="*/ 881 w 2456"/>
                <a:gd name="T47" fmla="*/ 1385 h 2456"/>
                <a:gd name="T48" fmla="*/ 1050 w 2456"/>
                <a:gd name="T49" fmla="*/ 1243 h 2456"/>
                <a:gd name="T50" fmla="*/ 1218 w 2456"/>
                <a:gd name="T51" fmla="*/ 1078 h 2456"/>
                <a:gd name="T52" fmla="*/ 1362 w 2456"/>
                <a:gd name="T53" fmla="*/ 908 h 2456"/>
                <a:gd name="T54" fmla="*/ 1483 w 2456"/>
                <a:gd name="T55" fmla="*/ 741 h 2456"/>
                <a:gd name="T56" fmla="*/ 1582 w 2456"/>
                <a:gd name="T57" fmla="*/ 579 h 2456"/>
                <a:gd name="T58" fmla="*/ 1659 w 2456"/>
                <a:gd name="T59" fmla="*/ 427 h 2456"/>
                <a:gd name="T60" fmla="*/ 1717 w 2456"/>
                <a:gd name="T61" fmla="*/ 286 h 2456"/>
                <a:gd name="T62" fmla="*/ 1761 w 2456"/>
                <a:gd name="T63" fmla="*/ 159 h 2456"/>
                <a:gd name="T64" fmla="*/ 1791 w 2456"/>
                <a:gd name="T65" fmla="*/ 49 h 2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56" h="2456">
                  <a:moveTo>
                    <a:pt x="1801" y="0"/>
                  </a:moveTo>
                  <a:lnTo>
                    <a:pt x="2456" y="655"/>
                  </a:lnTo>
                  <a:lnTo>
                    <a:pt x="2408" y="665"/>
                  </a:lnTo>
                  <a:lnTo>
                    <a:pt x="2355" y="678"/>
                  </a:lnTo>
                  <a:lnTo>
                    <a:pt x="2296" y="694"/>
                  </a:lnTo>
                  <a:lnTo>
                    <a:pt x="2233" y="713"/>
                  </a:lnTo>
                  <a:lnTo>
                    <a:pt x="2167" y="735"/>
                  </a:lnTo>
                  <a:lnTo>
                    <a:pt x="2096" y="761"/>
                  </a:lnTo>
                  <a:lnTo>
                    <a:pt x="2022" y="792"/>
                  </a:lnTo>
                  <a:lnTo>
                    <a:pt x="1945" y="827"/>
                  </a:lnTo>
                  <a:lnTo>
                    <a:pt x="1866" y="867"/>
                  </a:lnTo>
                  <a:lnTo>
                    <a:pt x="1785" y="912"/>
                  </a:lnTo>
                  <a:lnTo>
                    <a:pt x="1701" y="961"/>
                  </a:lnTo>
                  <a:lnTo>
                    <a:pt x="1617" y="1017"/>
                  </a:lnTo>
                  <a:lnTo>
                    <a:pt x="1532" y="1079"/>
                  </a:lnTo>
                  <a:lnTo>
                    <a:pt x="1446" y="1146"/>
                  </a:lnTo>
                  <a:lnTo>
                    <a:pt x="1360" y="1221"/>
                  </a:lnTo>
                  <a:lnTo>
                    <a:pt x="1274" y="1302"/>
                  </a:lnTo>
                  <a:lnTo>
                    <a:pt x="1191" y="1388"/>
                  </a:lnTo>
                  <a:lnTo>
                    <a:pt x="1116" y="1473"/>
                  </a:lnTo>
                  <a:lnTo>
                    <a:pt x="1049" y="1558"/>
                  </a:lnTo>
                  <a:lnTo>
                    <a:pt x="988" y="1642"/>
                  </a:lnTo>
                  <a:lnTo>
                    <a:pt x="934" y="1725"/>
                  </a:lnTo>
                  <a:lnTo>
                    <a:pt x="884" y="1806"/>
                  </a:lnTo>
                  <a:lnTo>
                    <a:pt x="842" y="1886"/>
                  </a:lnTo>
                  <a:lnTo>
                    <a:pt x="804" y="1963"/>
                  </a:lnTo>
                  <a:lnTo>
                    <a:pt x="772" y="2038"/>
                  </a:lnTo>
                  <a:lnTo>
                    <a:pt x="744" y="2110"/>
                  </a:lnTo>
                  <a:lnTo>
                    <a:pt x="721" y="2178"/>
                  </a:lnTo>
                  <a:lnTo>
                    <a:pt x="701" y="2242"/>
                  </a:lnTo>
                  <a:lnTo>
                    <a:pt x="684" y="2303"/>
                  </a:lnTo>
                  <a:lnTo>
                    <a:pt x="672" y="2359"/>
                  </a:lnTo>
                  <a:lnTo>
                    <a:pt x="662" y="2410"/>
                  </a:lnTo>
                  <a:lnTo>
                    <a:pt x="654" y="2456"/>
                  </a:lnTo>
                  <a:lnTo>
                    <a:pt x="0" y="1802"/>
                  </a:lnTo>
                  <a:lnTo>
                    <a:pt x="46" y="1793"/>
                  </a:lnTo>
                  <a:lnTo>
                    <a:pt x="96" y="1781"/>
                  </a:lnTo>
                  <a:lnTo>
                    <a:pt x="152" y="1766"/>
                  </a:lnTo>
                  <a:lnTo>
                    <a:pt x="211" y="1748"/>
                  </a:lnTo>
                  <a:lnTo>
                    <a:pt x="275" y="1727"/>
                  </a:lnTo>
                  <a:lnTo>
                    <a:pt x="341" y="1700"/>
                  </a:lnTo>
                  <a:lnTo>
                    <a:pt x="412" y="1670"/>
                  </a:lnTo>
                  <a:lnTo>
                    <a:pt x="484" y="1636"/>
                  </a:lnTo>
                  <a:lnTo>
                    <a:pt x="560" y="1596"/>
                  </a:lnTo>
                  <a:lnTo>
                    <a:pt x="637" y="1551"/>
                  </a:lnTo>
                  <a:lnTo>
                    <a:pt x="717" y="1502"/>
                  </a:lnTo>
                  <a:lnTo>
                    <a:pt x="799" y="1447"/>
                  </a:lnTo>
                  <a:lnTo>
                    <a:pt x="881" y="1385"/>
                  </a:lnTo>
                  <a:lnTo>
                    <a:pt x="966" y="1317"/>
                  </a:lnTo>
                  <a:lnTo>
                    <a:pt x="1050" y="1243"/>
                  </a:lnTo>
                  <a:lnTo>
                    <a:pt x="1135" y="1163"/>
                  </a:lnTo>
                  <a:lnTo>
                    <a:pt x="1218" y="1078"/>
                  </a:lnTo>
                  <a:lnTo>
                    <a:pt x="1294" y="992"/>
                  </a:lnTo>
                  <a:lnTo>
                    <a:pt x="1362" y="908"/>
                  </a:lnTo>
                  <a:lnTo>
                    <a:pt x="1427" y="823"/>
                  </a:lnTo>
                  <a:lnTo>
                    <a:pt x="1483" y="741"/>
                  </a:lnTo>
                  <a:lnTo>
                    <a:pt x="1535" y="659"/>
                  </a:lnTo>
                  <a:lnTo>
                    <a:pt x="1582" y="579"/>
                  </a:lnTo>
                  <a:lnTo>
                    <a:pt x="1622" y="502"/>
                  </a:lnTo>
                  <a:lnTo>
                    <a:pt x="1659" y="427"/>
                  </a:lnTo>
                  <a:lnTo>
                    <a:pt x="1691" y="356"/>
                  </a:lnTo>
                  <a:lnTo>
                    <a:pt x="1717" y="286"/>
                  </a:lnTo>
                  <a:lnTo>
                    <a:pt x="1741" y="221"/>
                  </a:lnTo>
                  <a:lnTo>
                    <a:pt x="1761" y="159"/>
                  </a:lnTo>
                  <a:lnTo>
                    <a:pt x="1777" y="101"/>
                  </a:lnTo>
                  <a:lnTo>
                    <a:pt x="1791" y="49"/>
                  </a:lnTo>
                  <a:lnTo>
                    <a:pt x="1801" y="0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458537" y="3108609"/>
              <a:ext cx="1151980" cy="1151979"/>
            </a:xfrm>
            <a:custGeom>
              <a:avLst/>
              <a:gdLst>
                <a:gd name="T0" fmla="*/ 2456 w 2456"/>
                <a:gd name="T1" fmla="*/ 655 h 2456"/>
                <a:gd name="T2" fmla="*/ 2355 w 2456"/>
                <a:gd name="T3" fmla="*/ 678 h 2456"/>
                <a:gd name="T4" fmla="*/ 2233 w 2456"/>
                <a:gd name="T5" fmla="*/ 713 h 2456"/>
                <a:gd name="T6" fmla="*/ 2096 w 2456"/>
                <a:gd name="T7" fmla="*/ 761 h 2456"/>
                <a:gd name="T8" fmla="*/ 1945 w 2456"/>
                <a:gd name="T9" fmla="*/ 827 h 2456"/>
                <a:gd name="T10" fmla="*/ 1785 w 2456"/>
                <a:gd name="T11" fmla="*/ 912 h 2456"/>
                <a:gd name="T12" fmla="*/ 1617 w 2456"/>
                <a:gd name="T13" fmla="*/ 1017 h 2456"/>
                <a:gd name="T14" fmla="*/ 1446 w 2456"/>
                <a:gd name="T15" fmla="*/ 1146 h 2456"/>
                <a:gd name="T16" fmla="*/ 1274 w 2456"/>
                <a:gd name="T17" fmla="*/ 1302 h 2456"/>
                <a:gd name="T18" fmla="*/ 1116 w 2456"/>
                <a:gd name="T19" fmla="*/ 1473 h 2456"/>
                <a:gd name="T20" fmla="*/ 988 w 2456"/>
                <a:gd name="T21" fmla="*/ 1642 h 2456"/>
                <a:gd name="T22" fmla="*/ 884 w 2456"/>
                <a:gd name="T23" fmla="*/ 1806 h 2456"/>
                <a:gd name="T24" fmla="*/ 804 w 2456"/>
                <a:gd name="T25" fmla="*/ 1963 h 2456"/>
                <a:gd name="T26" fmla="*/ 744 w 2456"/>
                <a:gd name="T27" fmla="*/ 2110 h 2456"/>
                <a:gd name="T28" fmla="*/ 701 w 2456"/>
                <a:gd name="T29" fmla="*/ 2242 h 2456"/>
                <a:gd name="T30" fmla="*/ 672 w 2456"/>
                <a:gd name="T31" fmla="*/ 2359 h 2456"/>
                <a:gd name="T32" fmla="*/ 654 w 2456"/>
                <a:gd name="T33" fmla="*/ 2456 h 2456"/>
                <a:gd name="T34" fmla="*/ 46 w 2456"/>
                <a:gd name="T35" fmla="*/ 1793 h 2456"/>
                <a:gd name="T36" fmla="*/ 152 w 2456"/>
                <a:gd name="T37" fmla="*/ 1766 h 2456"/>
                <a:gd name="T38" fmla="*/ 275 w 2456"/>
                <a:gd name="T39" fmla="*/ 1727 h 2456"/>
                <a:gd name="T40" fmla="*/ 412 w 2456"/>
                <a:gd name="T41" fmla="*/ 1670 h 2456"/>
                <a:gd name="T42" fmla="*/ 560 w 2456"/>
                <a:gd name="T43" fmla="*/ 1596 h 2456"/>
                <a:gd name="T44" fmla="*/ 717 w 2456"/>
                <a:gd name="T45" fmla="*/ 1502 h 2456"/>
                <a:gd name="T46" fmla="*/ 881 w 2456"/>
                <a:gd name="T47" fmla="*/ 1385 h 2456"/>
                <a:gd name="T48" fmla="*/ 1050 w 2456"/>
                <a:gd name="T49" fmla="*/ 1243 h 2456"/>
                <a:gd name="T50" fmla="*/ 1218 w 2456"/>
                <a:gd name="T51" fmla="*/ 1078 h 2456"/>
                <a:gd name="T52" fmla="*/ 1362 w 2456"/>
                <a:gd name="T53" fmla="*/ 908 h 2456"/>
                <a:gd name="T54" fmla="*/ 1483 w 2456"/>
                <a:gd name="T55" fmla="*/ 741 h 2456"/>
                <a:gd name="T56" fmla="*/ 1582 w 2456"/>
                <a:gd name="T57" fmla="*/ 579 h 2456"/>
                <a:gd name="T58" fmla="*/ 1659 w 2456"/>
                <a:gd name="T59" fmla="*/ 427 h 2456"/>
                <a:gd name="T60" fmla="*/ 1717 w 2456"/>
                <a:gd name="T61" fmla="*/ 286 h 2456"/>
                <a:gd name="T62" fmla="*/ 1761 w 2456"/>
                <a:gd name="T63" fmla="*/ 159 h 2456"/>
                <a:gd name="T64" fmla="*/ 1791 w 2456"/>
                <a:gd name="T65" fmla="*/ 49 h 2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56" h="2456">
                  <a:moveTo>
                    <a:pt x="1801" y="0"/>
                  </a:moveTo>
                  <a:lnTo>
                    <a:pt x="2456" y="655"/>
                  </a:lnTo>
                  <a:lnTo>
                    <a:pt x="2408" y="665"/>
                  </a:lnTo>
                  <a:lnTo>
                    <a:pt x="2355" y="678"/>
                  </a:lnTo>
                  <a:lnTo>
                    <a:pt x="2296" y="694"/>
                  </a:lnTo>
                  <a:lnTo>
                    <a:pt x="2233" y="713"/>
                  </a:lnTo>
                  <a:lnTo>
                    <a:pt x="2167" y="735"/>
                  </a:lnTo>
                  <a:lnTo>
                    <a:pt x="2096" y="761"/>
                  </a:lnTo>
                  <a:lnTo>
                    <a:pt x="2022" y="792"/>
                  </a:lnTo>
                  <a:lnTo>
                    <a:pt x="1945" y="827"/>
                  </a:lnTo>
                  <a:lnTo>
                    <a:pt x="1866" y="867"/>
                  </a:lnTo>
                  <a:lnTo>
                    <a:pt x="1785" y="912"/>
                  </a:lnTo>
                  <a:lnTo>
                    <a:pt x="1701" y="961"/>
                  </a:lnTo>
                  <a:lnTo>
                    <a:pt x="1617" y="1017"/>
                  </a:lnTo>
                  <a:lnTo>
                    <a:pt x="1532" y="1079"/>
                  </a:lnTo>
                  <a:lnTo>
                    <a:pt x="1446" y="1146"/>
                  </a:lnTo>
                  <a:lnTo>
                    <a:pt x="1360" y="1221"/>
                  </a:lnTo>
                  <a:lnTo>
                    <a:pt x="1274" y="1302"/>
                  </a:lnTo>
                  <a:lnTo>
                    <a:pt x="1191" y="1388"/>
                  </a:lnTo>
                  <a:lnTo>
                    <a:pt x="1116" y="1473"/>
                  </a:lnTo>
                  <a:lnTo>
                    <a:pt x="1049" y="1558"/>
                  </a:lnTo>
                  <a:lnTo>
                    <a:pt x="988" y="1642"/>
                  </a:lnTo>
                  <a:lnTo>
                    <a:pt x="934" y="1725"/>
                  </a:lnTo>
                  <a:lnTo>
                    <a:pt x="884" y="1806"/>
                  </a:lnTo>
                  <a:lnTo>
                    <a:pt x="842" y="1886"/>
                  </a:lnTo>
                  <a:lnTo>
                    <a:pt x="804" y="1963"/>
                  </a:lnTo>
                  <a:lnTo>
                    <a:pt x="772" y="2038"/>
                  </a:lnTo>
                  <a:lnTo>
                    <a:pt x="744" y="2110"/>
                  </a:lnTo>
                  <a:lnTo>
                    <a:pt x="721" y="2178"/>
                  </a:lnTo>
                  <a:lnTo>
                    <a:pt x="701" y="2242"/>
                  </a:lnTo>
                  <a:lnTo>
                    <a:pt x="684" y="2303"/>
                  </a:lnTo>
                  <a:lnTo>
                    <a:pt x="672" y="2359"/>
                  </a:lnTo>
                  <a:lnTo>
                    <a:pt x="662" y="2410"/>
                  </a:lnTo>
                  <a:lnTo>
                    <a:pt x="654" y="2456"/>
                  </a:lnTo>
                  <a:lnTo>
                    <a:pt x="0" y="1802"/>
                  </a:lnTo>
                  <a:lnTo>
                    <a:pt x="46" y="1793"/>
                  </a:lnTo>
                  <a:lnTo>
                    <a:pt x="96" y="1781"/>
                  </a:lnTo>
                  <a:lnTo>
                    <a:pt x="152" y="1766"/>
                  </a:lnTo>
                  <a:lnTo>
                    <a:pt x="211" y="1748"/>
                  </a:lnTo>
                  <a:lnTo>
                    <a:pt x="275" y="1727"/>
                  </a:lnTo>
                  <a:lnTo>
                    <a:pt x="341" y="1700"/>
                  </a:lnTo>
                  <a:lnTo>
                    <a:pt x="412" y="1670"/>
                  </a:lnTo>
                  <a:lnTo>
                    <a:pt x="484" y="1636"/>
                  </a:lnTo>
                  <a:lnTo>
                    <a:pt x="560" y="1596"/>
                  </a:lnTo>
                  <a:lnTo>
                    <a:pt x="637" y="1551"/>
                  </a:lnTo>
                  <a:lnTo>
                    <a:pt x="717" y="1502"/>
                  </a:lnTo>
                  <a:lnTo>
                    <a:pt x="799" y="1447"/>
                  </a:lnTo>
                  <a:lnTo>
                    <a:pt x="881" y="1385"/>
                  </a:lnTo>
                  <a:lnTo>
                    <a:pt x="966" y="1317"/>
                  </a:lnTo>
                  <a:lnTo>
                    <a:pt x="1050" y="1243"/>
                  </a:lnTo>
                  <a:lnTo>
                    <a:pt x="1135" y="1163"/>
                  </a:lnTo>
                  <a:lnTo>
                    <a:pt x="1218" y="1078"/>
                  </a:lnTo>
                  <a:lnTo>
                    <a:pt x="1294" y="992"/>
                  </a:lnTo>
                  <a:lnTo>
                    <a:pt x="1362" y="908"/>
                  </a:lnTo>
                  <a:lnTo>
                    <a:pt x="1427" y="823"/>
                  </a:lnTo>
                  <a:lnTo>
                    <a:pt x="1483" y="741"/>
                  </a:lnTo>
                  <a:lnTo>
                    <a:pt x="1535" y="659"/>
                  </a:lnTo>
                  <a:lnTo>
                    <a:pt x="1582" y="579"/>
                  </a:lnTo>
                  <a:lnTo>
                    <a:pt x="1622" y="502"/>
                  </a:lnTo>
                  <a:lnTo>
                    <a:pt x="1659" y="427"/>
                  </a:lnTo>
                  <a:lnTo>
                    <a:pt x="1691" y="356"/>
                  </a:lnTo>
                  <a:lnTo>
                    <a:pt x="1717" y="286"/>
                  </a:lnTo>
                  <a:lnTo>
                    <a:pt x="1741" y="221"/>
                  </a:lnTo>
                  <a:lnTo>
                    <a:pt x="1761" y="159"/>
                  </a:lnTo>
                  <a:lnTo>
                    <a:pt x="1777" y="101"/>
                  </a:lnTo>
                  <a:lnTo>
                    <a:pt x="1791" y="49"/>
                  </a:lnTo>
                  <a:lnTo>
                    <a:pt x="1801" y="0"/>
                  </a:lnTo>
                  <a:close/>
                </a:path>
              </a:pathLst>
            </a:custGeom>
            <a:solidFill>
              <a:schemeClr val="accent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30" name="Freeform 8"/>
            <p:cNvSpPr>
              <a:spLocks/>
            </p:cNvSpPr>
            <p:nvPr/>
          </p:nvSpPr>
          <p:spPr bwMode="auto">
            <a:xfrm flipH="1">
              <a:off x="4483363" y="3108609"/>
              <a:ext cx="1151980" cy="1151979"/>
            </a:xfrm>
            <a:custGeom>
              <a:avLst/>
              <a:gdLst>
                <a:gd name="T0" fmla="*/ 2456 w 2456"/>
                <a:gd name="T1" fmla="*/ 655 h 2456"/>
                <a:gd name="T2" fmla="*/ 2355 w 2456"/>
                <a:gd name="T3" fmla="*/ 678 h 2456"/>
                <a:gd name="T4" fmla="*/ 2233 w 2456"/>
                <a:gd name="T5" fmla="*/ 713 h 2456"/>
                <a:gd name="T6" fmla="*/ 2096 w 2456"/>
                <a:gd name="T7" fmla="*/ 761 h 2456"/>
                <a:gd name="T8" fmla="*/ 1945 w 2456"/>
                <a:gd name="T9" fmla="*/ 827 h 2456"/>
                <a:gd name="T10" fmla="*/ 1785 w 2456"/>
                <a:gd name="T11" fmla="*/ 912 h 2456"/>
                <a:gd name="T12" fmla="*/ 1617 w 2456"/>
                <a:gd name="T13" fmla="*/ 1017 h 2456"/>
                <a:gd name="T14" fmla="*/ 1446 w 2456"/>
                <a:gd name="T15" fmla="*/ 1146 h 2456"/>
                <a:gd name="T16" fmla="*/ 1274 w 2456"/>
                <a:gd name="T17" fmla="*/ 1302 h 2456"/>
                <a:gd name="T18" fmla="*/ 1116 w 2456"/>
                <a:gd name="T19" fmla="*/ 1473 h 2456"/>
                <a:gd name="T20" fmla="*/ 988 w 2456"/>
                <a:gd name="T21" fmla="*/ 1642 h 2456"/>
                <a:gd name="T22" fmla="*/ 884 w 2456"/>
                <a:gd name="T23" fmla="*/ 1806 h 2456"/>
                <a:gd name="T24" fmla="*/ 804 w 2456"/>
                <a:gd name="T25" fmla="*/ 1963 h 2456"/>
                <a:gd name="T26" fmla="*/ 744 w 2456"/>
                <a:gd name="T27" fmla="*/ 2110 h 2456"/>
                <a:gd name="T28" fmla="*/ 701 w 2456"/>
                <a:gd name="T29" fmla="*/ 2242 h 2456"/>
                <a:gd name="T30" fmla="*/ 672 w 2456"/>
                <a:gd name="T31" fmla="*/ 2359 h 2456"/>
                <a:gd name="T32" fmla="*/ 654 w 2456"/>
                <a:gd name="T33" fmla="*/ 2456 h 2456"/>
                <a:gd name="T34" fmla="*/ 46 w 2456"/>
                <a:gd name="T35" fmla="*/ 1793 h 2456"/>
                <a:gd name="T36" fmla="*/ 152 w 2456"/>
                <a:gd name="T37" fmla="*/ 1766 h 2456"/>
                <a:gd name="T38" fmla="*/ 275 w 2456"/>
                <a:gd name="T39" fmla="*/ 1727 h 2456"/>
                <a:gd name="T40" fmla="*/ 412 w 2456"/>
                <a:gd name="T41" fmla="*/ 1670 h 2456"/>
                <a:gd name="T42" fmla="*/ 560 w 2456"/>
                <a:gd name="T43" fmla="*/ 1596 h 2456"/>
                <a:gd name="T44" fmla="*/ 717 w 2456"/>
                <a:gd name="T45" fmla="*/ 1502 h 2456"/>
                <a:gd name="T46" fmla="*/ 881 w 2456"/>
                <a:gd name="T47" fmla="*/ 1385 h 2456"/>
                <a:gd name="T48" fmla="*/ 1050 w 2456"/>
                <a:gd name="T49" fmla="*/ 1243 h 2456"/>
                <a:gd name="T50" fmla="*/ 1218 w 2456"/>
                <a:gd name="T51" fmla="*/ 1078 h 2456"/>
                <a:gd name="T52" fmla="*/ 1362 w 2456"/>
                <a:gd name="T53" fmla="*/ 908 h 2456"/>
                <a:gd name="T54" fmla="*/ 1483 w 2456"/>
                <a:gd name="T55" fmla="*/ 741 h 2456"/>
                <a:gd name="T56" fmla="*/ 1582 w 2456"/>
                <a:gd name="T57" fmla="*/ 579 h 2456"/>
                <a:gd name="T58" fmla="*/ 1659 w 2456"/>
                <a:gd name="T59" fmla="*/ 427 h 2456"/>
                <a:gd name="T60" fmla="*/ 1717 w 2456"/>
                <a:gd name="T61" fmla="*/ 286 h 2456"/>
                <a:gd name="T62" fmla="*/ 1761 w 2456"/>
                <a:gd name="T63" fmla="*/ 159 h 2456"/>
                <a:gd name="T64" fmla="*/ 1791 w 2456"/>
                <a:gd name="T65" fmla="*/ 49 h 2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56" h="2456">
                  <a:moveTo>
                    <a:pt x="1801" y="0"/>
                  </a:moveTo>
                  <a:lnTo>
                    <a:pt x="2456" y="655"/>
                  </a:lnTo>
                  <a:lnTo>
                    <a:pt x="2408" y="665"/>
                  </a:lnTo>
                  <a:lnTo>
                    <a:pt x="2355" y="678"/>
                  </a:lnTo>
                  <a:lnTo>
                    <a:pt x="2296" y="694"/>
                  </a:lnTo>
                  <a:lnTo>
                    <a:pt x="2233" y="713"/>
                  </a:lnTo>
                  <a:lnTo>
                    <a:pt x="2167" y="735"/>
                  </a:lnTo>
                  <a:lnTo>
                    <a:pt x="2096" y="761"/>
                  </a:lnTo>
                  <a:lnTo>
                    <a:pt x="2022" y="792"/>
                  </a:lnTo>
                  <a:lnTo>
                    <a:pt x="1945" y="827"/>
                  </a:lnTo>
                  <a:lnTo>
                    <a:pt x="1866" y="867"/>
                  </a:lnTo>
                  <a:lnTo>
                    <a:pt x="1785" y="912"/>
                  </a:lnTo>
                  <a:lnTo>
                    <a:pt x="1701" y="961"/>
                  </a:lnTo>
                  <a:lnTo>
                    <a:pt x="1617" y="1017"/>
                  </a:lnTo>
                  <a:lnTo>
                    <a:pt x="1532" y="1079"/>
                  </a:lnTo>
                  <a:lnTo>
                    <a:pt x="1446" y="1146"/>
                  </a:lnTo>
                  <a:lnTo>
                    <a:pt x="1360" y="1221"/>
                  </a:lnTo>
                  <a:lnTo>
                    <a:pt x="1274" y="1302"/>
                  </a:lnTo>
                  <a:lnTo>
                    <a:pt x="1191" y="1388"/>
                  </a:lnTo>
                  <a:lnTo>
                    <a:pt x="1116" y="1473"/>
                  </a:lnTo>
                  <a:lnTo>
                    <a:pt x="1049" y="1558"/>
                  </a:lnTo>
                  <a:lnTo>
                    <a:pt x="988" y="1642"/>
                  </a:lnTo>
                  <a:lnTo>
                    <a:pt x="934" y="1725"/>
                  </a:lnTo>
                  <a:lnTo>
                    <a:pt x="884" y="1806"/>
                  </a:lnTo>
                  <a:lnTo>
                    <a:pt x="842" y="1886"/>
                  </a:lnTo>
                  <a:lnTo>
                    <a:pt x="804" y="1963"/>
                  </a:lnTo>
                  <a:lnTo>
                    <a:pt x="772" y="2038"/>
                  </a:lnTo>
                  <a:lnTo>
                    <a:pt x="744" y="2110"/>
                  </a:lnTo>
                  <a:lnTo>
                    <a:pt x="721" y="2178"/>
                  </a:lnTo>
                  <a:lnTo>
                    <a:pt x="701" y="2242"/>
                  </a:lnTo>
                  <a:lnTo>
                    <a:pt x="684" y="2303"/>
                  </a:lnTo>
                  <a:lnTo>
                    <a:pt x="672" y="2359"/>
                  </a:lnTo>
                  <a:lnTo>
                    <a:pt x="662" y="2410"/>
                  </a:lnTo>
                  <a:lnTo>
                    <a:pt x="654" y="2456"/>
                  </a:lnTo>
                  <a:lnTo>
                    <a:pt x="0" y="1802"/>
                  </a:lnTo>
                  <a:lnTo>
                    <a:pt x="46" y="1793"/>
                  </a:lnTo>
                  <a:lnTo>
                    <a:pt x="96" y="1781"/>
                  </a:lnTo>
                  <a:lnTo>
                    <a:pt x="152" y="1766"/>
                  </a:lnTo>
                  <a:lnTo>
                    <a:pt x="211" y="1748"/>
                  </a:lnTo>
                  <a:lnTo>
                    <a:pt x="275" y="1727"/>
                  </a:lnTo>
                  <a:lnTo>
                    <a:pt x="341" y="1700"/>
                  </a:lnTo>
                  <a:lnTo>
                    <a:pt x="412" y="1670"/>
                  </a:lnTo>
                  <a:lnTo>
                    <a:pt x="484" y="1636"/>
                  </a:lnTo>
                  <a:lnTo>
                    <a:pt x="560" y="1596"/>
                  </a:lnTo>
                  <a:lnTo>
                    <a:pt x="637" y="1551"/>
                  </a:lnTo>
                  <a:lnTo>
                    <a:pt x="717" y="1502"/>
                  </a:lnTo>
                  <a:lnTo>
                    <a:pt x="799" y="1447"/>
                  </a:lnTo>
                  <a:lnTo>
                    <a:pt x="881" y="1385"/>
                  </a:lnTo>
                  <a:lnTo>
                    <a:pt x="966" y="1317"/>
                  </a:lnTo>
                  <a:lnTo>
                    <a:pt x="1050" y="1243"/>
                  </a:lnTo>
                  <a:lnTo>
                    <a:pt x="1135" y="1163"/>
                  </a:lnTo>
                  <a:lnTo>
                    <a:pt x="1218" y="1078"/>
                  </a:lnTo>
                  <a:lnTo>
                    <a:pt x="1294" y="992"/>
                  </a:lnTo>
                  <a:lnTo>
                    <a:pt x="1362" y="908"/>
                  </a:lnTo>
                  <a:lnTo>
                    <a:pt x="1427" y="823"/>
                  </a:lnTo>
                  <a:lnTo>
                    <a:pt x="1483" y="741"/>
                  </a:lnTo>
                  <a:lnTo>
                    <a:pt x="1535" y="659"/>
                  </a:lnTo>
                  <a:lnTo>
                    <a:pt x="1582" y="579"/>
                  </a:lnTo>
                  <a:lnTo>
                    <a:pt x="1622" y="502"/>
                  </a:lnTo>
                  <a:lnTo>
                    <a:pt x="1659" y="427"/>
                  </a:lnTo>
                  <a:lnTo>
                    <a:pt x="1691" y="356"/>
                  </a:lnTo>
                  <a:lnTo>
                    <a:pt x="1717" y="286"/>
                  </a:lnTo>
                  <a:lnTo>
                    <a:pt x="1741" y="221"/>
                  </a:lnTo>
                  <a:lnTo>
                    <a:pt x="1761" y="159"/>
                  </a:lnTo>
                  <a:lnTo>
                    <a:pt x="1777" y="101"/>
                  </a:lnTo>
                  <a:lnTo>
                    <a:pt x="1791" y="49"/>
                  </a:lnTo>
                  <a:lnTo>
                    <a:pt x="1801" y="0"/>
                  </a:lnTo>
                  <a:close/>
                </a:path>
              </a:pathLst>
            </a:custGeom>
            <a:solidFill>
              <a:schemeClr val="accent4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5516033" y="3108609"/>
              <a:ext cx="1151980" cy="1151979"/>
            </a:xfrm>
            <a:custGeom>
              <a:avLst/>
              <a:gdLst>
                <a:gd name="T0" fmla="*/ 2456 w 2456"/>
                <a:gd name="T1" fmla="*/ 655 h 2456"/>
                <a:gd name="T2" fmla="*/ 2355 w 2456"/>
                <a:gd name="T3" fmla="*/ 678 h 2456"/>
                <a:gd name="T4" fmla="*/ 2233 w 2456"/>
                <a:gd name="T5" fmla="*/ 713 h 2456"/>
                <a:gd name="T6" fmla="*/ 2096 w 2456"/>
                <a:gd name="T7" fmla="*/ 761 h 2456"/>
                <a:gd name="T8" fmla="*/ 1945 w 2456"/>
                <a:gd name="T9" fmla="*/ 827 h 2456"/>
                <a:gd name="T10" fmla="*/ 1785 w 2456"/>
                <a:gd name="T11" fmla="*/ 912 h 2456"/>
                <a:gd name="T12" fmla="*/ 1617 w 2456"/>
                <a:gd name="T13" fmla="*/ 1017 h 2456"/>
                <a:gd name="T14" fmla="*/ 1446 w 2456"/>
                <a:gd name="T15" fmla="*/ 1146 h 2456"/>
                <a:gd name="T16" fmla="*/ 1274 w 2456"/>
                <a:gd name="T17" fmla="*/ 1302 h 2456"/>
                <a:gd name="T18" fmla="*/ 1116 w 2456"/>
                <a:gd name="T19" fmla="*/ 1473 h 2456"/>
                <a:gd name="T20" fmla="*/ 988 w 2456"/>
                <a:gd name="T21" fmla="*/ 1642 h 2456"/>
                <a:gd name="T22" fmla="*/ 884 w 2456"/>
                <a:gd name="T23" fmla="*/ 1806 h 2456"/>
                <a:gd name="T24" fmla="*/ 804 w 2456"/>
                <a:gd name="T25" fmla="*/ 1963 h 2456"/>
                <a:gd name="T26" fmla="*/ 744 w 2456"/>
                <a:gd name="T27" fmla="*/ 2110 h 2456"/>
                <a:gd name="T28" fmla="*/ 701 w 2456"/>
                <a:gd name="T29" fmla="*/ 2242 h 2456"/>
                <a:gd name="T30" fmla="*/ 672 w 2456"/>
                <a:gd name="T31" fmla="*/ 2359 h 2456"/>
                <a:gd name="T32" fmla="*/ 654 w 2456"/>
                <a:gd name="T33" fmla="*/ 2456 h 2456"/>
                <a:gd name="T34" fmla="*/ 46 w 2456"/>
                <a:gd name="T35" fmla="*/ 1793 h 2456"/>
                <a:gd name="T36" fmla="*/ 152 w 2456"/>
                <a:gd name="T37" fmla="*/ 1766 h 2456"/>
                <a:gd name="T38" fmla="*/ 275 w 2456"/>
                <a:gd name="T39" fmla="*/ 1727 h 2456"/>
                <a:gd name="T40" fmla="*/ 412 w 2456"/>
                <a:gd name="T41" fmla="*/ 1670 h 2456"/>
                <a:gd name="T42" fmla="*/ 560 w 2456"/>
                <a:gd name="T43" fmla="*/ 1596 h 2456"/>
                <a:gd name="T44" fmla="*/ 717 w 2456"/>
                <a:gd name="T45" fmla="*/ 1502 h 2456"/>
                <a:gd name="T46" fmla="*/ 881 w 2456"/>
                <a:gd name="T47" fmla="*/ 1385 h 2456"/>
                <a:gd name="T48" fmla="*/ 1050 w 2456"/>
                <a:gd name="T49" fmla="*/ 1243 h 2456"/>
                <a:gd name="T50" fmla="*/ 1218 w 2456"/>
                <a:gd name="T51" fmla="*/ 1078 h 2456"/>
                <a:gd name="T52" fmla="*/ 1362 w 2456"/>
                <a:gd name="T53" fmla="*/ 908 h 2456"/>
                <a:gd name="T54" fmla="*/ 1483 w 2456"/>
                <a:gd name="T55" fmla="*/ 741 h 2456"/>
                <a:gd name="T56" fmla="*/ 1582 w 2456"/>
                <a:gd name="T57" fmla="*/ 579 h 2456"/>
                <a:gd name="T58" fmla="*/ 1659 w 2456"/>
                <a:gd name="T59" fmla="*/ 427 h 2456"/>
                <a:gd name="T60" fmla="*/ 1717 w 2456"/>
                <a:gd name="T61" fmla="*/ 286 h 2456"/>
                <a:gd name="T62" fmla="*/ 1761 w 2456"/>
                <a:gd name="T63" fmla="*/ 159 h 2456"/>
                <a:gd name="T64" fmla="*/ 1791 w 2456"/>
                <a:gd name="T65" fmla="*/ 49 h 2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56" h="2456">
                  <a:moveTo>
                    <a:pt x="1801" y="0"/>
                  </a:moveTo>
                  <a:lnTo>
                    <a:pt x="2456" y="655"/>
                  </a:lnTo>
                  <a:lnTo>
                    <a:pt x="2408" y="665"/>
                  </a:lnTo>
                  <a:lnTo>
                    <a:pt x="2355" y="678"/>
                  </a:lnTo>
                  <a:lnTo>
                    <a:pt x="2296" y="694"/>
                  </a:lnTo>
                  <a:lnTo>
                    <a:pt x="2233" y="713"/>
                  </a:lnTo>
                  <a:lnTo>
                    <a:pt x="2167" y="735"/>
                  </a:lnTo>
                  <a:lnTo>
                    <a:pt x="2096" y="761"/>
                  </a:lnTo>
                  <a:lnTo>
                    <a:pt x="2022" y="792"/>
                  </a:lnTo>
                  <a:lnTo>
                    <a:pt x="1945" y="827"/>
                  </a:lnTo>
                  <a:lnTo>
                    <a:pt x="1866" y="867"/>
                  </a:lnTo>
                  <a:lnTo>
                    <a:pt x="1785" y="912"/>
                  </a:lnTo>
                  <a:lnTo>
                    <a:pt x="1701" y="961"/>
                  </a:lnTo>
                  <a:lnTo>
                    <a:pt x="1617" y="1017"/>
                  </a:lnTo>
                  <a:lnTo>
                    <a:pt x="1532" y="1079"/>
                  </a:lnTo>
                  <a:lnTo>
                    <a:pt x="1446" y="1146"/>
                  </a:lnTo>
                  <a:lnTo>
                    <a:pt x="1360" y="1221"/>
                  </a:lnTo>
                  <a:lnTo>
                    <a:pt x="1274" y="1302"/>
                  </a:lnTo>
                  <a:lnTo>
                    <a:pt x="1191" y="1388"/>
                  </a:lnTo>
                  <a:lnTo>
                    <a:pt x="1116" y="1473"/>
                  </a:lnTo>
                  <a:lnTo>
                    <a:pt x="1049" y="1558"/>
                  </a:lnTo>
                  <a:lnTo>
                    <a:pt x="988" y="1642"/>
                  </a:lnTo>
                  <a:lnTo>
                    <a:pt x="934" y="1725"/>
                  </a:lnTo>
                  <a:lnTo>
                    <a:pt x="884" y="1806"/>
                  </a:lnTo>
                  <a:lnTo>
                    <a:pt x="842" y="1886"/>
                  </a:lnTo>
                  <a:lnTo>
                    <a:pt x="804" y="1963"/>
                  </a:lnTo>
                  <a:lnTo>
                    <a:pt x="772" y="2038"/>
                  </a:lnTo>
                  <a:lnTo>
                    <a:pt x="744" y="2110"/>
                  </a:lnTo>
                  <a:lnTo>
                    <a:pt x="721" y="2178"/>
                  </a:lnTo>
                  <a:lnTo>
                    <a:pt x="701" y="2242"/>
                  </a:lnTo>
                  <a:lnTo>
                    <a:pt x="684" y="2303"/>
                  </a:lnTo>
                  <a:lnTo>
                    <a:pt x="672" y="2359"/>
                  </a:lnTo>
                  <a:lnTo>
                    <a:pt x="662" y="2410"/>
                  </a:lnTo>
                  <a:lnTo>
                    <a:pt x="654" y="2456"/>
                  </a:lnTo>
                  <a:lnTo>
                    <a:pt x="0" y="1802"/>
                  </a:lnTo>
                  <a:lnTo>
                    <a:pt x="46" y="1793"/>
                  </a:lnTo>
                  <a:lnTo>
                    <a:pt x="96" y="1781"/>
                  </a:lnTo>
                  <a:lnTo>
                    <a:pt x="152" y="1766"/>
                  </a:lnTo>
                  <a:lnTo>
                    <a:pt x="211" y="1748"/>
                  </a:lnTo>
                  <a:lnTo>
                    <a:pt x="275" y="1727"/>
                  </a:lnTo>
                  <a:lnTo>
                    <a:pt x="341" y="1700"/>
                  </a:lnTo>
                  <a:lnTo>
                    <a:pt x="412" y="1670"/>
                  </a:lnTo>
                  <a:lnTo>
                    <a:pt x="484" y="1636"/>
                  </a:lnTo>
                  <a:lnTo>
                    <a:pt x="560" y="1596"/>
                  </a:lnTo>
                  <a:lnTo>
                    <a:pt x="637" y="1551"/>
                  </a:lnTo>
                  <a:lnTo>
                    <a:pt x="717" y="1502"/>
                  </a:lnTo>
                  <a:lnTo>
                    <a:pt x="799" y="1447"/>
                  </a:lnTo>
                  <a:lnTo>
                    <a:pt x="881" y="1385"/>
                  </a:lnTo>
                  <a:lnTo>
                    <a:pt x="966" y="1317"/>
                  </a:lnTo>
                  <a:lnTo>
                    <a:pt x="1050" y="1243"/>
                  </a:lnTo>
                  <a:lnTo>
                    <a:pt x="1135" y="1163"/>
                  </a:lnTo>
                  <a:lnTo>
                    <a:pt x="1218" y="1078"/>
                  </a:lnTo>
                  <a:lnTo>
                    <a:pt x="1294" y="992"/>
                  </a:lnTo>
                  <a:lnTo>
                    <a:pt x="1362" y="908"/>
                  </a:lnTo>
                  <a:lnTo>
                    <a:pt x="1427" y="823"/>
                  </a:lnTo>
                  <a:lnTo>
                    <a:pt x="1483" y="741"/>
                  </a:lnTo>
                  <a:lnTo>
                    <a:pt x="1535" y="659"/>
                  </a:lnTo>
                  <a:lnTo>
                    <a:pt x="1582" y="579"/>
                  </a:lnTo>
                  <a:lnTo>
                    <a:pt x="1622" y="502"/>
                  </a:lnTo>
                  <a:lnTo>
                    <a:pt x="1659" y="427"/>
                  </a:lnTo>
                  <a:lnTo>
                    <a:pt x="1691" y="356"/>
                  </a:lnTo>
                  <a:lnTo>
                    <a:pt x="1717" y="286"/>
                  </a:lnTo>
                  <a:lnTo>
                    <a:pt x="1741" y="221"/>
                  </a:lnTo>
                  <a:lnTo>
                    <a:pt x="1761" y="159"/>
                  </a:lnTo>
                  <a:lnTo>
                    <a:pt x="1777" y="101"/>
                  </a:lnTo>
                  <a:lnTo>
                    <a:pt x="1791" y="49"/>
                  </a:lnTo>
                  <a:lnTo>
                    <a:pt x="1801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42" name="Freeform 8"/>
            <p:cNvSpPr>
              <a:spLocks/>
            </p:cNvSpPr>
            <p:nvPr/>
          </p:nvSpPr>
          <p:spPr bwMode="auto">
            <a:xfrm flipH="1">
              <a:off x="6540859" y="3108609"/>
              <a:ext cx="1151980" cy="1151979"/>
            </a:xfrm>
            <a:custGeom>
              <a:avLst/>
              <a:gdLst>
                <a:gd name="T0" fmla="*/ 2456 w 2456"/>
                <a:gd name="T1" fmla="*/ 655 h 2456"/>
                <a:gd name="T2" fmla="*/ 2355 w 2456"/>
                <a:gd name="T3" fmla="*/ 678 h 2456"/>
                <a:gd name="T4" fmla="*/ 2233 w 2456"/>
                <a:gd name="T5" fmla="*/ 713 h 2456"/>
                <a:gd name="T6" fmla="*/ 2096 w 2456"/>
                <a:gd name="T7" fmla="*/ 761 h 2456"/>
                <a:gd name="T8" fmla="*/ 1945 w 2456"/>
                <a:gd name="T9" fmla="*/ 827 h 2456"/>
                <a:gd name="T10" fmla="*/ 1785 w 2456"/>
                <a:gd name="T11" fmla="*/ 912 h 2456"/>
                <a:gd name="T12" fmla="*/ 1617 w 2456"/>
                <a:gd name="T13" fmla="*/ 1017 h 2456"/>
                <a:gd name="T14" fmla="*/ 1446 w 2456"/>
                <a:gd name="T15" fmla="*/ 1146 h 2456"/>
                <a:gd name="T16" fmla="*/ 1274 w 2456"/>
                <a:gd name="T17" fmla="*/ 1302 h 2456"/>
                <a:gd name="T18" fmla="*/ 1116 w 2456"/>
                <a:gd name="T19" fmla="*/ 1473 h 2456"/>
                <a:gd name="T20" fmla="*/ 988 w 2456"/>
                <a:gd name="T21" fmla="*/ 1642 h 2456"/>
                <a:gd name="T22" fmla="*/ 884 w 2456"/>
                <a:gd name="T23" fmla="*/ 1806 h 2456"/>
                <a:gd name="T24" fmla="*/ 804 w 2456"/>
                <a:gd name="T25" fmla="*/ 1963 h 2456"/>
                <a:gd name="T26" fmla="*/ 744 w 2456"/>
                <a:gd name="T27" fmla="*/ 2110 h 2456"/>
                <a:gd name="T28" fmla="*/ 701 w 2456"/>
                <a:gd name="T29" fmla="*/ 2242 h 2456"/>
                <a:gd name="T30" fmla="*/ 672 w 2456"/>
                <a:gd name="T31" fmla="*/ 2359 h 2456"/>
                <a:gd name="T32" fmla="*/ 654 w 2456"/>
                <a:gd name="T33" fmla="*/ 2456 h 2456"/>
                <a:gd name="T34" fmla="*/ 46 w 2456"/>
                <a:gd name="T35" fmla="*/ 1793 h 2456"/>
                <a:gd name="T36" fmla="*/ 152 w 2456"/>
                <a:gd name="T37" fmla="*/ 1766 h 2456"/>
                <a:gd name="T38" fmla="*/ 275 w 2456"/>
                <a:gd name="T39" fmla="*/ 1727 h 2456"/>
                <a:gd name="T40" fmla="*/ 412 w 2456"/>
                <a:gd name="T41" fmla="*/ 1670 h 2456"/>
                <a:gd name="T42" fmla="*/ 560 w 2456"/>
                <a:gd name="T43" fmla="*/ 1596 h 2456"/>
                <a:gd name="T44" fmla="*/ 717 w 2456"/>
                <a:gd name="T45" fmla="*/ 1502 h 2456"/>
                <a:gd name="T46" fmla="*/ 881 w 2456"/>
                <a:gd name="T47" fmla="*/ 1385 h 2456"/>
                <a:gd name="T48" fmla="*/ 1050 w 2456"/>
                <a:gd name="T49" fmla="*/ 1243 h 2456"/>
                <a:gd name="T50" fmla="*/ 1218 w 2456"/>
                <a:gd name="T51" fmla="*/ 1078 h 2456"/>
                <a:gd name="T52" fmla="*/ 1362 w 2456"/>
                <a:gd name="T53" fmla="*/ 908 h 2456"/>
                <a:gd name="T54" fmla="*/ 1483 w 2456"/>
                <a:gd name="T55" fmla="*/ 741 h 2456"/>
                <a:gd name="T56" fmla="*/ 1582 w 2456"/>
                <a:gd name="T57" fmla="*/ 579 h 2456"/>
                <a:gd name="T58" fmla="*/ 1659 w 2456"/>
                <a:gd name="T59" fmla="*/ 427 h 2456"/>
                <a:gd name="T60" fmla="*/ 1717 w 2456"/>
                <a:gd name="T61" fmla="*/ 286 h 2456"/>
                <a:gd name="T62" fmla="*/ 1761 w 2456"/>
                <a:gd name="T63" fmla="*/ 159 h 2456"/>
                <a:gd name="T64" fmla="*/ 1791 w 2456"/>
                <a:gd name="T65" fmla="*/ 49 h 2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56" h="2456">
                  <a:moveTo>
                    <a:pt x="1801" y="0"/>
                  </a:moveTo>
                  <a:lnTo>
                    <a:pt x="2456" y="655"/>
                  </a:lnTo>
                  <a:lnTo>
                    <a:pt x="2408" y="665"/>
                  </a:lnTo>
                  <a:lnTo>
                    <a:pt x="2355" y="678"/>
                  </a:lnTo>
                  <a:lnTo>
                    <a:pt x="2296" y="694"/>
                  </a:lnTo>
                  <a:lnTo>
                    <a:pt x="2233" y="713"/>
                  </a:lnTo>
                  <a:lnTo>
                    <a:pt x="2167" y="735"/>
                  </a:lnTo>
                  <a:lnTo>
                    <a:pt x="2096" y="761"/>
                  </a:lnTo>
                  <a:lnTo>
                    <a:pt x="2022" y="792"/>
                  </a:lnTo>
                  <a:lnTo>
                    <a:pt x="1945" y="827"/>
                  </a:lnTo>
                  <a:lnTo>
                    <a:pt x="1866" y="867"/>
                  </a:lnTo>
                  <a:lnTo>
                    <a:pt x="1785" y="912"/>
                  </a:lnTo>
                  <a:lnTo>
                    <a:pt x="1701" y="961"/>
                  </a:lnTo>
                  <a:lnTo>
                    <a:pt x="1617" y="1017"/>
                  </a:lnTo>
                  <a:lnTo>
                    <a:pt x="1532" y="1079"/>
                  </a:lnTo>
                  <a:lnTo>
                    <a:pt x="1446" y="1146"/>
                  </a:lnTo>
                  <a:lnTo>
                    <a:pt x="1360" y="1221"/>
                  </a:lnTo>
                  <a:lnTo>
                    <a:pt x="1274" y="1302"/>
                  </a:lnTo>
                  <a:lnTo>
                    <a:pt x="1191" y="1388"/>
                  </a:lnTo>
                  <a:lnTo>
                    <a:pt x="1116" y="1473"/>
                  </a:lnTo>
                  <a:lnTo>
                    <a:pt x="1049" y="1558"/>
                  </a:lnTo>
                  <a:lnTo>
                    <a:pt x="988" y="1642"/>
                  </a:lnTo>
                  <a:lnTo>
                    <a:pt x="934" y="1725"/>
                  </a:lnTo>
                  <a:lnTo>
                    <a:pt x="884" y="1806"/>
                  </a:lnTo>
                  <a:lnTo>
                    <a:pt x="842" y="1886"/>
                  </a:lnTo>
                  <a:lnTo>
                    <a:pt x="804" y="1963"/>
                  </a:lnTo>
                  <a:lnTo>
                    <a:pt x="772" y="2038"/>
                  </a:lnTo>
                  <a:lnTo>
                    <a:pt x="744" y="2110"/>
                  </a:lnTo>
                  <a:lnTo>
                    <a:pt x="721" y="2178"/>
                  </a:lnTo>
                  <a:lnTo>
                    <a:pt x="701" y="2242"/>
                  </a:lnTo>
                  <a:lnTo>
                    <a:pt x="684" y="2303"/>
                  </a:lnTo>
                  <a:lnTo>
                    <a:pt x="672" y="2359"/>
                  </a:lnTo>
                  <a:lnTo>
                    <a:pt x="662" y="2410"/>
                  </a:lnTo>
                  <a:lnTo>
                    <a:pt x="654" y="2456"/>
                  </a:lnTo>
                  <a:lnTo>
                    <a:pt x="0" y="1802"/>
                  </a:lnTo>
                  <a:lnTo>
                    <a:pt x="46" y="1793"/>
                  </a:lnTo>
                  <a:lnTo>
                    <a:pt x="96" y="1781"/>
                  </a:lnTo>
                  <a:lnTo>
                    <a:pt x="152" y="1766"/>
                  </a:lnTo>
                  <a:lnTo>
                    <a:pt x="211" y="1748"/>
                  </a:lnTo>
                  <a:lnTo>
                    <a:pt x="275" y="1727"/>
                  </a:lnTo>
                  <a:lnTo>
                    <a:pt x="341" y="1700"/>
                  </a:lnTo>
                  <a:lnTo>
                    <a:pt x="412" y="1670"/>
                  </a:lnTo>
                  <a:lnTo>
                    <a:pt x="484" y="1636"/>
                  </a:lnTo>
                  <a:lnTo>
                    <a:pt x="560" y="1596"/>
                  </a:lnTo>
                  <a:lnTo>
                    <a:pt x="637" y="1551"/>
                  </a:lnTo>
                  <a:lnTo>
                    <a:pt x="717" y="1502"/>
                  </a:lnTo>
                  <a:lnTo>
                    <a:pt x="799" y="1447"/>
                  </a:lnTo>
                  <a:lnTo>
                    <a:pt x="881" y="1385"/>
                  </a:lnTo>
                  <a:lnTo>
                    <a:pt x="966" y="1317"/>
                  </a:lnTo>
                  <a:lnTo>
                    <a:pt x="1050" y="1243"/>
                  </a:lnTo>
                  <a:lnTo>
                    <a:pt x="1135" y="1163"/>
                  </a:lnTo>
                  <a:lnTo>
                    <a:pt x="1218" y="1078"/>
                  </a:lnTo>
                  <a:lnTo>
                    <a:pt x="1294" y="992"/>
                  </a:lnTo>
                  <a:lnTo>
                    <a:pt x="1362" y="908"/>
                  </a:lnTo>
                  <a:lnTo>
                    <a:pt x="1427" y="823"/>
                  </a:lnTo>
                  <a:lnTo>
                    <a:pt x="1483" y="741"/>
                  </a:lnTo>
                  <a:lnTo>
                    <a:pt x="1535" y="659"/>
                  </a:lnTo>
                  <a:lnTo>
                    <a:pt x="1582" y="579"/>
                  </a:lnTo>
                  <a:lnTo>
                    <a:pt x="1622" y="502"/>
                  </a:lnTo>
                  <a:lnTo>
                    <a:pt x="1659" y="427"/>
                  </a:lnTo>
                  <a:lnTo>
                    <a:pt x="1691" y="356"/>
                  </a:lnTo>
                  <a:lnTo>
                    <a:pt x="1717" y="286"/>
                  </a:lnTo>
                  <a:lnTo>
                    <a:pt x="1741" y="221"/>
                  </a:lnTo>
                  <a:lnTo>
                    <a:pt x="1761" y="159"/>
                  </a:lnTo>
                  <a:lnTo>
                    <a:pt x="1777" y="101"/>
                  </a:lnTo>
                  <a:lnTo>
                    <a:pt x="1791" y="49"/>
                  </a:lnTo>
                  <a:lnTo>
                    <a:pt x="1801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46" name="Freeform 8"/>
            <p:cNvSpPr>
              <a:spLocks/>
            </p:cNvSpPr>
            <p:nvPr/>
          </p:nvSpPr>
          <p:spPr bwMode="auto">
            <a:xfrm>
              <a:off x="7571161" y="3108609"/>
              <a:ext cx="1151980" cy="1151979"/>
            </a:xfrm>
            <a:custGeom>
              <a:avLst/>
              <a:gdLst>
                <a:gd name="T0" fmla="*/ 2456 w 2456"/>
                <a:gd name="T1" fmla="*/ 655 h 2456"/>
                <a:gd name="T2" fmla="*/ 2355 w 2456"/>
                <a:gd name="T3" fmla="*/ 678 h 2456"/>
                <a:gd name="T4" fmla="*/ 2233 w 2456"/>
                <a:gd name="T5" fmla="*/ 713 h 2456"/>
                <a:gd name="T6" fmla="*/ 2096 w 2456"/>
                <a:gd name="T7" fmla="*/ 761 h 2456"/>
                <a:gd name="T8" fmla="*/ 1945 w 2456"/>
                <a:gd name="T9" fmla="*/ 827 h 2456"/>
                <a:gd name="T10" fmla="*/ 1785 w 2456"/>
                <a:gd name="T11" fmla="*/ 912 h 2456"/>
                <a:gd name="T12" fmla="*/ 1617 w 2456"/>
                <a:gd name="T13" fmla="*/ 1017 h 2456"/>
                <a:gd name="T14" fmla="*/ 1446 w 2456"/>
                <a:gd name="T15" fmla="*/ 1146 h 2456"/>
                <a:gd name="T16" fmla="*/ 1274 w 2456"/>
                <a:gd name="T17" fmla="*/ 1302 h 2456"/>
                <a:gd name="T18" fmla="*/ 1116 w 2456"/>
                <a:gd name="T19" fmla="*/ 1473 h 2456"/>
                <a:gd name="T20" fmla="*/ 988 w 2456"/>
                <a:gd name="T21" fmla="*/ 1642 h 2456"/>
                <a:gd name="T22" fmla="*/ 884 w 2456"/>
                <a:gd name="T23" fmla="*/ 1806 h 2456"/>
                <a:gd name="T24" fmla="*/ 804 w 2456"/>
                <a:gd name="T25" fmla="*/ 1963 h 2456"/>
                <a:gd name="T26" fmla="*/ 744 w 2456"/>
                <a:gd name="T27" fmla="*/ 2110 h 2456"/>
                <a:gd name="T28" fmla="*/ 701 w 2456"/>
                <a:gd name="T29" fmla="*/ 2242 h 2456"/>
                <a:gd name="T30" fmla="*/ 672 w 2456"/>
                <a:gd name="T31" fmla="*/ 2359 h 2456"/>
                <a:gd name="T32" fmla="*/ 654 w 2456"/>
                <a:gd name="T33" fmla="*/ 2456 h 2456"/>
                <a:gd name="T34" fmla="*/ 46 w 2456"/>
                <a:gd name="T35" fmla="*/ 1793 h 2456"/>
                <a:gd name="T36" fmla="*/ 152 w 2456"/>
                <a:gd name="T37" fmla="*/ 1766 h 2456"/>
                <a:gd name="T38" fmla="*/ 275 w 2456"/>
                <a:gd name="T39" fmla="*/ 1727 h 2456"/>
                <a:gd name="T40" fmla="*/ 412 w 2456"/>
                <a:gd name="T41" fmla="*/ 1670 h 2456"/>
                <a:gd name="T42" fmla="*/ 560 w 2456"/>
                <a:gd name="T43" fmla="*/ 1596 h 2456"/>
                <a:gd name="T44" fmla="*/ 717 w 2456"/>
                <a:gd name="T45" fmla="*/ 1502 h 2456"/>
                <a:gd name="T46" fmla="*/ 881 w 2456"/>
                <a:gd name="T47" fmla="*/ 1385 h 2456"/>
                <a:gd name="T48" fmla="*/ 1050 w 2456"/>
                <a:gd name="T49" fmla="*/ 1243 h 2456"/>
                <a:gd name="T50" fmla="*/ 1218 w 2456"/>
                <a:gd name="T51" fmla="*/ 1078 h 2456"/>
                <a:gd name="T52" fmla="*/ 1362 w 2456"/>
                <a:gd name="T53" fmla="*/ 908 h 2456"/>
                <a:gd name="T54" fmla="*/ 1483 w 2456"/>
                <a:gd name="T55" fmla="*/ 741 h 2456"/>
                <a:gd name="T56" fmla="*/ 1582 w 2456"/>
                <a:gd name="T57" fmla="*/ 579 h 2456"/>
                <a:gd name="T58" fmla="*/ 1659 w 2456"/>
                <a:gd name="T59" fmla="*/ 427 h 2456"/>
                <a:gd name="T60" fmla="*/ 1717 w 2456"/>
                <a:gd name="T61" fmla="*/ 286 h 2456"/>
                <a:gd name="T62" fmla="*/ 1761 w 2456"/>
                <a:gd name="T63" fmla="*/ 159 h 2456"/>
                <a:gd name="T64" fmla="*/ 1791 w 2456"/>
                <a:gd name="T65" fmla="*/ 49 h 2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56" h="2456">
                  <a:moveTo>
                    <a:pt x="1801" y="0"/>
                  </a:moveTo>
                  <a:lnTo>
                    <a:pt x="2456" y="655"/>
                  </a:lnTo>
                  <a:lnTo>
                    <a:pt x="2408" y="665"/>
                  </a:lnTo>
                  <a:lnTo>
                    <a:pt x="2355" y="678"/>
                  </a:lnTo>
                  <a:lnTo>
                    <a:pt x="2296" y="694"/>
                  </a:lnTo>
                  <a:lnTo>
                    <a:pt x="2233" y="713"/>
                  </a:lnTo>
                  <a:lnTo>
                    <a:pt x="2167" y="735"/>
                  </a:lnTo>
                  <a:lnTo>
                    <a:pt x="2096" y="761"/>
                  </a:lnTo>
                  <a:lnTo>
                    <a:pt x="2022" y="792"/>
                  </a:lnTo>
                  <a:lnTo>
                    <a:pt x="1945" y="827"/>
                  </a:lnTo>
                  <a:lnTo>
                    <a:pt x="1866" y="867"/>
                  </a:lnTo>
                  <a:lnTo>
                    <a:pt x="1785" y="912"/>
                  </a:lnTo>
                  <a:lnTo>
                    <a:pt x="1701" y="961"/>
                  </a:lnTo>
                  <a:lnTo>
                    <a:pt x="1617" y="1017"/>
                  </a:lnTo>
                  <a:lnTo>
                    <a:pt x="1532" y="1079"/>
                  </a:lnTo>
                  <a:lnTo>
                    <a:pt x="1446" y="1146"/>
                  </a:lnTo>
                  <a:lnTo>
                    <a:pt x="1360" y="1221"/>
                  </a:lnTo>
                  <a:lnTo>
                    <a:pt x="1274" y="1302"/>
                  </a:lnTo>
                  <a:lnTo>
                    <a:pt x="1191" y="1388"/>
                  </a:lnTo>
                  <a:lnTo>
                    <a:pt x="1116" y="1473"/>
                  </a:lnTo>
                  <a:lnTo>
                    <a:pt x="1049" y="1558"/>
                  </a:lnTo>
                  <a:lnTo>
                    <a:pt x="988" y="1642"/>
                  </a:lnTo>
                  <a:lnTo>
                    <a:pt x="934" y="1725"/>
                  </a:lnTo>
                  <a:lnTo>
                    <a:pt x="884" y="1806"/>
                  </a:lnTo>
                  <a:lnTo>
                    <a:pt x="842" y="1886"/>
                  </a:lnTo>
                  <a:lnTo>
                    <a:pt x="804" y="1963"/>
                  </a:lnTo>
                  <a:lnTo>
                    <a:pt x="772" y="2038"/>
                  </a:lnTo>
                  <a:lnTo>
                    <a:pt x="744" y="2110"/>
                  </a:lnTo>
                  <a:lnTo>
                    <a:pt x="721" y="2178"/>
                  </a:lnTo>
                  <a:lnTo>
                    <a:pt x="701" y="2242"/>
                  </a:lnTo>
                  <a:lnTo>
                    <a:pt x="684" y="2303"/>
                  </a:lnTo>
                  <a:lnTo>
                    <a:pt x="672" y="2359"/>
                  </a:lnTo>
                  <a:lnTo>
                    <a:pt x="662" y="2410"/>
                  </a:lnTo>
                  <a:lnTo>
                    <a:pt x="654" y="2456"/>
                  </a:lnTo>
                  <a:lnTo>
                    <a:pt x="0" y="1802"/>
                  </a:lnTo>
                  <a:lnTo>
                    <a:pt x="46" y="1793"/>
                  </a:lnTo>
                  <a:lnTo>
                    <a:pt x="96" y="1781"/>
                  </a:lnTo>
                  <a:lnTo>
                    <a:pt x="152" y="1766"/>
                  </a:lnTo>
                  <a:lnTo>
                    <a:pt x="211" y="1748"/>
                  </a:lnTo>
                  <a:lnTo>
                    <a:pt x="275" y="1727"/>
                  </a:lnTo>
                  <a:lnTo>
                    <a:pt x="341" y="1700"/>
                  </a:lnTo>
                  <a:lnTo>
                    <a:pt x="412" y="1670"/>
                  </a:lnTo>
                  <a:lnTo>
                    <a:pt x="484" y="1636"/>
                  </a:lnTo>
                  <a:lnTo>
                    <a:pt x="560" y="1596"/>
                  </a:lnTo>
                  <a:lnTo>
                    <a:pt x="637" y="1551"/>
                  </a:lnTo>
                  <a:lnTo>
                    <a:pt x="717" y="1502"/>
                  </a:lnTo>
                  <a:lnTo>
                    <a:pt x="799" y="1447"/>
                  </a:lnTo>
                  <a:lnTo>
                    <a:pt x="881" y="1385"/>
                  </a:lnTo>
                  <a:lnTo>
                    <a:pt x="966" y="1317"/>
                  </a:lnTo>
                  <a:lnTo>
                    <a:pt x="1050" y="1243"/>
                  </a:lnTo>
                  <a:lnTo>
                    <a:pt x="1135" y="1163"/>
                  </a:lnTo>
                  <a:lnTo>
                    <a:pt x="1218" y="1078"/>
                  </a:lnTo>
                  <a:lnTo>
                    <a:pt x="1294" y="992"/>
                  </a:lnTo>
                  <a:lnTo>
                    <a:pt x="1362" y="908"/>
                  </a:lnTo>
                  <a:lnTo>
                    <a:pt x="1427" y="823"/>
                  </a:lnTo>
                  <a:lnTo>
                    <a:pt x="1483" y="741"/>
                  </a:lnTo>
                  <a:lnTo>
                    <a:pt x="1535" y="659"/>
                  </a:lnTo>
                  <a:lnTo>
                    <a:pt x="1582" y="579"/>
                  </a:lnTo>
                  <a:lnTo>
                    <a:pt x="1622" y="502"/>
                  </a:lnTo>
                  <a:lnTo>
                    <a:pt x="1659" y="427"/>
                  </a:lnTo>
                  <a:lnTo>
                    <a:pt x="1691" y="356"/>
                  </a:lnTo>
                  <a:lnTo>
                    <a:pt x="1717" y="286"/>
                  </a:lnTo>
                  <a:lnTo>
                    <a:pt x="1741" y="221"/>
                  </a:lnTo>
                  <a:lnTo>
                    <a:pt x="1761" y="159"/>
                  </a:lnTo>
                  <a:lnTo>
                    <a:pt x="1777" y="101"/>
                  </a:lnTo>
                  <a:lnTo>
                    <a:pt x="1791" y="49"/>
                  </a:lnTo>
                  <a:lnTo>
                    <a:pt x="1801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50" name="Freeform 8"/>
            <p:cNvSpPr>
              <a:spLocks/>
            </p:cNvSpPr>
            <p:nvPr/>
          </p:nvSpPr>
          <p:spPr bwMode="auto">
            <a:xfrm flipH="1">
              <a:off x="8592332" y="3108609"/>
              <a:ext cx="1151980" cy="1151979"/>
            </a:xfrm>
            <a:custGeom>
              <a:avLst/>
              <a:gdLst>
                <a:gd name="T0" fmla="*/ 2456 w 2456"/>
                <a:gd name="T1" fmla="*/ 655 h 2456"/>
                <a:gd name="T2" fmla="*/ 2355 w 2456"/>
                <a:gd name="T3" fmla="*/ 678 h 2456"/>
                <a:gd name="T4" fmla="*/ 2233 w 2456"/>
                <a:gd name="T5" fmla="*/ 713 h 2456"/>
                <a:gd name="T6" fmla="*/ 2096 w 2456"/>
                <a:gd name="T7" fmla="*/ 761 h 2456"/>
                <a:gd name="T8" fmla="*/ 1945 w 2456"/>
                <a:gd name="T9" fmla="*/ 827 h 2456"/>
                <a:gd name="T10" fmla="*/ 1785 w 2456"/>
                <a:gd name="T11" fmla="*/ 912 h 2456"/>
                <a:gd name="T12" fmla="*/ 1617 w 2456"/>
                <a:gd name="T13" fmla="*/ 1017 h 2456"/>
                <a:gd name="T14" fmla="*/ 1446 w 2456"/>
                <a:gd name="T15" fmla="*/ 1146 h 2456"/>
                <a:gd name="T16" fmla="*/ 1274 w 2456"/>
                <a:gd name="T17" fmla="*/ 1302 h 2456"/>
                <a:gd name="T18" fmla="*/ 1116 w 2456"/>
                <a:gd name="T19" fmla="*/ 1473 h 2456"/>
                <a:gd name="T20" fmla="*/ 988 w 2456"/>
                <a:gd name="T21" fmla="*/ 1642 h 2456"/>
                <a:gd name="T22" fmla="*/ 884 w 2456"/>
                <a:gd name="T23" fmla="*/ 1806 h 2456"/>
                <a:gd name="T24" fmla="*/ 804 w 2456"/>
                <a:gd name="T25" fmla="*/ 1963 h 2456"/>
                <a:gd name="T26" fmla="*/ 744 w 2456"/>
                <a:gd name="T27" fmla="*/ 2110 h 2456"/>
                <a:gd name="T28" fmla="*/ 701 w 2456"/>
                <a:gd name="T29" fmla="*/ 2242 h 2456"/>
                <a:gd name="T30" fmla="*/ 672 w 2456"/>
                <a:gd name="T31" fmla="*/ 2359 h 2456"/>
                <a:gd name="T32" fmla="*/ 654 w 2456"/>
                <a:gd name="T33" fmla="*/ 2456 h 2456"/>
                <a:gd name="T34" fmla="*/ 46 w 2456"/>
                <a:gd name="T35" fmla="*/ 1793 h 2456"/>
                <a:gd name="T36" fmla="*/ 152 w 2456"/>
                <a:gd name="T37" fmla="*/ 1766 h 2456"/>
                <a:gd name="T38" fmla="*/ 275 w 2456"/>
                <a:gd name="T39" fmla="*/ 1727 h 2456"/>
                <a:gd name="T40" fmla="*/ 412 w 2456"/>
                <a:gd name="T41" fmla="*/ 1670 h 2456"/>
                <a:gd name="T42" fmla="*/ 560 w 2456"/>
                <a:gd name="T43" fmla="*/ 1596 h 2456"/>
                <a:gd name="T44" fmla="*/ 717 w 2456"/>
                <a:gd name="T45" fmla="*/ 1502 h 2456"/>
                <a:gd name="T46" fmla="*/ 881 w 2456"/>
                <a:gd name="T47" fmla="*/ 1385 h 2456"/>
                <a:gd name="T48" fmla="*/ 1050 w 2456"/>
                <a:gd name="T49" fmla="*/ 1243 h 2456"/>
                <a:gd name="T50" fmla="*/ 1218 w 2456"/>
                <a:gd name="T51" fmla="*/ 1078 h 2456"/>
                <a:gd name="T52" fmla="*/ 1362 w 2456"/>
                <a:gd name="T53" fmla="*/ 908 h 2456"/>
                <a:gd name="T54" fmla="*/ 1483 w 2456"/>
                <a:gd name="T55" fmla="*/ 741 h 2456"/>
                <a:gd name="T56" fmla="*/ 1582 w 2456"/>
                <a:gd name="T57" fmla="*/ 579 h 2456"/>
                <a:gd name="T58" fmla="*/ 1659 w 2456"/>
                <a:gd name="T59" fmla="*/ 427 h 2456"/>
                <a:gd name="T60" fmla="*/ 1717 w 2456"/>
                <a:gd name="T61" fmla="*/ 286 h 2456"/>
                <a:gd name="T62" fmla="*/ 1761 w 2456"/>
                <a:gd name="T63" fmla="*/ 159 h 2456"/>
                <a:gd name="T64" fmla="*/ 1791 w 2456"/>
                <a:gd name="T65" fmla="*/ 49 h 2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56" h="2456">
                  <a:moveTo>
                    <a:pt x="1801" y="0"/>
                  </a:moveTo>
                  <a:lnTo>
                    <a:pt x="2456" y="655"/>
                  </a:lnTo>
                  <a:lnTo>
                    <a:pt x="2408" y="665"/>
                  </a:lnTo>
                  <a:lnTo>
                    <a:pt x="2355" y="678"/>
                  </a:lnTo>
                  <a:lnTo>
                    <a:pt x="2296" y="694"/>
                  </a:lnTo>
                  <a:lnTo>
                    <a:pt x="2233" y="713"/>
                  </a:lnTo>
                  <a:lnTo>
                    <a:pt x="2167" y="735"/>
                  </a:lnTo>
                  <a:lnTo>
                    <a:pt x="2096" y="761"/>
                  </a:lnTo>
                  <a:lnTo>
                    <a:pt x="2022" y="792"/>
                  </a:lnTo>
                  <a:lnTo>
                    <a:pt x="1945" y="827"/>
                  </a:lnTo>
                  <a:lnTo>
                    <a:pt x="1866" y="867"/>
                  </a:lnTo>
                  <a:lnTo>
                    <a:pt x="1785" y="912"/>
                  </a:lnTo>
                  <a:lnTo>
                    <a:pt x="1701" y="961"/>
                  </a:lnTo>
                  <a:lnTo>
                    <a:pt x="1617" y="1017"/>
                  </a:lnTo>
                  <a:lnTo>
                    <a:pt x="1532" y="1079"/>
                  </a:lnTo>
                  <a:lnTo>
                    <a:pt x="1446" y="1146"/>
                  </a:lnTo>
                  <a:lnTo>
                    <a:pt x="1360" y="1221"/>
                  </a:lnTo>
                  <a:lnTo>
                    <a:pt x="1274" y="1302"/>
                  </a:lnTo>
                  <a:lnTo>
                    <a:pt x="1191" y="1388"/>
                  </a:lnTo>
                  <a:lnTo>
                    <a:pt x="1116" y="1473"/>
                  </a:lnTo>
                  <a:lnTo>
                    <a:pt x="1049" y="1558"/>
                  </a:lnTo>
                  <a:lnTo>
                    <a:pt x="988" y="1642"/>
                  </a:lnTo>
                  <a:lnTo>
                    <a:pt x="934" y="1725"/>
                  </a:lnTo>
                  <a:lnTo>
                    <a:pt x="884" y="1806"/>
                  </a:lnTo>
                  <a:lnTo>
                    <a:pt x="842" y="1886"/>
                  </a:lnTo>
                  <a:lnTo>
                    <a:pt x="804" y="1963"/>
                  </a:lnTo>
                  <a:lnTo>
                    <a:pt x="772" y="2038"/>
                  </a:lnTo>
                  <a:lnTo>
                    <a:pt x="744" y="2110"/>
                  </a:lnTo>
                  <a:lnTo>
                    <a:pt x="721" y="2178"/>
                  </a:lnTo>
                  <a:lnTo>
                    <a:pt x="701" y="2242"/>
                  </a:lnTo>
                  <a:lnTo>
                    <a:pt x="684" y="2303"/>
                  </a:lnTo>
                  <a:lnTo>
                    <a:pt x="672" y="2359"/>
                  </a:lnTo>
                  <a:lnTo>
                    <a:pt x="662" y="2410"/>
                  </a:lnTo>
                  <a:lnTo>
                    <a:pt x="654" y="2456"/>
                  </a:lnTo>
                  <a:lnTo>
                    <a:pt x="0" y="1802"/>
                  </a:lnTo>
                  <a:lnTo>
                    <a:pt x="46" y="1793"/>
                  </a:lnTo>
                  <a:lnTo>
                    <a:pt x="96" y="1781"/>
                  </a:lnTo>
                  <a:lnTo>
                    <a:pt x="152" y="1766"/>
                  </a:lnTo>
                  <a:lnTo>
                    <a:pt x="211" y="1748"/>
                  </a:lnTo>
                  <a:lnTo>
                    <a:pt x="275" y="1727"/>
                  </a:lnTo>
                  <a:lnTo>
                    <a:pt x="341" y="1700"/>
                  </a:lnTo>
                  <a:lnTo>
                    <a:pt x="412" y="1670"/>
                  </a:lnTo>
                  <a:lnTo>
                    <a:pt x="484" y="1636"/>
                  </a:lnTo>
                  <a:lnTo>
                    <a:pt x="560" y="1596"/>
                  </a:lnTo>
                  <a:lnTo>
                    <a:pt x="637" y="1551"/>
                  </a:lnTo>
                  <a:lnTo>
                    <a:pt x="717" y="1502"/>
                  </a:lnTo>
                  <a:lnTo>
                    <a:pt x="799" y="1447"/>
                  </a:lnTo>
                  <a:lnTo>
                    <a:pt x="881" y="1385"/>
                  </a:lnTo>
                  <a:lnTo>
                    <a:pt x="966" y="1317"/>
                  </a:lnTo>
                  <a:lnTo>
                    <a:pt x="1050" y="1243"/>
                  </a:lnTo>
                  <a:lnTo>
                    <a:pt x="1135" y="1163"/>
                  </a:lnTo>
                  <a:lnTo>
                    <a:pt x="1218" y="1078"/>
                  </a:lnTo>
                  <a:lnTo>
                    <a:pt x="1294" y="992"/>
                  </a:lnTo>
                  <a:lnTo>
                    <a:pt x="1362" y="908"/>
                  </a:lnTo>
                  <a:lnTo>
                    <a:pt x="1427" y="823"/>
                  </a:lnTo>
                  <a:lnTo>
                    <a:pt x="1483" y="741"/>
                  </a:lnTo>
                  <a:lnTo>
                    <a:pt x="1535" y="659"/>
                  </a:lnTo>
                  <a:lnTo>
                    <a:pt x="1582" y="579"/>
                  </a:lnTo>
                  <a:lnTo>
                    <a:pt x="1622" y="502"/>
                  </a:lnTo>
                  <a:lnTo>
                    <a:pt x="1659" y="427"/>
                  </a:lnTo>
                  <a:lnTo>
                    <a:pt x="1691" y="356"/>
                  </a:lnTo>
                  <a:lnTo>
                    <a:pt x="1717" y="286"/>
                  </a:lnTo>
                  <a:lnTo>
                    <a:pt x="1741" y="221"/>
                  </a:lnTo>
                  <a:lnTo>
                    <a:pt x="1761" y="159"/>
                  </a:lnTo>
                  <a:lnTo>
                    <a:pt x="1777" y="101"/>
                  </a:lnTo>
                  <a:lnTo>
                    <a:pt x="1791" y="49"/>
                  </a:lnTo>
                  <a:lnTo>
                    <a:pt x="1801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2206388" y="2893788"/>
              <a:ext cx="553478" cy="553476"/>
            </a:xfrm>
            <a:prstGeom prst="ellipse">
              <a:avLst/>
            </a:prstGeom>
            <a:solidFill>
              <a:srgbClr val="0E6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4270334" y="2893788"/>
              <a:ext cx="553478" cy="553476"/>
            </a:xfrm>
            <a:prstGeom prst="ellipse">
              <a:avLst/>
            </a:prstGeom>
            <a:solidFill>
              <a:srgbClr val="E63A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6327830" y="2893788"/>
              <a:ext cx="553478" cy="553476"/>
            </a:xfrm>
            <a:prstGeom prst="ellipse">
              <a:avLst/>
            </a:prstGeom>
            <a:solidFill>
              <a:srgbClr val="276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47" name="Oval 46"/>
            <p:cNvSpPr/>
            <p:nvPr/>
          </p:nvSpPr>
          <p:spPr>
            <a:xfrm>
              <a:off x="8382958" y="2893788"/>
              <a:ext cx="553478" cy="553476"/>
            </a:xfrm>
            <a:prstGeom prst="ellipse">
              <a:avLst/>
            </a:prstGeom>
            <a:solidFill>
              <a:srgbClr val="91C1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1179449" y="3922822"/>
              <a:ext cx="553478" cy="55347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 flipH="1">
              <a:off x="3238368" y="3922822"/>
              <a:ext cx="553476" cy="553476"/>
            </a:xfrm>
            <a:prstGeom prst="ellipse">
              <a:avLst/>
            </a:prstGeom>
            <a:solidFill>
              <a:srgbClr val="D164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2</a:t>
              </a:r>
            </a:p>
          </p:txBody>
        </p:sp>
        <p:sp>
          <p:nvSpPr>
            <p:cNvPr id="32" name="Oval 31"/>
            <p:cNvSpPr/>
            <p:nvPr/>
          </p:nvSpPr>
          <p:spPr>
            <a:xfrm flipH="1">
              <a:off x="5297008" y="3922822"/>
              <a:ext cx="553476" cy="553476"/>
            </a:xfrm>
            <a:prstGeom prst="ellipse">
              <a:avLst/>
            </a:prstGeom>
            <a:solidFill>
              <a:srgbClr val="7326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3</a:t>
              </a:r>
            </a:p>
          </p:txBody>
        </p:sp>
        <p:sp>
          <p:nvSpPr>
            <p:cNvPr id="44" name="Oval 43"/>
            <p:cNvSpPr/>
            <p:nvPr/>
          </p:nvSpPr>
          <p:spPr>
            <a:xfrm flipH="1">
              <a:off x="7354502" y="3922822"/>
              <a:ext cx="553476" cy="553476"/>
            </a:xfrm>
            <a:prstGeom prst="ellipse">
              <a:avLst/>
            </a:prstGeom>
            <a:solidFill>
              <a:srgbClr val="3F9B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4</a:t>
              </a:r>
            </a:p>
          </p:txBody>
        </p:sp>
        <p:sp>
          <p:nvSpPr>
            <p:cNvPr id="52" name="Oval 51"/>
            <p:cNvSpPr/>
            <p:nvPr/>
          </p:nvSpPr>
          <p:spPr>
            <a:xfrm flipH="1">
              <a:off x="9405977" y="3922822"/>
              <a:ext cx="553476" cy="553476"/>
            </a:xfrm>
            <a:prstGeom prst="ellipse">
              <a:avLst/>
            </a:prstGeom>
            <a:solidFill>
              <a:srgbClr val="0E65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5</a:t>
              </a:r>
            </a:p>
          </p:txBody>
        </p:sp>
        <p:sp>
          <p:nvSpPr>
            <p:cNvPr id="54" name="Oval 53"/>
            <p:cNvSpPr/>
            <p:nvPr/>
          </p:nvSpPr>
          <p:spPr>
            <a:xfrm>
              <a:off x="2330089" y="3017487"/>
              <a:ext cx="306078" cy="306078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1</a:t>
              </a:r>
            </a:p>
          </p:txBody>
        </p:sp>
        <p:sp>
          <p:nvSpPr>
            <p:cNvPr id="56" name="Oval 55"/>
            <p:cNvSpPr/>
            <p:nvPr/>
          </p:nvSpPr>
          <p:spPr>
            <a:xfrm>
              <a:off x="4394035" y="3017487"/>
              <a:ext cx="306078" cy="306078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2</a:t>
              </a:r>
            </a:p>
          </p:txBody>
        </p:sp>
        <p:sp>
          <p:nvSpPr>
            <p:cNvPr id="57" name="Oval 56"/>
            <p:cNvSpPr/>
            <p:nvPr/>
          </p:nvSpPr>
          <p:spPr>
            <a:xfrm>
              <a:off x="6451530" y="3017487"/>
              <a:ext cx="306078" cy="306078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3</a:t>
              </a:r>
            </a:p>
          </p:txBody>
        </p:sp>
        <p:sp>
          <p:nvSpPr>
            <p:cNvPr id="58" name="Oval 57"/>
            <p:cNvSpPr/>
            <p:nvPr/>
          </p:nvSpPr>
          <p:spPr>
            <a:xfrm>
              <a:off x="8506658" y="3017487"/>
              <a:ext cx="306078" cy="306078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itchFamily="34" charset="0"/>
                  <a:ea typeface="+mn-ea"/>
                  <a:cs typeface="Arial" pitchFamily="34" charset="0"/>
                </a:rPr>
                <a:t>4</a:t>
              </a:r>
            </a:p>
          </p:txBody>
        </p:sp>
        <p:sp>
          <p:nvSpPr>
            <p:cNvPr id="59" name="Oval 58"/>
            <p:cNvSpPr/>
            <p:nvPr/>
          </p:nvSpPr>
          <p:spPr>
            <a:xfrm>
              <a:off x="3362067" y="4046521"/>
              <a:ext cx="306078" cy="306078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5420707" y="4046521"/>
              <a:ext cx="306078" cy="306078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7478202" y="4046521"/>
              <a:ext cx="306078" cy="306078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9529676" y="4046521"/>
              <a:ext cx="306078" cy="306078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76" name="TextBox 121"/>
          <p:cNvSpPr txBox="1"/>
          <p:nvPr/>
        </p:nvSpPr>
        <p:spPr>
          <a:xfrm>
            <a:off x="1574436" y="3865961"/>
            <a:ext cx="1226344" cy="73866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Idéia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ou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Necessidade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13" name="TextBox 121"/>
          <p:cNvSpPr txBox="1"/>
          <p:nvPr/>
        </p:nvSpPr>
        <p:spPr>
          <a:xfrm>
            <a:off x="3819015" y="4019682"/>
            <a:ext cx="1226344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Viabilidade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projeto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15" name="TextBox 121"/>
          <p:cNvSpPr txBox="1"/>
          <p:nvPr/>
        </p:nvSpPr>
        <p:spPr>
          <a:xfrm>
            <a:off x="6039960" y="3911960"/>
            <a:ext cx="1226344" cy="73866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Necessidade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para</a:t>
            </a:r>
          </a:p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Execução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17" name="TextBox 121"/>
          <p:cNvSpPr txBox="1"/>
          <p:nvPr/>
        </p:nvSpPr>
        <p:spPr>
          <a:xfrm>
            <a:off x="8208755" y="3982810"/>
            <a:ext cx="1280957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Planejamento</a:t>
            </a:r>
          </a:p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Lançamento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1C5BBA0C-4A86-447C-8A25-1D4009C4E7A0}"/>
              </a:ext>
            </a:extLst>
          </p:cNvPr>
          <p:cNvSpPr txBox="1"/>
          <p:nvPr/>
        </p:nvSpPr>
        <p:spPr>
          <a:xfrm>
            <a:off x="4018114" y="1053767"/>
            <a:ext cx="4150618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New Products Introduction</a:t>
            </a:r>
          </a:p>
        </p:txBody>
      </p:sp>
      <p:sp>
        <p:nvSpPr>
          <p:cNvPr id="3" name="Oval 57">
            <a:extLst>
              <a:ext uri="{FF2B5EF4-FFF2-40B4-BE49-F238E27FC236}">
                <a16:creationId xmlns:a16="http://schemas.microsoft.com/office/drawing/2014/main" id="{96F6DBF8-B200-4072-8891-871F13215BC3}"/>
              </a:ext>
            </a:extLst>
          </p:cNvPr>
          <p:cNvSpPr/>
          <p:nvPr/>
        </p:nvSpPr>
        <p:spPr>
          <a:xfrm>
            <a:off x="10931009" y="3061886"/>
            <a:ext cx="329951" cy="329951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5</a:t>
            </a:r>
          </a:p>
        </p:txBody>
      </p:sp>
      <p:sp>
        <p:nvSpPr>
          <p:cNvPr id="4" name="TextBox 121">
            <a:extLst>
              <a:ext uri="{FF2B5EF4-FFF2-40B4-BE49-F238E27FC236}">
                <a16:creationId xmlns:a16="http://schemas.microsoft.com/office/drawing/2014/main" id="{C720B99F-0C40-4248-9996-BA4407BE850C}"/>
              </a:ext>
            </a:extLst>
          </p:cNvPr>
          <p:cNvSpPr txBox="1"/>
          <p:nvPr/>
        </p:nvSpPr>
        <p:spPr>
          <a:xfrm>
            <a:off x="10327007" y="4090531"/>
            <a:ext cx="1771322" cy="3077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Acompanhamento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F95FDCC8-9A7E-4674-B86F-C1B490AB63DA}"/>
              </a:ext>
            </a:extLst>
          </p:cNvPr>
          <p:cNvSpPr txBox="1"/>
          <p:nvPr/>
        </p:nvSpPr>
        <p:spPr>
          <a:xfrm>
            <a:off x="797692" y="4984274"/>
            <a:ext cx="4721671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S&amp;OP Passivo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CE9503B9-8913-40A9-A594-6CFA39B3A715}"/>
              </a:ext>
            </a:extLst>
          </p:cNvPr>
          <p:cNvSpPr txBox="1"/>
          <p:nvPr/>
        </p:nvSpPr>
        <p:spPr>
          <a:xfrm>
            <a:off x="5601125" y="4979393"/>
            <a:ext cx="5793183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Montserrat" panose="02000505000000020004" pitchFamily="2" charset="0"/>
              </a:rPr>
              <a:t>S&amp;OP Ativo</a:t>
            </a:r>
          </a:p>
        </p:txBody>
      </p:sp>
      <p:sp>
        <p:nvSpPr>
          <p:cNvPr id="9" name="Oval 11">
            <a:extLst>
              <a:ext uri="{FF2B5EF4-FFF2-40B4-BE49-F238E27FC236}">
                <a16:creationId xmlns:a16="http://schemas.microsoft.com/office/drawing/2014/main" id="{163932EF-88FE-46E8-8115-D15EB7F5465F}"/>
              </a:ext>
            </a:extLst>
          </p:cNvPr>
          <p:cNvSpPr/>
          <p:nvPr/>
        </p:nvSpPr>
        <p:spPr>
          <a:xfrm>
            <a:off x="785477" y="4052710"/>
            <a:ext cx="596647" cy="596644"/>
          </a:xfrm>
          <a:prstGeom prst="ellipse">
            <a:avLst/>
          </a:prstGeom>
          <a:solidFill>
            <a:srgbClr val="0E65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4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Oval 53">
            <a:extLst>
              <a:ext uri="{FF2B5EF4-FFF2-40B4-BE49-F238E27FC236}">
                <a16:creationId xmlns:a16="http://schemas.microsoft.com/office/drawing/2014/main" id="{52210E98-DE8E-4009-BF87-2EB0746F418F}"/>
              </a:ext>
            </a:extLst>
          </p:cNvPr>
          <p:cNvSpPr/>
          <p:nvPr/>
        </p:nvSpPr>
        <p:spPr>
          <a:xfrm>
            <a:off x="911425" y="4179170"/>
            <a:ext cx="329951" cy="329951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612639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Alternate Process 101">
            <a:extLst>
              <a:ext uri="{FF2B5EF4-FFF2-40B4-BE49-F238E27FC236}">
                <a16:creationId xmlns:a16="http://schemas.microsoft.com/office/drawing/2014/main" id="{BFBCF3AF-5F6E-B54C-8648-13516253BB40}"/>
              </a:ext>
            </a:extLst>
          </p:cNvPr>
          <p:cNvSpPr/>
          <p:nvPr/>
        </p:nvSpPr>
        <p:spPr>
          <a:xfrm>
            <a:off x="8072807" y="6238566"/>
            <a:ext cx="3042644" cy="212291"/>
          </a:xfrm>
          <a:prstGeom prst="flowChartAlternateProcess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Freeform 39">
            <a:extLst>
              <a:ext uri="{FF2B5EF4-FFF2-40B4-BE49-F238E27FC236}">
                <a16:creationId xmlns:a16="http://schemas.microsoft.com/office/drawing/2014/main" id="{AB68394C-9908-E348-B51A-2A2AE8BAB8B8}"/>
              </a:ext>
            </a:extLst>
          </p:cNvPr>
          <p:cNvSpPr>
            <a:spLocks/>
          </p:cNvSpPr>
          <p:nvPr/>
        </p:nvSpPr>
        <p:spPr bwMode="auto">
          <a:xfrm>
            <a:off x="8171005" y="5437289"/>
            <a:ext cx="48344" cy="87624"/>
          </a:xfrm>
          <a:custGeom>
            <a:avLst/>
            <a:gdLst>
              <a:gd name="T0" fmla="*/ 0 w 32"/>
              <a:gd name="T1" fmla="*/ 23 h 58"/>
              <a:gd name="T2" fmla="*/ 25 w 32"/>
              <a:gd name="T3" fmla="*/ 58 h 58"/>
              <a:gd name="T4" fmla="*/ 32 w 32"/>
              <a:gd name="T5" fmla="*/ 52 h 58"/>
              <a:gd name="T6" fmla="*/ 32 w 32"/>
              <a:gd name="T7" fmla="*/ 0 h 58"/>
              <a:gd name="T8" fmla="*/ 0 w 32"/>
              <a:gd name="T9" fmla="*/ 23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58">
                <a:moveTo>
                  <a:pt x="0" y="23"/>
                </a:moveTo>
                <a:lnTo>
                  <a:pt x="25" y="58"/>
                </a:lnTo>
                <a:lnTo>
                  <a:pt x="32" y="52"/>
                </a:lnTo>
                <a:lnTo>
                  <a:pt x="32" y="0"/>
                </a:lnTo>
                <a:lnTo>
                  <a:pt x="0" y="23"/>
                </a:lnTo>
                <a:close/>
              </a:path>
            </a:pathLst>
          </a:custGeom>
          <a:solidFill>
            <a:srgbClr val="EFED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41" name="Freeform 40">
            <a:extLst>
              <a:ext uri="{FF2B5EF4-FFF2-40B4-BE49-F238E27FC236}">
                <a16:creationId xmlns:a16="http://schemas.microsoft.com/office/drawing/2014/main" id="{A2FF2BCF-D694-D14B-AC79-0FFBCB33561F}"/>
              </a:ext>
            </a:extLst>
          </p:cNvPr>
          <p:cNvSpPr>
            <a:spLocks/>
          </p:cNvSpPr>
          <p:nvPr/>
        </p:nvSpPr>
        <p:spPr bwMode="auto">
          <a:xfrm>
            <a:off x="10968908" y="4973489"/>
            <a:ext cx="49855" cy="87624"/>
          </a:xfrm>
          <a:custGeom>
            <a:avLst/>
            <a:gdLst>
              <a:gd name="T0" fmla="*/ 33 w 33"/>
              <a:gd name="T1" fmla="*/ 34 h 58"/>
              <a:gd name="T2" fmla="*/ 8 w 33"/>
              <a:gd name="T3" fmla="*/ 0 h 58"/>
              <a:gd name="T4" fmla="*/ 0 w 33"/>
              <a:gd name="T5" fmla="*/ 6 h 58"/>
              <a:gd name="T6" fmla="*/ 0 w 33"/>
              <a:gd name="T7" fmla="*/ 58 h 58"/>
              <a:gd name="T8" fmla="*/ 33 w 33"/>
              <a:gd name="T9" fmla="*/ 34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58">
                <a:moveTo>
                  <a:pt x="33" y="34"/>
                </a:moveTo>
                <a:lnTo>
                  <a:pt x="8" y="0"/>
                </a:lnTo>
                <a:lnTo>
                  <a:pt x="0" y="6"/>
                </a:lnTo>
                <a:lnTo>
                  <a:pt x="0" y="58"/>
                </a:lnTo>
                <a:lnTo>
                  <a:pt x="33" y="34"/>
                </a:lnTo>
                <a:close/>
              </a:path>
            </a:pathLst>
          </a:custGeom>
          <a:solidFill>
            <a:srgbClr val="EFED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82389064-02AB-E746-A181-4C008CFA60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5785" y="4360126"/>
            <a:ext cx="96688" cy="96688"/>
          </a:xfrm>
          <a:prstGeom prst="ellipse">
            <a:avLst/>
          </a:prstGeom>
          <a:solidFill>
            <a:srgbClr val="BFBEB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43" name="Freeform 42">
            <a:extLst>
              <a:ext uri="{FF2B5EF4-FFF2-40B4-BE49-F238E27FC236}">
                <a16:creationId xmlns:a16="http://schemas.microsoft.com/office/drawing/2014/main" id="{F1BDCA21-EFFA-7147-89E6-4E8710875A56}"/>
              </a:ext>
            </a:extLst>
          </p:cNvPr>
          <p:cNvSpPr>
            <a:spLocks/>
          </p:cNvSpPr>
          <p:nvPr/>
        </p:nvSpPr>
        <p:spPr bwMode="auto">
          <a:xfrm>
            <a:off x="8219349" y="4473433"/>
            <a:ext cx="2749559" cy="1610456"/>
          </a:xfrm>
          <a:custGeom>
            <a:avLst/>
            <a:gdLst>
              <a:gd name="T0" fmla="*/ 1805 w 1820"/>
              <a:gd name="T1" fmla="*/ 0 h 1066"/>
              <a:gd name="T2" fmla="*/ 0 w 1820"/>
              <a:gd name="T3" fmla="*/ 0 h 1066"/>
              <a:gd name="T4" fmla="*/ 0 w 1820"/>
              <a:gd name="T5" fmla="*/ 1065 h 1066"/>
              <a:gd name="T6" fmla="*/ 0 w 1820"/>
              <a:gd name="T7" fmla="*/ 1066 h 1066"/>
              <a:gd name="T8" fmla="*/ 1820 w 1820"/>
              <a:gd name="T9" fmla="*/ 1066 h 1066"/>
              <a:gd name="T10" fmla="*/ 1820 w 1820"/>
              <a:gd name="T11" fmla="*/ 0 h 1066"/>
              <a:gd name="T12" fmla="*/ 1805 w 1820"/>
              <a:gd name="T13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20" h="1066">
                <a:moveTo>
                  <a:pt x="1805" y="0"/>
                </a:moveTo>
                <a:lnTo>
                  <a:pt x="0" y="0"/>
                </a:lnTo>
                <a:lnTo>
                  <a:pt x="0" y="1065"/>
                </a:lnTo>
                <a:lnTo>
                  <a:pt x="0" y="1066"/>
                </a:lnTo>
                <a:lnTo>
                  <a:pt x="1820" y="1066"/>
                </a:lnTo>
                <a:lnTo>
                  <a:pt x="1820" y="0"/>
                </a:lnTo>
                <a:lnTo>
                  <a:pt x="1805" y="0"/>
                </a:lnTo>
                <a:close/>
              </a:path>
            </a:pathLst>
          </a:custGeom>
          <a:solidFill>
            <a:srgbClr val="7FBFC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44" name="Freeform 12">
            <a:extLst>
              <a:ext uri="{FF2B5EF4-FFF2-40B4-BE49-F238E27FC236}">
                <a16:creationId xmlns:a16="http://schemas.microsoft.com/office/drawing/2014/main" id="{6C392169-B546-2E43-8687-2BCF7E820B16}"/>
              </a:ext>
            </a:extLst>
          </p:cNvPr>
          <p:cNvSpPr>
            <a:spLocks/>
          </p:cNvSpPr>
          <p:nvPr/>
        </p:nvSpPr>
        <p:spPr bwMode="auto">
          <a:xfrm>
            <a:off x="9594129" y="6308989"/>
            <a:ext cx="494014" cy="98199"/>
          </a:xfrm>
          <a:custGeom>
            <a:avLst/>
            <a:gdLst>
              <a:gd name="T0" fmla="*/ 570 w 633"/>
              <a:gd name="T1" fmla="*/ 126 h 126"/>
              <a:gd name="T2" fmla="*/ 633 w 633"/>
              <a:gd name="T3" fmla="*/ 63 h 126"/>
              <a:gd name="T4" fmla="*/ 570 w 633"/>
              <a:gd name="T5" fmla="*/ 0 h 126"/>
              <a:gd name="T6" fmla="*/ 0 w 633"/>
              <a:gd name="T7" fmla="*/ 0 h 126"/>
              <a:gd name="T8" fmla="*/ 0 w 633"/>
              <a:gd name="T9" fmla="*/ 126 h 126"/>
              <a:gd name="T10" fmla="*/ 570 w 633"/>
              <a:gd name="T11" fmla="*/ 126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3" h="126">
                <a:moveTo>
                  <a:pt x="570" y="126"/>
                </a:moveTo>
                <a:cubicBezTo>
                  <a:pt x="605" y="126"/>
                  <a:pt x="633" y="98"/>
                  <a:pt x="633" y="63"/>
                </a:cubicBezTo>
                <a:cubicBezTo>
                  <a:pt x="633" y="28"/>
                  <a:pt x="605" y="0"/>
                  <a:pt x="57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0" y="126"/>
                  <a:pt x="0" y="126"/>
                </a:cubicBezTo>
                <a:lnTo>
                  <a:pt x="570" y="126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47" name="Freeform 34">
            <a:extLst>
              <a:ext uri="{FF2B5EF4-FFF2-40B4-BE49-F238E27FC236}">
                <a16:creationId xmlns:a16="http://schemas.microsoft.com/office/drawing/2014/main" id="{D1D7D225-894C-9848-9DF8-ED4C93458969}"/>
              </a:ext>
            </a:extLst>
          </p:cNvPr>
          <p:cNvSpPr>
            <a:spLocks/>
          </p:cNvSpPr>
          <p:nvPr/>
        </p:nvSpPr>
        <p:spPr bwMode="auto">
          <a:xfrm>
            <a:off x="10585933" y="5049026"/>
            <a:ext cx="379197" cy="1028818"/>
          </a:xfrm>
          <a:custGeom>
            <a:avLst/>
            <a:gdLst>
              <a:gd name="T0" fmla="*/ 740 w 1172"/>
              <a:gd name="T1" fmla="*/ 418 h 1319"/>
              <a:gd name="T2" fmla="*/ 558 w 1172"/>
              <a:gd name="T3" fmla="*/ 417 h 1319"/>
              <a:gd name="T4" fmla="*/ 262 w 1172"/>
              <a:gd name="T5" fmla="*/ 906 h 1319"/>
              <a:gd name="T6" fmla="*/ 265 w 1172"/>
              <a:gd name="T7" fmla="*/ 923 h 1319"/>
              <a:gd name="T8" fmla="*/ 264 w 1172"/>
              <a:gd name="T9" fmla="*/ 923 h 1319"/>
              <a:gd name="T10" fmla="*/ 50 w 1172"/>
              <a:gd name="T11" fmla="*/ 1102 h 1319"/>
              <a:gd name="T12" fmla="*/ 8 w 1172"/>
              <a:gd name="T13" fmla="*/ 1319 h 1319"/>
              <a:gd name="T14" fmla="*/ 388 w 1172"/>
              <a:gd name="T15" fmla="*/ 1216 h 1319"/>
              <a:gd name="T16" fmla="*/ 1172 w 1172"/>
              <a:gd name="T17" fmla="*/ 1002 h 1319"/>
              <a:gd name="T18" fmla="*/ 1172 w 1172"/>
              <a:gd name="T19" fmla="*/ 0 h 1319"/>
              <a:gd name="T20" fmla="*/ 1139 w 1172"/>
              <a:gd name="T21" fmla="*/ 8 h 1319"/>
              <a:gd name="T22" fmla="*/ 740 w 1172"/>
              <a:gd name="T23" fmla="*/ 418 h 1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72" h="1319">
                <a:moveTo>
                  <a:pt x="740" y="418"/>
                </a:moveTo>
                <a:cubicBezTo>
                  <a:pt x="683" y="402"/>
                  <a:pt x="621" y="400"/>
                  <a:pt x="558" y="417"/>
                </a:cubicBezTo>
                <a:cubicBezTo>
                  <a:pt x="359" y="472"/>
                  <a:pt x="226" y="691"/>
                  <a:pt x="262" y="906"/>
                </a:cubicBezTo>
                <a:cubicBezTo>
                  <a:pt x="263" y="912"/>
                  <a:pt x="264" y="917"/>
                  <a:pt x="265" y="923"/>
                </a:cubicBezTo>
                <a:cubicBezTo>
                  <a:pt x="264" y="923"/>
                  <a:pt x="264" y="923"/>
                  <a:pt x="264" y="923"/>
                </a:cubicBezTo>
                <a:cubicBezTo>
                  <a:pt x="171" y="949"/>
                  <a:pt x="95" y="1016"/>
                  <a:pt x="50" y="1102"/>
                </a:cubicBezTo>
                <a:cubicBezTo>
                  <a:pt x="16" y="1167"/>
                  <a:pt x="0" y="1243"/>
                  <a:pt x="8" y="1319"/>
                </a:cubicBezTo>
                <a:cubicBezTo>
                  <a:pt x="388" y="1216"/>
                  <a:pt x="388" y="1216"/>
                  <a:pt x="388" y="1216"/>
                </a:cubicBezTo>
                <a:cubicBezTo>
                  <a:pt x="1172" y="1002"/>
                  <a:pt x="1172" y="1002"/>
                  <a:pt x="1172" y="1002"/>
                </a:cubicBezTo>
                <a:cubicBezTo>
                  <a:pt x="1172" y="0"/>
                  <a:pt x="1172" y="0"/>
                  <a:pt x="1172" y="0"/>
                </a:cubicBezTo>
                <a:cubicBezTo>
                  <a:pt x="1161" y="3"/>
                  <a:pt x="1150" y="5"/>
                  <a:pt x="1139" y="8"/>
                </a:cubicBezTo>
                <a:cubicBezTo>
                  <a:pt x="946" y="61"/>
                  <a:pt x="798" y="223"/>
                  <a:pt x="740" y="418"/>
                </a:cubicBezTo>
                <a:close/>
              </a:path>
            </a:pathLst>
          </a:custGeom>
          <a:solidFill>
            <a:srgbClr val="CAE8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49" name="Freeform 37">
            <a:extLst>
              <a:ext uri="{FF2B5EF4-FFF2-40B4-BE49-F238E27FC236}">
                <a16:creationId xmlns:a16="http://schemas.microsoft.com/office/drawing/2014/main" id="{6577B155-D1F2-474C-B148-251DF0BFB1FF}"/>
              </a:ext>
            </a:extLst>
          </p:cNvPr>
          <p:cNvSpPr>
            <a:spLocks/>
          </p:cNvSpPr>
          <p:nvPr/>
        </p:nvSpPr>
        <p:spPr bwMode="auto">
          <a:xfrm>
            <a:off x="8364381" y="5316428"/>
            <a:ext cx="952526" cy="765949"/>
          </a:xfrm>
          <a:custGeom>
            <a:avLst/>
            <a:gdLst>
              <a:gd name="T0" fmla="*/ 1410 w 1486"/>
              <a:gd name="T1" fmla="*/ 779 h 981"/>
              <a:gd name="T2" fmla="*/ 1172 w 1486"/>
              <a:gd name="T3" fmla="*/ 661 h 981"/>
              <a:gd name="T4" fmla="*/ 1171 w 1486"/>
              <a:gd name="T5" fmla="*/ 661 h 981"/>
              <a:gd name="T6" fmla="*/ 1171 w 1486"/>
              <a:gd name="T7" fmla="*/ 644 h 981"/>
              <a:gd name="T8" fmla="*/ 802 w 1486"/>
              <a:gd name="T9" fmla="*/ 245 h 981"/>
              <a:gd name="T10" fmla="*/ 624 w 1486"/>
              <a:gd name="T11" fmla="*/ 295 h 981"/>
              <a:gd name="T12" fmla="*/ 167 w 1486"/>
              <a:gd name="T13" fmla="*/ 0 h 981"/>
              <a:gd name="T14" fmla="*/ 0 w 1486"/>
              <a:gd name="T15" fmla="*/ 30 h 981"/>
              <a:gd name="T16" fmla="*/ 0 w 1486"/>
              <a:gd name="T17" fmla="*/ 981 h 981"/>
              <a:gd name="T18" fmla="*/ 1097 w 1486"/>
              <a:gd name="T19" fmla="*/ 981 h 981"/>
              <a:gd name="T20" fmla="*/ 1486 w 1486"/>
              <a:gd name="T21" fmla="*/ 981 h 981"/>
              <a:gd name="T22" fmla="*/ 1410 w 1486"/>
              <a:gd name="T23" fmla="*/ 779 h 9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86" h="981">
                <a:moveTo>
                  <a:pt x="1410" y="779"/>
                </a:moveTo>
                <a:cubicBezTo>
                  <a:pt x="1352" y="707"/>
                  <a:pt x="1267" y="661"/>
                  <a:pt x="1172" y="661"/>
                </a:cubicBezTo>
                <a:cubicBezTo>
                  <a:pt x="1171" y="661"/>
                  <a:pt x="1171" y="661"/>
                  <a:pt x="1171" y="661"/>
                </a:cubicBezTo>
                <a:cubicBezTo>
                  <a:pt x="1171" y="656"/>
                  <a:pt x="1171" y="650"/>
                  <a:pt x="1171" y="644"/>
                </a:cubicBezTo>
                <a:cubicBezTo>
                  <a:pt x="1171" y="424"/>
                  <a:pt x="1006" y="245"/>
                  <a:pt x="802" y="245"/>
                </a:cubicBezTo>
                <a:cubicBezTo>
                  <a:pt x="738" y="245"/>
                  <a:pt x="677" y="263"/>
                  <a:pt x="624" y="295"/>
                </a:cubicBezTo>
                <a:cubicBezTo>
                  <a:pt x="536" y="119"/>
                  <a:pt x="365" y="0"/>
                  <a:pt x="167" y="0"/>
                </a:cubicBezTo>
                <a:cubicBezTo>
                  <a:pt x="109" y="0"/>
                  <a:pt x="52" y="11"/>
                  <a:pt x="0" y="30"/>
                </a:cubicBezTo>
                <a:cubicBezTo>
                  <a:pt x="0" y="981"/>
                  <a:pt x="0" y="981"/>
                  <a:pt x="0" y="981"/>
                </a:cubicBezTo>
                <a:cubicBezTo>
                  <a:pt x="1097" y="981"/>
                  <a:pt x="1097" y="981"/>
                  <a:pt x="1097" y="981"/>
                </a:cubicBezTo>
                <a:cubicBezTo>
                  <a:pt x="1486" y="981"/>
                  <a:pt x="1486" y="981"/>
                  <a:pt x="1486" y="981"/>
                </a:cubicBezTo>
                <a:cubicBezTo>
                  <a:pt x="1482" y="904"/>
                  <a:pt x="1454" y="834"/>
                  <a:pt x="1410" y="7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8" name="Freeform 11">
            <a:extLst>
              <a:ext uri="{FF2B5EF4-FFF2-40B4-BE49-F238E27FC236}">
                <a16:creationId xmlns:a16="http://schemas.microsoft.com/office/drawing/2014/main" id="{15D11C76-593B-984F-817D-E466A431D9B9}"/>
              </a:ext>
            </a:extLst>
          </p:cNvPr>
          <p:cNvSpPr>
            <a:spLocks/>
          </p:cNvSpPr>
          <p:nvPr/>
        </p:nvSpPr>
        <p:spPr bwMode="auto">
          <a:xfrm>
            <a:off x="9100114" y="6308989"/>
            <a:ext cx="494014" cy="98199"/>
          </a:xfrm>
          <a:custGeom>
            <a:avLst/>
            <a:gdLst>
              <a:gd name="T0" fmla="*/ 0 w 633"/>
              <a:gd name="T1" fmla="*/ 63 h 126"/>
              <a:gd name="T2" fmla="*/ 63 w 633"/>
              <a:gd name="T3" fmla="*/ 126 h 126"/>
              <a:gd name="T4" fmla="*/ 633 w 633"/>
              <a:gd name="T5" fmla="*/ 126 h 126"/>
              <a:gd name="T6" fmla="*/ 633 w 633"/>
              <a:gd name="T7" fmla="*/ 0 h 126"/>
              <a:gd name="T8" fmla="*/ 63 w 633"/>
              <a:gd name="T9" fmla="*/ 0 h 126"/>
              <a:gd name="T10" fmla="*/ 0 w 633"/>
              <a:gd name="T11" fmla="*/ 63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3" h="126">
                <a:moveTo>
                  <a:pt x="0" y="63"/>
                </a:moveTo>
                <a:cubicBezTo>
                  <a:pt x="0" y="98"/>
                  <a:pt x="28" y="126"/>
                  <a:pt x="63" y="126"/>
                </a:cubicBezTo>
                <a:cubicBezTo>
                  <a:pt x="633" y="126"/>
                  <a:pt x="633" y="126"/>
                  <a:pt x="633" y="126"/>
                </a:cubicBezTo>
                <a:cubicBezTo>
                  <a:pt x="633" y="0"/>
                  <a:pt x="633" y="0"/>
                  <a:pt x="633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28" y="0"/>
                  <a:pt x="0" y="28"/>
                  <a:pt x="0" y="63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11" name="Freeform 16">
            <a:extLst>
              <a:ext uri="{FF2B5EF4-FFF2-40B4-BE49-F238E27FC236}">
                <a16:creationId xmlns:a16="http://schemas.microsoft.com/office/drawing/2014/main" id="{5A8A5934-F824-3A42-B5D5-FD6739ADBDC6}"/>
              </a:ext>
            </a:extLst>
          </p:cNvPr>
          <p:cNvSpPr>
            <a:spLocks/>
          </p:cNvSpPr>
          <p:nvPr/>
        </p:nvSpPr>
        <p:spPr bwMode="auto">
          <a:xfrm>
            <a:off x="9131840" y="3784187"/>
            <a:ext cx="956303" cy="2308421"/>
          </a:xfrm>
          <a:custGeom>
            <a:avLst/>
            <a:gdLst>
              <a:gd name="T0" fmla="*/ 326 w 524"/>
              <a:gd name="T1" fmla="*/ 17 h 2961"/>
              <a:gd name="T2" fmla="*/ 249 w 524"/>
              <a:gd name="T3" fmla="*/ 27 h 2961"/>
              <a:gd name="T4" fmla="*/ 249 w 524"/>
              <a:gd name="T5" fmla="*/ 16 h 2961"/>
              <a:gd name="T6" fmla="*/ 178 w 524"/>
              <a:gd name="T7" fmla="*/ 0 h 2961"/>
              <a:gd name="T8" fmla="*/ 0 w 524"/>
              <a:gd name="T9" fmla="*/ 2858 h 2961"/>
              <a:gd name="T10" fmla="*/ 14 w 524"/>
              <a:gd name="T11" fmla="*/ 2941 h 2961"/>
              <a:gd name="T12" fmla="*/ 230 w 524"/>
              <a:gd name="T13" fmla="*/ 2961 h 2961"/>
              <a:gd name="T14" fmla="*/ 269 w 524"/>
              <a:gd name="T15" fmla="*/ 2951 h 2961"/>
              <a:gd name="T16" fmla="*/ 477 w 524"/>
              <a:gd name="T17" fmla="*/ 2954 h 2961"/>
              <a:gd name="T18" fmla="*/ 524 w 524"/>
              <a:gd name="T19" fmla="*/ 2943 h 2961"/>
              <a:gd name="T20" fmla="*/ 326 w 524"/>
              <a:gd name="T21" fmla="*/ 17 h 29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24" h="2961">
                <a:moveTo>
                  <a:pt x="326" y="17"/>
                </a:moveTo>
                <a:cubicBezTo>
                  <a:pt x="249" y="27"/>
                  <a:pt x="249" y="27"/>
                  <a:pt x="249" y="27"/>
                </a:cubicBezTo>
                <a:cubicBezTo>
                  <a:pt x="249" y="16"/>
                  <a:pt x="249" y="16"/>
                  <a:pt x="249" y="16"/>
                </a:cubicBezTo>
                <a:cubicBezTo>
                  <a:pt x="178" y="0"/>
                  <a:pt x="178" y="0"/>
                  <a:pt x="178" y="0"/>
                </a:cubicBezTo>
                <a:cubicBezTo>
                  <a:pt x="178" y="0"/>
                  <a:pt x="296" y="2479"/>
                  <a:pt x="0" y="2858"/>
                </a:cubicBezTo>
                <a:cubicBezTo>
                  <a:pt x="14" y="2941"/>
                  <a:pt x="14" y="2941"/>
                  <a:pt x="14" y="2941"/>
                </a:cubicBezTo>
                <a:cubicBezTo>
                  <a:pt x="230" y="2961"/>
                  <a:pt x="230" y="2961"/>
                  <a:pt x="230" y="2961"/>
                </a:cubicBezTo>
                <a:cubicBezTo>
                  <a:pt x="269" y="2951"/>
                  <a:pt x="269" y="2951"/>
                  <a:pt x="269" y="2951"/>
                </a:cubicBezTo>
                <a:cubicBezTo>
                  <a:pt x="477" y="2954"/>
                  <a:pt x="477" y="2954"/>
                  <a:pt x="477" y="2954"/>
                </a:cubicBezTo>
                <a:cubicBezTo>
                  <a:pt x="524" y="2943"/>
                  <a:pt x="524" y="2943"/>
                  <a:pt x="524" y="2943"/>
                </a:cubicBezTo>
                <a:cubicBezTo>
                  <a:pt x="228" y="2563"/>
                  <a:pt x="326" y="17"/>
                  <a:pt x="326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12" name="Freeform 17">
            <a:extLst>
              <a:ext uri="{FF2B5EF4-FFF2-40B4-BE49-F238E27FC236}">
                <a16:creationId xmlns:a16="http://schemas.microsoft.com/office/drawing/2014/main" id="{148209DA-1932-3B43-B776-3EAD4ADAA5A5}"/>
              </a:ext>
            </a:extLst>
          </p:cNvPr>
          <p:cNvSpPr>
            <a:spLocks/>
          </p:cNvSpPr>
          <p:nvPr/>
        </p:nvSpPr>
        <p:spPr bwMode="auto">
          <a:xfrm>
            <a:off x="9328237" y="3316201"/>
            <a:ext cx="534805" cy="826378"/>
          </a:xfrm>
          <a:custGeom>
            <a:avLst/>
            <a:gdLst>
              <a:gd name="T0" fmla="*/ 683 w 683"/>
              <a:gd name="T1" fmla="*/ 307 h 1059"/>
              <a:gd name="T2" fmla="*/ 341 w 683"/>
              <a:gd name="T3" fmla="*/ 1059 h 1059"/>
              <a:gd name="T4" fmla="*/ 0 w 683"/>
              <a:gd name="T5" fmla="*/ 307 h 1059"/>
              <a:gd name="T6" fmla="*/ 341 w 683"/>
              <a:gd name="T7" fmla="*/ 0 h 1059"/>
              <a:gd name="T8" fmla="*/ 683 w 683"/>
              <a:gd name="T9" fmla="*/ 307 h 1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3" h="1059">
                <a:moveTo>
                  <a:pt x="683" y="307"/>
                </a:moveTo>
                <a:cubicBezTo>
                  <a:pt x="683" y="548"/>
                  <a:pt x="341" y="1059"/>
                  <a:pt x="341" y="1059"/>
                </a:cubicBezTo>
                <a:cubicBezTo>
                  <a:pt x="341" y="1059"/>
                  <a:pt x="0" y="548"/>
                  <a:pt x="0" y="307"/>
                </a:cubicBezTo>
                <a:cubicBezTo>
                  <a:pt x="0" y="66"/>
                  <a:pt x="153" y="0"/>
                  <a:pt x="341" y="0"/>
                </a:cubicBezTo>
                <a:cubicBezTo>
                  <a:pt x="530" y="0"/>
                  <a:pt x="683" y="66"/>
                  <a:pt x="683" y="30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13" name="Freeform 18">
            <a:extLst>
              <a:ext uri="{FF2B5EF4-FFF2-40B4-BE49-F238E27FC236}">
                <a16:creationId xmlns:a16="http://schemas.microsoft.com/office/drawing/2014/main" id="{EE0CBA8A-DC54-E346-B27C-1AAD33C3BBAC}"/>
              </a:ext>
            </a:extLst>
          </p:cNvPr>
          <p:cNvSpPr>
            <a:spLocks/>
          </p:cNvSpPr>
          <p:nvPr/>
        </p:nvSpPr>
        <p:spPr bwMode="auto">
          <a:xfrm>
            <a:off x="9411328" y="3353969"/>
            <a:ext cx="368623" cy="533294"/>
          </a:xfrm>
          <a:custGeom>
            <a:avLst/>
            <a:gdLst>
              <a:gd name="T0" fmla="*/ 472 w 472"/>
              <a:gd name="T1" fmla="*/ 212 h 789"/>
              <a:gd name="T2" fmla="*/ 236 w 472"/>
              <a:gd name="T3" fmla="*/ 789 h 789"/>
              <a:gd name="T4" fmla="*/ 0 w 472"/>
              <a:gd name="T5" fmla="*/ 212 h 789"/>
              <a:gd name="T6" fmla="*/ 236 w 472"/>
              <a:gd name="T7" fmla="*/ 0 h 789"/>
              <a:gd name="T8" fmla="*/ 472 w 472"/>
              <a:gd name="T9" fmla="*/ 212 h 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2" h="789">
                <a:moveTo>
                  <a:pt x="472" y="212"/>
                </a:moveTo>
                <a:cubicBezTo>
                  <a:pt x="472" y="379"/>
                  <a:pt x="236" y="789"/>
                  <a:pt x="236" y="789"/>
                </a:cubicBezTo>
                <a:cubicBezTo>
                  <a:pt x="236" y="789"/>
                  <a:pt x="0" y="379"/>
                  <a:pt x="0" y="212"/>
                </a:cubicBezTo>
                <a:cubicBezTo>
                  <a:pt x="0" y="46"/>
                  <a:pt x="106" y="0"/>
                  <a:pt x="236" y="0"/>
                </a:cubicBezTo>
                <a:cubicBezTo>
                  <a:pt x="367" y="0"/>
                  <a:pt x="472" y="46"/>
                  <a:pt x="472" y="21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17" name="Freeform 22">
            <a:extLst>
              <a:ext uri="{FF2B5EF4-FFF2-40B4-BE49-F238E27FC236}">
                <a16:creationId xmlns:a16="http://schemas.microsoft.com/office/drawing/2014/main" id="{250CCAF5-A150-874E-843F-DE0B9B7DEE0E}"/>
              </a:ext>
            </a:extLst>
          </p:cNvPr>
          <p:cNvSpPr>
            <a:spLocks/>
          </p:cNvSpPr>
          <p:nvPr/>
        </p:nvSpPr>
        <p:spPr bwMode="auto">
          <a:xfrm>
            <a:off x="9585165" y="2004873"/>
            <a:ext cx="409412" cy="1314350"/>
          </a:xfrm>
          <a:custGeom>
            <a:avLst/>
            <a:gdLst>
              <a:gd name="T0" fmla="*/ 523 w 523"/>
              <a:gd name="T1" fmla="*/ 606 h 1686"/>
              <a:gd name="T2" fmla="*/ 430 w 523"/>
              <a:gd name="T3" fmla="*/ 0 h 1686"/>
              <a:gd name="T4" fmla="*/ 0 w 523"/>
              <a:gd name="T5" fmla="*/ 0 h 1686"/>
              <a:gd name="T6" fmla="*/ 0 w 523"/>
              <a:gd name="T7" fmla="*/ 183 h 1686"/>
              <a:gd name="T8" fmla="*/ 288 w 523"/>
              <a:gd name="T9" fmla="*/ 471 h 1686"/>
              <a:gd name="T10" fmla="*/ 0 w 523"/>
              <a:gd name="T11" fmla="*/ 760 h 1686"/>
              <a:gd name="T12" fmla="*/ 0 w 523"/>
              <a:gd name="T13" fmla="*/ 1686 h 1686"/>
              <a:gd name="T14" fmla="*/ 282 w 523"/>
              <a:gd name="T15" fmla="*/ 1686 h 1686"/>
              <a:gd name="T16" fmla="*/ 523 w 523"/>
              <a:gd name="T17" fmla="*/ 606 h 1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3" h="1686">
                <a:moveTo>
                  <a:pt x="523" y="606"/>
                </a:moveTo>
                <a:cubicBezTo>
                  <a:pt x="523" y="387"/>
                  <a:pt x="486" y="181"/>
                  <a:pt x="43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3"/>
                  <a:pt x="0" y="183"/>
                  <a:pt x="0" y="183"/>
                </a:cubicBezTo>
                <a:cubicBezTo>
                  <a:pt x="159" y="183"/>
                  <a:pt x="288" y="312"/>
                  <a:pt x="288" y="471"/>
                </a:cubicBezTo>
                <a:cubicBezTo>
                  <a:pt x="288" y="631"/>
                  <a:pt x="159" y="760"/>
                  <a:pt x="0" y="760"/>
                </a:cubicBezTo>
                <a:cubicBezTo>
                  <a:pt x="0" y="1686"/>
                  <a:pt x="0" y="1686"/>
                  <a:pt x="0" y="1686"/>
                </a:cubicBezTo>
                <a:cubicBezTo>
                  <a:pt x="282" y="1686"/>
                  <a:pt x="282" y="1686"/>
                  <a:pt x="282" y="1686"/>
                </a:cubicBezTo>
                <a:cubicBezTo>
                  <a:pt x="427" y="1458"/>
                  <a:pt x="523" y="1060"/>
                  <a:pt x="523" y="606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18" name="Freeform 23">
            <a:extLst>
              <a:ext uri="{FF2B5EF4-FFF2-40B4-BE49-F238E27FC236}">
                <a16:creationId xmlns:a16="http://schemas.microsoft.com/office/drawing/2014/main" id="{149CEE2E-1E60-3941-A950-89975BC6204A}"/>
              </a:ext>
            </a:extLst>
          </p:cNvPr>
          <p:cNvSpPr>
            <a:spLocks/>
          </p:cNvSpPr>
          <p:nvPr/>
        </p:nvSpPr>
        <p:spPr bwMode="auto">
          <a:xfrm>
            <a:off x="9186227" y="2004873"/>
            <a:ext cx="407901" cy="1314350"/>
          </a:xfrm>
          <a:custGeom>
            <a:avLst/>
            <a:gdLst>
              <a:gd name="T0" fmla="*/ 234 w 522"/>
              <a:gd name="T1" fmla="*/ 471 h 1686"/>
              <a:gd name="T2" fmla="*/ 522 w 522"/>
              <a:gd name="T3" fmla="*/ 183 h 1686"/>
              <a:gd name="T4" fmla="*/ 522 w 522"/>
              <a:gd name="T5" fmla="*/ 0 h 1686"/>
              <a:gd name="T6" fmla="*/ 92 w 522"/>
              <a:gd name="T7" fmla="*/ 0 h 1686"/>
              <a:gd name="T8" fmla="*/ 0 w 522"/>
              <a:gd name="T9" fmla="*/ 606 h 1686"/>
              <a:gd name="T10" fmla="*/ 241 w 522"/>
              <a:gd name="T11" fmla="*/ 1686 h 1686"/>
              <a:gd name="T12" fmla="*/ 522 w 522"/>
              <a:gd name="T13" fmla="*/ 1686 h 1686"/>
              <a:gd name="T14" fmla="*/ 522 w 522"/>
              <a:gd name="T15" fmla="*/ 760 h 1686"/>
              <a:gd name="T16" fmla="*/ 234 w 522"/>
              <a:gd name="T17" fmla="*/ 471 h 1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22" h="1686">
                <a:moveTo>
                  <a:pt x="234" y="471"/>
                </a:moveTo>
                <a:cubicBezTo>
                  <a:pt x="234" y="312"/>
                  <a:pt x="363" y="183"/>
                  <a:pt x="522" y="183"/>
                </a:cubicBezTo>
                <a:cubicBezTo>
                  <a:pt x="522" y="0"/>
                  <a:pt x="522" y="0"/>
                  <a:pt x="522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37" y="181"/>
                  <a:pt x="0" y="387"/>
                  <a:pt x="0" y="606"/>
                </a:cubicBezTo>
                <a:cubicBezTo>
                  <a:pt x="0" y="1060"/>
                  <a:pt x="96" y="1458"/>
                  <a:pt x="241" y="1686"/>
                </a:cubicBezTo>
                <a:cubicBezTo>
                  <a:pt x="522" y="1686"/>
                  <a:pt x="522" y="1686"/>
                  <a:pt x="522" y="1686"/>
                </a:cubicBezTo>
                <a:cubicBezTo>
                  <a:pt x="522" y="760"/>
                  <a:pt x="522" y="760"/>
                  <a:pt x="522" y="760"/>
                </a:cubicBezTo>
                <a:cubicBezTo>
                  <a:pt x="363" y="760"/>
                  <a:pt x="234" y="631"/>
                  <a:pt x="234" y="4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19" name="Freeform 24">
            <a:extLst>
              <a:ext uri="{FF2B5EF4-FFF2-40B4-BE49-F238E27FC236}">
                <a16:creationId xmlns:a16="http://schemas.microsoft.com/office/drawing/2014/main" id="{1B8965D1-E280-874D-92C3-FF3298C83151}"/>
              </a:ext>
            </a:extLst>
          </p:cNvPr>
          <p:cNvSpPr>
            <a:spLocks/>
          </p:cNvSpPr>
          <p:nvPr/>
        </p:nvSpPr>
        <p:spPr bwMode="auto">
          <a:xfrm>
            <a:off x="9367517" y="3320733"/>
            <a:ext cx="226612" cy="67983"/>
          </a:xfrm>
          <a:custGeom>
            <a:avLst/>
            <a:gdLst>
              <a:gd name="T0" fmla="*/ 14 w 291"/>
              <a:gd name="T1" fmla="*/ 0 h 88"/>
              <a:gd name="T2" fmla="*/ 0 w 291"/>
              <a:gd name="T3" fmla="*/ 13 h 88"/>
              <a:gd name="T4" fmla="*/ 0 w 291"/>
              <a:gd name="T5" fmla="*/ 74 h 88"/>
              <a:gd name="T6" fmla="*/ 14 w 291"/>
              <a:gd name="T7" fmla="*/ 88 h 88"/>
              <a:gd name="T8" fmla="*/ 291 w 291"/>
              <a:gd name="T9" fmla="*/ 88 h 88"/>
              <a:gd name="T10" fmla="*/ 291 w 291"/>
              <a:gd name="T11" fmla="*/ 0 h 88"/>
              <a:gd name="T12" fmla="*/ 14 w 291"/>
              <a:gd name="T13" fmla="*/ 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1" h="88">
                <a:moveTo>
                  <a:pt x="14" y="0"/>
                </a:moveTo>
                <a:cubicBezTo>
                  <a:pt x="6" y="0"/>
                  <a:pt x="0" y="6"/>
                  <a:pt x="0" y="13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82"/>
                  <a:pt x="6" y="88"/>
                  <a:pt x="14" y="88"/>
                </a:cubicBezTo>
                <a:cubicBezTo>
                  <a:pt x="291" y="88"/>
                  <a:pt x="291" y="88"/>
                  <a:pt x="291" y="88"/>
                </a:cubicBezTo>
                <a:cubicBezTo>
                  <a:pt x="291" y="0"/>
                  <a:pt x="291" y="0"/>
                  <a:pt x="291" y="0"/>
                </a:cubicBezTo>
                <a:lnTo>
                  <a:pt x="1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20" name="Freeform 25">
            <a:extLst>
              <a:ext uri="{FF2B5EF4-FFF2-40B4-BE49-F238E27FC236}">
                <a16:creationId xmlns:a16="http://schemas.microsoft.com/office/drawing/2014/main" id="{3C2D3D5E-ABEB-1F48-B731-70D3D9AC9ECF}"/>
              </a:ext>
            </a:extLst>
          </p:cNvPr>
          <p:cNvSpPr>
            <a:spLocks/>
          </p:cNvSpPr>
          <p:nvPr/>
        </p:nvSpPr>
        <p:spPr bwMode="auto">
          <a:xfrm>
            <a:off x="9594129" y="3320733"/>
            <a:ext cx="228123" cy="67983"/>
          </a:xfrm>
          <a:custGeom>
            <a:avLst/>
            <a:gdLst>
              <a:gd name="T0" fmla="*/ 277 w 291"/>
              <a:gd name="T1" fmla="*/ 0 h 88"/>
              <a:gd name="T2" fmla="*/ 0 w 291"/>
              <a:gd name="T3" fmla="*/ 0 h 88"/>
              <a:gd name="T4" fmla="*/ 0 w 291"/>
              <a:gd name="T5" fmla="*/ 88 h 88"/>
              <a:gd name="T6" fmla="*/ 277 w 291"/>
              <a:gd name="T7" fmla="*/ 88 h 88"/>
              <a:gd name="T8" fmla="*/ 291 w 291"/>
              <a:gd name="T9" fmla="*/ 74 h 88"/>
              <a:gd name="T10" fmla="*/ 291 w 291"/>
              <a:gd name="T11" fmla="*/ 13 h 88"/>
              <a:gd name="T12" fmla="*/ 277 w 291"/>
              <a:gd name="T13" fmla="*/ 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1" h="88">
                <a:moveTo>
                  <a:pt x="277" y="0"/>
                </a:moveTo>
                <a:cubicBezTo>
                  <a:pt x="0" y="0"/>
                  <a:pt x="0" y="0"/>
                  <a:pt x="0" y="0"/>
                </a:cubicBezTo>
                <a:cubicBezTo>
                  <a:pt x="0" y="88"/>
                  <a:pt x="0" y="88"/>
                  <a:pt x="0" y="88"/>
                </a:cubicBezTo>
                <a:cubicBezTo>
                  <a:pt x="277" y="88"/>
                  <a:pt x="277" y="88"/>
                  <a:pt x="277" y="88"/>
                </a:cubicBezTo>
                <a:cubicBezTo>
                  <a:pt x="285" y="88"/>
                  <a:pt x="291" y="82"/>
                  <a:pt x="291" y="74"/>
                </a:cubicBezTo>
                <a:cubicBezTo>
                  <a:pt x="291" y="13"/>
                  <a:pt x="291" y="13"/>
                  <a:pt x="291" y="13"/>
                </a:cubicBezTo>
                <a:cubicBezTo>
                  <a:pt x="291" y="6"/>
                  <a:pt x="285" y="0"/>
                  <a:pt x="27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26" name="Freeform 31">
            <a:extLst>
              <a:ext uri="{FF2B5EF4-FFF2-40B4-BE49-F238E27FC236}">
                <a16:creationId xmlns:a16="http://schemas.microsoft.com/office/drawing/2014/main" id="{2570DEF3-40E4-244C-ADCA-76909493A8BB}"/>
              </a:ext>
            </a:extLst>
          </p:cNvPr>
          <p:cNvSpPr>
            <a:spLocks/>
          </p:cNvSpPr>
          <p:nvPr/>
        </p:nvSpPr>
        <p:spPr bwMode="auto">
          <a:xfrm>
            <a:off x="9258743" y="1065885"/>
            <a:ext cx="335387" cy="938988"/>
          </a:xfrm>
          <a:custGeom>
            <a:avLst/>
            <a:gdLst>
              <a:gd name="T0" fmla="*/ 430 w 430"/>
              <a:gd name="T1" fmla="*/ 0 h 676"/>
              <a:gd name="T2" fmla="*/ 0 w 430"/>
              <a:gd name="T3" fmla="*/ 676 h 676"/>
              <a:gd name="T4" fmla="*/ 430 w 430"/>
              <a:gd name="T5" fmla="*/ 676 h 676"/>
              <a:gd name="T6" fmla="*/ 430 w 430"/>
              <a:gd name="T7" fmla="*/ 0 h 676"/>
              <a:gd name="connsiteX0" fmla="*/ 10000 w 10000"/>
              <a:gd name="connsiteY0" fmla="*/ 0 h 10000"/>
              <a:gd name="connsiteX1" fmla="*/ 0 w 10000"/>
              <a:gd name="connsiteY1" fmla="*/ 10000 h 10000"/>
              <a:gd name="connsiteX2" fmla="*/ 10000 w 10000"/>
              <a:gd name="connsiteY2" fmla="*/ 10000 h 10000"/>
              <a:gd name="connsiteX3" fmla="*/ 10000 w 10000"/>
              <a:gd name="connsiteY3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0000">
                <a:moveTo>
                  <a:pt x="10000" y="0"/>
                </a:moveTo>
                <a:cubicBezTo>
                  <a:pt x="8193" y="727"/>
                  <a:pt x="2860" y="4053"/>
                  <a:pt x="0" y="10000"/>
                </a:cubicBezTo>
                <a:lnTo>
                  <a:pt x="10000" y="10000"/>
                </a:lnTo>
                <a:lnTo>
                  <a:pt x="100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29" name="Freeform 36">
            <a:extLst>
              <a:ext uri="{FF2B5EF4-FFF2-40B4-BE49-F238E27FC236}">
                <a16:creationId xmlns:a16="http://schemas.microsoft.com/office/drawing/2014/main" id="{3C825AB3-B1F2-4545-96C6-802B5FFAE9C2}"/>
              </a:ext>
            </a:extLst>
          </p:cNvPr>
          <p:cNvSpPr>
            <a:spLocks/>
          </p:cNvSpPr>
          <p:nvPr/>
        </p:nvSpPr>
        <p:spPr bwMode="auto">
          <a:xfrm>
            <a:off x="8910126" y="5889002"/>
            <a:ext cx="815804" cy="220569"/>
          </a:xfrm>
          <a:custGeom>
            <a:avLst/>
            <a:gdLst>
              <a:gd name="T0" fmla="*/ 938 w 1046"/>
              <a:gd name="T1" fmla="*/ 164 h 282"/>
              <a:gd name="T2" fmla="*/ 759 w 1046"/>
              <a:gd name="T3" fmla="*/ 63 h 282"/>
              <a:gd name="T4" fmla="*/ 258 w 1046"/>
              <a:gd name="T5" fmla="*/ 202 h 282"/>
              <a:gd name="T6" fmla="*/ 96 w 1046"/>
              <a:gd name="T7" fmla="*/ 97 h 282"/>
              <a:gd name="T8" fmla="*/ 0 w 1046"/>
              <a:gd name="T9" fmla="*/ 80 h 282"/>
              <a:gd name="T10" fmla="*/ 76 w 1046"/>
              <a:gd name="T11" fmla="*/ 282 h 282"/>
              <a:gd name="T12" fmla="*/ 712 w 1046"/>
              <a:gd name="T13" fmla="*/ 282 h 282"/>
              <a:gd name="T14" fmla="*/ 1046 w 1046"/>
              <a:gd name="T15" fmla="*/ 282 h 282"/>
              <a:gd name="T16" fmla="*/ 938 w 1046"/>
              <a:gd name="T17" fmla="*/ 164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6" h="282">
                <a:moveTo>
                  <a:pt x="938" y="164"/>
                </a:moveTo>
                <a:cubicBezTo>
                  <a:pt x="885" y="120"/>
                  <a:pt x="825" y="85"/>
                  <a:pt x="759" y="63"/>
                </a:cubicBezTo>
                <a:cubicBezTo>
                  <a:pt x="567" y="0"/>
                  <a:pt x="378" y="60"/>
                  <a:pt x="258" y="202"/>
                </a:cubicBezTo>
                <a:cubicBezTo>
                  <a:pt x="213" y="155"/>
                  <a:pt x="158" y="118"/>
                  <a:pt x="96" y="97"/>
                </a:cubicBezTo>
                <a:cubicBezTo>
                  <a:pt x="64" y="87"/>
                  <a:pt x="32" y="81"/>
                  <a:pt x="0" y="80"/>
                </a:cubicBezTo>
                <a:cubicBezTo>
                  <a:pt x="44" y="135"/>
                  <a:pt x="72" y="205"/>
                  <a:pt x="76" y="282"/>
                </a:cubicBezTo>
                <a:cubicBezTo>
                  <a:pt x="712" y="282"/>
                  <a:pt x="712" y="282"/>
                  <a:pt x="712" y="282"/>
                </a:cubicBezTo>
                <a:cubicBezTo>
                  <a:pt x="1046" y="282"/>
                  <a:pt x="1046" y="282"/>
                  <a:pt x="1046" y="282"/>
                </a:cubicBezTo>
                <a:cubicBezTo>
                  <a:pt x="1015" y="238"/>
                  <a:pt x="979" y="198"/>
                  <a:pt x="938" y="164"/>
                </a:cubicBezTo>
                <a:close/>
              </a:path>
            </a:pathLst>
          </a:custGeom>
          <a:solidFill>
            <a:srgbClr val="CAE8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52" name="Donut 51">
            <a:extLst>
              <a:ext uri="{FF2B5EF4-FFF2-40B4-BE49-F238E27FC236}">
                <a16:creationId xmlns:a16="http://schemas.microsoft.com/office/drawing/2014/main" id="{B94E63E3-01DC-A74D-BE36-F726C4E25461}"/>
              </a:ext>
            </a:extLst>
          </p:cNvPr>
          <p:cNvSpPr/>
          <p:nvPr/>
        </p:nvSpPr>
        <p:spPr>
          <a:xfrm>
            <a:off x="3842917" y="4136382"/>
            <a:ext cx="1220724" cy="1222514"/>
          </a:xfrm>
          <a:prstGeom prst="donut">
            <a:avLst/>
          </a:prstGeom>
          <a:solidFill>
            <a:srgbClr val="D8D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id-ID" sz="3599" b="1" dirty="0">
              <a:solidFill>
                <a:srgbClr val="AAAAAA"/>
              </a:solidFill>
              <a:latin typeface="Source Sans Pro" panose="020B0503030403020204" pitchFamily="34" charset="0"/>
            </a:endParaRPr>
          </a:p>
        </p:txBody>
      </p:sp>
      <p:sp>
        <p:nvSpPr>
          <p:cNvPr id="53" name="Block Arc 52">
            <a:extLst>
              <a:ext uri="{FF2B5EF4-FFF2-40B4-BE49-F238E27FC236}">
                <a16:creationId xmlns:a16="http://schemas.microsoft.com/office/drawing/2014/main" id="{04A29E35-49EB-1D43-9A94-4EA274E9B895}"/>
              </a:ext>
            </a:extLst>
          </p:cNvPr>
          <p:cNvSpPr/>
          <p:nvPr/>
        </p:nvSpPr>
        <p:spPr>
          <a:xfrm>
            <a:off x="3842917" y="4136382"/>
            <a:ext cx="1220724" cy="1222514"/>
          </a:xfrm>
          <a:prstGeom prst="blockArc">
            <a:avLst>
              <a:gd name="adj1" fmla="val 16210843"/>
              <a:gd name="adj2" fmla="val 9361569"/>
              <a:gd name="adj3" fmla="val 24771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id-ID" sz="3599" b="1">
              <a:solidFill>
                <a:srgbClr val="AAAAAA"/>
              </a:solidFill>
              <a:latin typeface="Source Sans Pro" panose="020B0503030403020204" pitchFamily="34" charset="0"/>
            </a:endParaRPr>
          </a:p>
        </p:txBody>
      </p:sp>
      <p:sp>
        <p:nvSpPr>
          <p:cNvPr id="68" name="Donut 67">
            <a:extLst>
              <a:ext uri="{FF2B5EF4-FFF2-40B4-BE49-F238E27FC236}">
                <a16:creationId xmlns:a16="http://schemas.microsoft.com/office/drawing/2014/main" id="{671A2371-4AB8-6D40-971B-09D09D37EAE3}"/>
              </a:ext>
            </a:extLst>
          </p:cNvPr>
          <p:cNvSpPr/>
          <p:nvPr/>
        </p:nvSpPr>
        <p:spPr>
          <a:xfrm>
            <a:off x="1119716" y="2126147"/>
            <a:ext cx="1220724" cy="1220724"/>
          </a:xfrm>
          <a:prstGeom prst="donut">
            <a:avLst/>
          </a:prstGeom>
          <a:solidFill>
            <a:srgbClr val="D8D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id-ID" sz="3599" b="1" dirty="0">
              <a:solidFill>
                <a:srgbClr val="AAAAAA"/>
              </a:solidFill>
              <a:latin typeface="Source Sans Pro" panose="020B0503030403020204" pitchFamily="34" charset="0"/>
            </a:endParaRPr>
          </a:p>
        </p:txBody>
      </p:sp>
      <p:sp>
        <p:nvSpPr>
          <p:cNvPr id="69" name="Block Arc 68">
            <a:extLst>
              <a:ext uri="{FF2B5EF4-FFF2-40B4-BE49-F238E27FC236}">
                <a16:creationId xmlns:a16="http://schemas.microsoft.com/office/drawing/2014/main" id="{AC95E10C-2928-3144-B753-5181EAF5573C}"/>
              </a:ext>
            </a:extLst>
          </p:cNvPr>
          <p:cNvSpPr/>
          <p:nvPr/>
        </p:nvSpPr>
        <p:spPr>
          <a:xfrm>
            <a:off x="1117808" y="2126147"/>
            <a:ext cx="1220724" cy="1220724"/>
          </a:xfrm>
          <a:prstGeom prst="blockArc">
            <a:avLst>
              <a:gd name="adj1" fmla="val 16193175"/>
              <a:gd name="adj2" fmla="val 4553905"/>
              <a:gd name="adj3" fmla="val 248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id-ID" sz="3599" b="1">
              <a:solidFill>
                <a:srgbClr val="AAAAAA"/>
              </a:solidFill>
              <a:latin typeface="Source Sans Pro" panose="020B0503030403020204" pitchFamily="34" charset="0"/>
            </a:endParaRPr>
          </a:p>
        </p:txBody>
      </p:sp>
      <p:sp>
        <p:nvSpPr>
          <p:cNvPr id="66" name="Donut 65">
            <a:extLst>
              <a:ext uri="{FF2B5EF4-FFF2-40B4-BE49-F238E27FC236}">
                <a16:creationId xmlns:a16="http://schemas.microsoft.com/office/drawing/2014/main" id="{A9F4672F-9C45-014D-B145-B534C772AF93}"/>
              </a:ext>
            </a:extLst>
          </p:cNvPr>
          <p:cNvSpPr/>
          <p:nvPr/>
        </p:nvSpPr>
        <p:spPr>
          <a:xfrm>
            <a:off x="3778483" y="2130395"/>
            <a:ext cx="1220724" cy="1222514"/>
          </a:xfrm>
          <a:prstGeom prst="donut">
            <a:avLst/>
          </a:prstGeom>
          <a:solidFill>
            <a:srgbClr val="D8D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id-ID" sz="3599" b="1" dirty="0">
              <a:solidFill>
                <a:srgbClr val="AAAAAA"/>
              </a:solidFill>
              <a:latin typeface="Source Sans Pro" panose="020B0503030403020204" pitchFamily="34" charset="0"/>
            </a:endParaRPr>
          </a:p>
        </p:txBody>
      </p:sp>
      <p:sp>
        <p:nvSpPr>
          <p:cNvPr id="67" name="Block Arc 66">
            <a:extLst>
              <a:ext uri="{FF2B5EF4-FFF2-40B4-BE49-F238E27FC236}">
                <a16:creationId xmlns:a16="http://schemas.microsoft.com/office/drawing/2014/main" id="{E0C359C7-44D6-7B4B-951B-90D9D52D9E93}"/>
              </a:ext>
            </a:extLst>
          </p:cNvPr>
          <p:cNvSpPr/>
          <p:nvPr/>
        </p:nvSpPr>
        <p:spPr>
          <a:xfrm>
            <a:off x="3778143" y="2130393"/>
            <a:ext cx="1220724" cy="1222514"/>
          </a:xfrm>
          <a:prstGeom prst="blockArc">
            <a:avLst>
              <a:gd name="adj1" fmla="val 16228117"/>
              <a:gd name="adj2" fmla="val 5169225"/>
              <a:gd name="adj3" fmla="val 2489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id-ID" sz="3599" b="1">
              <a:solidFill>
                <a:srgbClr val="AAAAAA"/>
              </a:solidFill>
              <a:latin typeface="Source Sans Pro" panose="020B0503030403020204" pitchFamily="34" charset="0"/>
            </a:endParaRPr>
          </a:p>
        </p:txBody>
      </p:sp>
      <p:sp>
        <p:nvSpPr>
          <p:cNvPr id="62" name="Donut 61">
            <a:extLst>
              <a:ext uri="{FF2B5EF4-FFF2-40B4-BE49-F238E27FC236}">
                <a16:creationId xmlns:a16="http://schemas.microsoft.com/office/drawing/2014/main" id="{83B6A07B-AAF2-2F45-8437-D3226076835F}"/>
              </a:ext>
            </a:extLst>
          </p:cNvPr>
          <p:cNvSpPr/>
          <p:nvPr/>
        </p:nvSpPr>
        <p:spPr>
          <a:xfrm>
            <a:off x="1117808" y="4136382"/>
            <a:ext cx="1220724" cy="1222514"/>
          </a:xfrm>
          <a:prstGeom prst="donut">
            <a:avLst/>
          </a:prstGeom>
          <a:solidFill>
            <a:srgbClr val="D8D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id-ID" sz="3599" b="1" dirty="0">
              <a:solidFill>
                <a:srgbClr val="AAAAAA"/>
              </a:solidFill>
              <a:latin typeface="Source Sans Pro" panose="020B0503030403020204" pitchFamily="34" charset="0"/>
            </a:endParaRPr>
          </a:p>
        </p:txBody>
      </p:sp>
      <p:sp>
        <p:nvSpPr>
          <p:cNvPr id="63" name="Block Arc 62">
            <a:extLst>
              <a:ext uri="{FF2B5EF4-FFF2-40B4-BE49-F238E27FC236}">
                <a16:creationId xmlns:a16="http://schemas.microsoft.com/office/drawing/2014/main" id="{006EB6F6-2120-684A-9F0A-BDBD7F36EB87}"/>
              </a:ext>
            </a:extLst>
          </p:cNvPr>
          <p:cNvSpPr/>
          <p:nvPr/>
        </p:nvSpPr>
        <p:spPr>
          <a:xfrm>
            <a:off x="1117808" y="4136469"/>
            <a:ext cx="1220724" cy="1222514"/>
          </a:xfrm>
          <a:prstGeom prst="blockArc">
            <a:avLst>
              <a:gd name="adj1" fmla="val 16199951"/>
              <a:gd name="adj2" fmla="val 11272707"/>
              <a:gd name="adj3" fmla="val 24966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id-ID" sz="3599" b="1">
              <a:solidFill>
                <a:srgbClr val="AAAAAA"/>
              </a:solidFill>
              <a:latin typeface="Source Sans Pro" panose="020B0503030403020204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CB1893B-AA9A-0B44-8220-47369F2245A0}"/>
              </a:ext>
            </a:extLst>
          </p:cNvPr>
          <p:cNvSpPr txBox="1"/>
          <p:nvPr/>
        </p:nvSpPr>
        <p:spPr>
          <a:xfrm>
            <a:off x="1467588" y="2575910"/>
            <a:ext cx="545342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400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45%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4DB8EABF-2354-CF4B-8B39-129C64B221D6}"/>
              </a:ext>
            </a:extLst>
          </p:cNvPr>
          <p:cNvSpPr txBox="1"/>
          <p:nvPr/>
        </p:nvSpPr>
        <p:spPr>
          <a:xfrm>
            <a:off x="1481614" y="4592773"/>
            <a:ext cx="53251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400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78%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3A28B4DA-5556-1646-9DF2-83B1F0D77667}"/>
              </a:ext>
            </a:extLst>
          </p:cNvPr>
          <p:cNvSpPr txBox="1"/>
          <p:nvPr/>
        </p:nvSpPr>
        <p:spPr>
          <a:xfrm>
            <a:off x="4196007" y="4588605"/>
            <a:ext cx="54694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400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60%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D4D4857A-FC3E-5D49-85C1-91101961213D}"/>
              </a:ext>
            </a:extLst>
          </p:cNvPr>
          <p:cNvSpPr txBox="1"/>
          <p:nvPr/>
        </p:nvSpPr>
        <p:spPr>
          <a:xfrm>
            <a:off x="4136935" y="2577421"/>
            <a:ext cx="545342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400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50%</a:t>
            </a:r>
          </a:p>
        </p:txBody>
      </p:sp>
      <p:sp>
        <p:nvSpPr>
          <p:cNvPr id="80" name="Subtitle 2">
            <a:extLst>
              <a:ext uri="{FF2B5EF4-FFF2-40B4-BE49-F238E27FC236}">
                <a16:creationId xmlns:a16="http://schemas.microsoft.com/office/drawing/2014/main" id="{928AA16B-57F7-3F46-B0D4-55A556A8560A}"/>
              </a:ext>
            </a:extLst>
          </p:cNvPr>
          <p:cNvSpPr txBox="1">
            <a:spLocks/>
          </p:cNvSpPr>
          <p:nvPr/>
        </p:nvSpPr>
        <p:spPr>
          <a:xfrm>
            <a:off x="734434" y="1167472"/>
            <a:ext cx="4493549" cy="620717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543818">
              <a:lnSpc>
                <a:spcPts val="1750"/>
              </a:lnSpc>
            </a:pPr>
            <a:r>
              <a:rPr lang="en-US" sz="1600" b="1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CRESCIMENTO PREVISTO 2022</a:t>
            </a:r>
          </a:p>
          <a:p>
            <a:pPr defTabSz="543818">
              <a:lnSpc>
                <a:spcPts val="1750"/>
              </a:lnSpc>
            </a:pPr>
            <a:r>
              <a:rPr lang="en-US" sz="1600" b="1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COM PLANOS VALIDADOS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6E225F63-94C0-0E4C-8E8C-362D8A66519D}"/>
              </a:ext>
            </a:extLst>
          </p:cNvPr>
          <p:cNvSpPr txBox="1"/>
          <p:nvPr/>
        </p:nvSpPr>
        <p:spPr>
          <a:xfrm>
            <a:off x="2615737" y="306186"/>
            <a:ext cx="696056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000" b="1" dirty="0">
                <a:solidFill>
                  <a:srgbClr val="08204C"/>
                </a:solidFill>
                <a:latin typeface="Montserrat" panose="02000505000000020004" pitchFamily="2" charset="0"/>
                <a:cs typeface="Poppins" pitchFamily="2" charset="77"/>
              </a:rPr>
              <a:t>CATEGORIAS ESTRATÉGICAS 2022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C7301DDA-514D-1449-A7BB-1945D6D2BC94}"/>
              </a:ext>
            </a:extLst>
          </p:cNvPr>
          <p:cNvSpPr txBox="1"/>
          <p:nvPr/>
        </p:nvSpPr>
        <p:spPr>
          <a:xfrm>
            <a:off x="3780277" y="5496234"/>
            <a:ext cx="1189749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FAMÍLIA 4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A01600F3-686D-7E4D-B881-E03F4B3C9E18}"/>
              </a:ext>
            </a:extLst>
          </p:cNvPr>
          <p:cNvSpPr txBox="1"/>
          <p:nvPr/>
        </p:nvSpPr>
        <p:spPr>
          <a:xfrm>
            <a:off x="1106191" y="5496234"/>
            <a:ext cx="1173719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FAMÍLIA 3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36AF2CC-80C2-4845-ACD4-C0A35EB2C379}"/>
              </a:ext>
            </a:extLst>
          </p:cNvPr>
          <p:cNvSpPr txBox="1"/>
          <p:nvPr/>
        </p:nvSpPr>
        <p:spPr>
          <a:xfrm>
            <a:off x="3780277" y="3471440"/>
            <a:ext cx="1167307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FAMÍLIA 2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F573B62C-D6E3-0A44-83B9-2129D83D4AA8}"/>
              </a:ext>
            </a:extLst>
          </p:cNvPr>
          <p:cNvSpPr txBox="1"/>
          <p:nvPr/>
        </p:nvSpPr>
        <p:spPr>
          <a:xfrm>
            <a:off x="1106191" y="3471440"/>
            <a:ext cx="1127232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8204C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FAMÍLIA 1</a:t>
            </a:r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24D02106-818A-9D46-96E4-19DE0659F408}"/>
              </a:ext>
            </a:extLst>
          </p:cNvPr>
          <p:cNvSpPr/>
          <p:nvPr/>
        </p:nvSpPr>
        <p:spPr>
          <a:xfrm>
            <a:off x="9566936" y="2852254"/>
            <a:ext cx="55897" cy="96835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6" name="Rounded Rectangle 85">
            <a:extLst>
              <a:ext uri="{FF2B5EF4-FFF2-40B4-BE49-F238E27FC236}">
                <a16:creationId xmlns:a16="http://schemas.microsoft.com/office/drawing/2014/main" id="{5053FF15-0630-2449-99EB-BB52C7ECE93C}"/>
              </a:ext>
            </a:extLst>
          </p:cNvPr>
          <p:cNvSpPr/>
          <p:nvPr/>
        </p:nvSpPr>
        <p:spPr>
          <a:xfrm>
            <a:off x="9566936" y="2677009"/>
            <a:ext cx="55897" cy="96835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7" name="Freeform 37">
            <a:extLst>
              <a:ext uri="{FF2B5EF4-FFF2-40B4-BE49-F238E27FC236}">
                <a16:creationId xmlns:a16="http://schemas.microsoft.com/office/drawing/2014/main" id="{73CC7783-2CA7-9F46-B2F8-678641C7E826}"/>
              </a:ext>
            </a:extLst>
          </p:cNvPr>
          <p:cNvSpPr>
            <a:spLocks/>
          </p:cNvSpPr>
          <p:nvPr/>
        </p:nvSpPr>
        <p:spPr bwMode="auto">
          <a:xfrm>
            <a:off x="8226066" y="5318156"/>
            <a:ext cx="713991" cy="765949"/>
          </a:xfrm>
          <a:custGeom>
            <a:avLst/>
            <a:gdLst>
              <a:gd name="T0" fmla="*/ 1410 w 1486"/>
              <a:gd name="T1" fmla="*/ 779 h 981"/>
              <a:gd name="T2" fmla="*/ 1172 w 1486"/>
              <a:gd name="T3" fmla="*/ 661 h 981"/>
              <a:gd name="T4" fmla="*/ 1171 w 1486"/>
              <a:gd name="T5" fmla="*/ 661 h 981"/>
              <a:gd name="T6" fmla="*/ 1171 w 1486"/>
              <a:gd name="T7" fmla="*/ 644 h 981"/>
              <a:gd name="T8" fmla="*/ 802 w 1486"/>
              <a:gd name="T9" fmla="*/ 245 h 981"/>
              <a:gd name="T10" fmla="*/ 624 w 1486"/>
              <a:gd name="T11" fmla="*/ 295 h 981"/>
              <a:gd name="T12" fmla="*/ 167 w 1486"/>
              <a:gd name="T13" fmla="*/ 0 h 981"/>
              <a:gd name="T14" fmla="*/ 0 w 1486"/>
              <a:gd name="T15" fmla="*/ 30 h 981"/>
              <a:gd name="T16" fmla="*/ 0 w 1486"/>
              <a:gd name="T17" fmla="*/ 981 h 981"/>
              <a:gd name="T18" fmla="*/ 1097 w 1486"/>
              <a:gd name="T19" fmla="*/ 981 h 981"/>
              <a:gd name="T20" fmla="*/ 1486 w 1486"/>
              <a:gd name="T21" fmla="*/ 981 h 981"/>
              <a:gd name="T22" fmla="*/ 1410 w 1486"/>
              <a:gd name="T23" fmla="*/ 779 h 9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86" h="981">
                <a:moveTo>
                  <a:pt x="1410" y="779"/>
                </a:moveTo>
                <a:cubicBezTo>
                  <a:pt x="1352" y="707"/>
                  <a:pt x="1267" y="661"/>
                  <a:pt x="1172" y="661"/>
                </a:cubicBezTo>
                <a:cubicBezTo>
                  <a:pt x="1171" y="661"/>
                  <a:pt x="1171" y="661"/>
                  <a:pt x="1171" y="661"/>
                </a:cubicBezTo>
                <a:cubicBezTo>
                  <a:pt x="1171" y="656"/>
                  <a:pt x="1171" y="650"/>
                  <a:pt x="1171" y="644"/>
                </a:cubicBezTo>
                <a:cubicBezTo>
                  <a:pt x="1171" y="424"/>
                  <a:pt x="1006" y="245"/>
                  <a:pt x="802" y="245"/>
                </a:cubicBezTo>
                <a:cubicBezTo>
                  <a:pt x="738" y="245"/>
                  <a:pt x="677" y="263"/>
                  <a:pt x="624" y="295"/>
                </a:cubicBezTo>
                <a:cubicBezTo>
                  <a:pt x="536" y="119"/>
                  <a:pt x="365" y="0"/>
                  <a:pt x="167" y="0"/>
                </a:cubicBezTo>
                <a:cubicBezTo>
                  <a:pt x="109" y="0"/>
                  <a:pt x="52" y="11"/>
                  <a:pt x="0" y="30"/>
                </a:cubicBezTo>
                <a:cubicBezTo>
                  <a:pt x="0" y="981"/>
                  <a:pt x="0" y="981"/>
                  <a:pt x="0" y="981"/>
                </a:cubicBezTo>
                <a:cubicBezTo>
                  <a:pt x="1097" y="981"/>
                  <a:pt x="1097" y="981"/>
                  <a:pt x="1097" y="981"/>
                </a:cubicBezTo>
                <a:cubicBezTo>
                  <a:pt x="1486" y="981"/>
                  <a:pt x="1486" y="981"/>
                  <a:pt x="1486" y="981"/>
                </a:cubicBezTo>
                <a:cubicBezTo>
                  <a:pt x="1482" y="904"/>
                  <a:pt x="1454" y="834"/>
                  <a:pt x="1410" y="7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88" name="Freeform 38">
            <a:extLst>
              <a:ext uri="{FF2B5EF4-FFF2-40B4-BE49-F238E27FC236}">
                <a16:creationId xmlns:a16="http://schemas.microsoft.com/office/drawing/2014/main" id="{D0E4E3BA-002B-4C4A-A3E8-D7C6827FDD28}"/>
              </a:ext>
            </a:extLst>
          </p:cNvPr>
          <p:cNvSpPr>
            <a:spLocks/>
          </p:cNvSpPr>
          <p:nvPr/>
        </p:nvSpPr>
        <p:spPr bwMode="auto">
          <a:xfrm>
            <a:off x="8217839" y="5679008"/>
            <a:ext cx="885298" cy="403369"/>
          </a:xfrm>
          <a:custGeom>
            <a:avLst/>
            <a:gdLst>
              <a:gd name="T0" fmla="*/ 1049 w 1134"/>
              <a:gd name="T1" fmla="*/ 409 h 516"/>
              <a:gd name="T2" fmla="*/ 797 w 1134"/>
              <a:gd name="T3" fmla="*/ 360 h 516"/>
              <a:gd name="T4" fmla="*/ 796 w 1134"/>
              <a:gd name="T5" fmla="*/ 360 h 516"/>
              <a:gd name="T6" fmla="*/ 793 w 1134"/>
              <a:gd name="T7" fmla="*/ 343 h 516"/>
              <a:gd name="T8" fmla="*/ 366 w 1134"/>
              <a:gd name="T9" fmla="*/ 56 h 516"/>
              <a:gd name="T10" fmla="*/ 200 w 1134"/>
              <a:gd name="T11" fmla="*/ 154 h 516"/>
              <a:gd name="T12" fmla="*/ 0 w 1134"/>
              <a:gd name="T13" fmla="*/ 4 h 516"/>
              <a:gd name="T14" fmla="*/ 0 w 1134"/>
              <a:gd name="T15" fmla="*/ 516 h 516"/>
              <a:gd name="T16" fmla="*/ 1134 w 1134"/>
              <a:gd name="T17" fmla="*/ 516 h 516"/>
              <a:gd name="T18" fmla="*/ 1049 w 1134"/>
              <a:gd name="T19" fmla="*/ 409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34" h="516">
                <a:moveTo>
                  <a:pt x="1049" y="409"/>
                </a:moveTo>
                <a:cubicBezTo>
                  <a:pt x="981" y="355"/>
                  <a:pt x="890" y="334"/>
                  <a:pt x="797" y="360"/>
                </a:cubicBezTo>
                <a:cubicBezTo>
                  <a:pt x="796" y="360"/>
                  <a:pt x="796" y="360"/>
                  <a:pt x="796" y="360"/>
                </a:cubicBezTo>
                <a:cubicBezTo>
                  <a:pt x="795" y="355"/>
                  <a:pt x="794" y="349"/>
                  <a:pt x="793" y="343"/>
                </a:cubicBezTo>
                <a:cubicBezTo>
                  <a:pt x="756" y="128"/>
                  <a:pt x="565" y="0"/>
                  <a:pt x="366" y="56"/>
                </a:cubicBezTo>
                <a:cubicBezTo>
                  <a:pt x="303" y="74"/>
                  <a:pt x="247" y="108"/>
                  <a:pt x="200" y="154"/>
                </a:cubicBezTo>
                <a:cubicBezTo>
                  <a:pt x="147" y="86"/>
                  <a:pt x="78" y="34"/>
                  <a:pt x="0" y="4"/>
                </a:cubicBezTo>
                <a:cubicBezTo>
                  <a:pt x="0" y="516"/>
                  <a:pt x="0" y="516"/>
                  <a:pt x="0" y="516"/>
                </a:cubicBezTo>
                <a:cubicBezTo>
                  <a:pt x="1134" y="516"/>
                  <a:pt x="1134" y="516"/>
                  <a:pt x="1134" y="516"/>
                </a:cubicBezTo>
                <a:cubicBezTo>
                  <a:pt x="1113" y="473"/>
                  <a:pt x="1084" y="436"/>
                  <a:pt x="1049" y="409"/>
                </a:cubicBezTo>
                <a:close/>
              </a:path>
            </a:pathLst>
          </a:custGeom>
          <a:solidFill>
            <a:srgbClr val="CAE8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89" name="Freeform 34">
            <a:extLst>
              <a:ext uri="{FF2B5EF4-FFF2-40B4-BE49-F238E27FC236}">
                <a16:creationId xmlns:a16="http://schemas.microsoft.com/office/drawing/2014/main" id="{4C312A01-68CE-4F42-BF52-D96563B7C5C6}"/>
              </a:ext>
            </a:extLst>
          </p:cNvPr>
          <p:cNvSpPr>
            <a:spLocks/>
          </p:cNvSpPr>
          <p:nvPr/>
        </p:nvSpPr>
        <p:spPr bwMode="auto">
          <a:xfrm flipH="1">
            <a:off x="10414998" y="5068965"/>
            <a:ext cx="379197" cy="1028818"/>
          </a:xfrm>
          <a:custGeom>
            <a:avLst/>
            <a:gdLst>
              <a:gd name="T0" fmla="*/ 740 w 1172"/>
              <a:gd name="T1" fmla="*/ 418 h 1319"/>
              <a:gd name="T2" fmla="*/ 558 w 1172"/>
              <a:gd name="T3" fmla="*/ 417 h 1319"/>
              <a:gd name="T4" fmla="*/ 262 w 1172"/>
              <a:gd name="T5" fmla="*/ 906 h 1319"/>
              <a:gd name="T6" fmla="*/ 265 w 1172"/>
              <a:gd name="T7" fmla="*/ 923 h 1319"/>
              <a:gd name="T8" fmla="*/ 264 w 1172"/>
              <a:gd name="T9" fmla="*/ 923 h 1319"/>
              <a:gd name="T10" fmla="*/ 50 w 1172"/>
              <a:gd name="T11" fmla="*/ 1102 h 1319"/>
              <a:gd name="T12" fmla="*/ 8 w 1172"/>
              <a:gd name="T13" fmla="*/ 1319 h 1319"/>
              <a:gd name="T14" fmla="*/ 388 w 1172"/>
              <a:gd name="T15" fmla="*/ 1216 h 1319"/>
              <a:gd name="T16" fmla="*/ 1172 w 1172"/>
              <a:gd name="T17" fmla="*/ 1002 h 1319"/>
              <a:gd name="T18" fmla="*/ 1172 w 1172"/>
              <a:gd name="T19" fmla="*/ 0 h 1319"/>
              <a:gd name="T20" fmla="*/ 1139 w 1172"/>
              <a:gd name="T21" fmla="*/ 8 h 1319"/>
              <a:gd name="T22" fmla="*/ 740 w 1172"/>
              <a:gd name="T23" fmla="*/ 418 h 1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72" h="1319">
                <a:moveTo>
                  <a:pt x="740" y="418"/>
                </a:moveTo>
                <a:cubicBezTo>
                  <a:pt x="683" y="402"/>
                  <a:pt x="621" y="400"/>
                  <a:pt x="558" y="417"/>
                </a:cubicBezTo>
                <a:cubicBezTo>
                  <a:pt x="359" y="472"/>
                  <a:pt x="226" y="691"/>
                  <a:pt x="262" y="906"/>
                </a:cubicBezTo>
                <a:cubicBezTo>
                  <a:pt x="263" y="912"/>
                  <a:pt x="264" y="917"/>
                  <a:pt x="265" y="923"/>
                </a:cubicBezTo>
                <a:cubicBezTo>
                  <a:pt x="264" y="923"/>
                  <a:pt x="264" y="923"/>
                  <a:pt x="264" y="923"/>
                </a:cubicBezTo>
                <a:cubicBezTo>
                  <a:pt x="171" y="949"/>
                  <a:pt x="95" y="1016"/>
                  <a:pt x="50" y="1102"/>
                </a:cubicBezTo>
                <a:cubicBezTo>
                  <a:pt x="16" y="1167"/>
                  <a:pt x="0" y="1243"/>
                  <a:pt x="8" y="1319"/>
                </a:cubicBezTo>
                <a:cubicBezTo>
                  <a:pt x="388" y="1216"/>
                  <a:pt x="388" y="1216"/>
                  <a:pt x="388" y="1216"/>
                </a:cubicBezTo>
                <a:cubicBezTo>
                  <a:pt x="1172" y="1002"/>
                  <a:pt x="1172" y="1002"/>
                  <a:pt x="1172" y="1002"/>
                </a:cubicBezTo>
                <a:cubicBezTo>
                  <a:pt x="1172" y="0"/>
                  <a:pt x="1172" y="0"/>
                  <a:pt x="1172" y="0"/>
                </a:cubicBezTo>
                <a:cubicBezTo>
                  <a:pt x="1161" y="3"/>
                  <a:pt x="1150" y="5"/>
                  <a:pt x="1139" y="8"/>
                </a:cubicBezTo>
                <a:cubicBezTo>
                  <a:pt x="946" y="61"/>
                  <a:pt x="798" y="223"/>
                  <a:pt x="740" y="418"/>
                </a:cubicBezTo>
                <a:close/>
              </a:path>
            </a:pathLst>
          </a:custGeom>
          <a:solidFill>
            <a:srgbClr val="CAE8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91" name="Freeform 34">
            <a:extLst>
              <a:ext uri="{FF2B5EF4-FFF2-40B4-BE49-F238E27FC236}">
                <a16:creationId xmlns:a16="http://schemas.microsoft.com/office/drawing/2014/main" id="{089439B9-FC0A-5B46-9138-FED5861BA8D5}"/>
              </a:ext>
            </a:extLst>
          </p:cNvPr>
          <p:cNvSpPr>
            <a:spLocks/>
          </p:cNvSpPr>
          <p:nvPr/>
        </p:nvSpPr>
        <p:spPr bwMode="auto">
          <a:xfrm>
            <a:off x="10038313" y="5068965"/>
            <a:ext cx="379197" cy="1028818"/>
          </a:xfrm>
          <a:custGeom>
            <a:avLst/>
            <a:gdLst>
              <a:gd name="T0" fmla="*/ 740 w 1172"/>
              <a:gd name="T1" fmla="*/ 418 h 1319"/>
              <a:gd name="T2" fmla="*/ 558 w 1172"/>
              <a:gd name="T3" fmla="*/ 417 h 1319"/>
              <a:gd name="T4" fmla="*/ 262 w 1172"/>
              <a:gd name="T5" fmla="*/ 906 h 1319"/>
              <a:gd name="T6" fmla="*/ 265 w 1172"/>
              <a:gd name="T7" fmla="*/ 923 h 1319"/>
              <a:gd name="T8" fmla="*/ 264 w 1172"/>
              <a:gd name="T9" fmla="*/ 923 h 1319"/>
              <a:gd name="T10" fmla="*/ 50 w 1172"/>
              <a:gd name="T11" fmla="*/ 1102 h 1319"/>
              <a:gd name="T12" fmla="*/ 8 w 1172"/>
              <a:gd name="T13" fmla="*/ 1319 h 1319"/>
              <a:gd name="T14" fmla="*/ 388 w 1172"/>
              <a:gd name="T15" fmla="*/ 1216 h 1319"/>
              <a:gd name="T16" fmla="*/ 1172 w 1172"/>
              <a:gd name="T17" fmla="*/ 1002 h 1319"/>
              <a:gd name="T18" fmla="*/ 1172 w 1172"/>
              <a:gd name="T19" fmla="*/ 0 h 1319"/>
              <a:gd name="T20" fmla="*/ 1139 w 1172"/>
              <a:gd name="T21" fmla="*/ 8 h 1319"/>
              <a:gd name="T22" fmla="*/ 740 w 1172"/>
              <a:gd name="T23" fmla="*/ 418 h 1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72" h="1319">
                <a:moveTo>
                  <a:pt x="740" y="418"/>
                </a:moveTo>
                <a:cubicBezTo>
                  <a:pt x="683" y="402"/>
                  <a:pt x="621" y="400"/>
                  <a:pt x="558" y="417"/>
                </a:cubicBezTo>
                <a:cubicBezTo>
                  <a:pt x="359" y="472"/>
                  <a:pt x="226" y="691"/>
                  <a:pt x="262" y="906"/>
                </a:cubicBezTo>
                <a:cubicBezTo>
                  <a:pt x="263" y="912"/>
                  <a:pt x="264" y="917"/>
                  <a:pt x="265" y="923"/>
                </a:cubicBezTo>
                <a:cubicBezTo>
                  <a:pt x="264" y="923"/>
                  <a:pt x="264" y="923"/>
                  <a:pt x="264" y="923"/>
                </a:cubicBezTo>
                <a:cubicBezTo>
                  <a:pt x="171" y="949"/>
                  <a:pt x="95" y="1016"/>
                  <a:pt x="50" y="1102"/>
                </a:cubicBezTo>
                <a:cubicBezTo>
                  <a:pt x="16" y="1167"/>
                  <a:pt x="0" y="1243"/>
                  <a:pt x="8" y="1319"/>
                </a:cubicBezTo>
                <a:cubicBezTo>
                  <a:pt x="388" y="1216"/>
                  <a:pt x="388" y="1216"/>
                  <a:pt x="388" y="1216"/>
                </a:cubicBezTo>
                <a:cubicBezTo>
                  <a:pt x="1172" y="1002"/>
                  <a:pt x="1172" y="1002"/>
                  <a:pt x="1172" y="1002"/>
                </a:cubicBezTo>
                <a:cubicBezTo>
                  <a:pt x="1172" y="0"/>
                  <a:pt x="1172" y="0"/>
                  <a:pt x="1172" y="0"/>
                </a:cubicBezTo>
                <a:cubicBezTo>
                  <a:pt x="1161" y="3"/>
                  <a:pt x="1150" y="5"/>
                  <a:pt x="1139" y="8"/>
                </a:cubicBezTo>
                <a:cubicBezTo>
                  <a:pt x="946" y="61"/>
                  <a:pt x="798" y="223"/>
                  <a:pt x="740" y="418"/>
                </a:cubicBezTo>
                <a:close/>
              </a:path>
            </a:pathLst>
          </a:custGeom>
          <a:solidFill>
            <a:srgbClr val="CAE8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92" name="Freeform 35">
            <a:extLst>
              <a:ext uri="{FF2B5EF4-FFF2-40B4-BE49-F238E27FC236}">
                <a16:creationId xmlns:a16="http://schemas.microsoft.com/office/drawing/2014/main" id="{75EC1F05-C4A1-8D4C-AB6C-FA36BD90C69B}"/>
              </a:ext>
            </a:extLst>
          </p:cNvPr>
          <p:cNvSpPr>
            <a:spLocks/>
          </p:cNvSpPr>
          <p:nvPr/>
        </p:nvSpPr>
        <p:spPr bwMode="auto">
          <a:xfrm>
            <a:off x="9917713" y="5485633"/>
            <a:ext cx="1054217" cy="596745"/>
          </a:xfrm>
          <a:custGeom>
            <a:avLst/>
            <a:gdLst>
              <a:gd name="T0" fmla="*/ 547 w 1178"/>
              <a:gd name="T1" fmla="*/ 294 h 764"/>
              <a:gd name="T2" fmla="*/ 369 w 1178"/>
              <a:gd name="T3" fmla="*/ 245 h 764"/>
              <a:gd name="T4" fmla="*/ 0 w 1178"/>
              <a:gd name="T5" fmla="*/ 643 h 764"/>
              <a:gd name="T6" fmla="*/ 0 w 1178"/>
              <a:gd name="T7" fmla="*/ 646 h 764"/>
              <a:gd name="T8" fmla="*/ 108 w 1178"/>
              <a:gd name="T9" fmla="*/ 764 h 764"/>
              <a:gd name="T10" fmla="*/ 1178 w 1178"/>
              <a:gd name="T11" fmla="*/ 764 h 764"/>
              <a:gd name="T12" fmla="*/ 1178 w 1178"/>
              <a:gd name="T13" fmla="*/ 32 h 764"/>
              <a:gd name="T14" fmla="*/ 1005 w 1178"/>
              <a:gd name="T15" fmla="*/ 0 h 764"/>
              <a:gd name="T16" fmla="*/ 547 w 1178"/>
              <a:gd name="T17" fmla="*/ 294 h 7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78" h="764">
                <a:moveTo>
                  <a:pt x="547" y="294"/>
                </a:moveTo>
                <a:cubicBezTo>
                  <a:pt x="495" y="262"/>
                  <a:pt x="434" y="245"/>
                  <a:pt x="369" y="245"/>
                </a:cubicBezTo>
                <a:cubicBezTo>
                  <a:pt x="166" y="245"/>
                  <a:pt x="0" y="423"/>
                  <a:pt x="0" y="643"/>
                </a:cubicBezTo>
                <a:cubicBezTo>
                  <a:pt x="0" y="644"/>
                  <a:pt x="0" y="645"/>
                  <a:pt x="0" y="646"/>
                </a:cubicBezTo>
                <a:cubicBezTo>
                  <a:pt x="41" y="680"/>
                  <a:pt x="77" y="720"/>
                  <a:pt x="108" y="764"/>
                </a:cubicBezTo>
                <a:cubicBezTo>
                  <a:pt x="1178" y="764"/>
                  <a:pt x="1178" y="764"/>
                  <a:pt x="1178" y="764"/>
                </a:cubicBezTo>
                <a:cubicBezTo>
                  <a:pt x="1178" y="32"/>
                  <a:pt x="1178" y="32"/>
                  <a:pt x="1178" y="32"/>
                </a:cubicBezTo>
                <a:cubicBezTo>
                  <a:pt x="1124" y="11"/>
                  <a:pt x="1066" y="0"/>
                  <a:pt x="1005" y="0"/>
                </a:cubicBezTo>
                <a:cubicBezTo>
                  <a:pt x="807" y="0"/>
                  <a:pt x="635" y="119"/>
                  <a:pt x="547" y="2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93" name="Freeform 14">
            <a:extLst>
              <a:ext uri="{FF2B5EF4-FFF2-40B4-BE49-F238E27FC236}">
                <a16:creationId xmlns:a16="http://schemas.microsoft.com/office/drawing/2014/main" id="{0E3841F5-4688-5940-B262-4DCF93FB8B6B}"/>
              </a:ext>
            </a:extLst>
          </p:cNvPr>
          <p:cNvSpPr>
            <a:spLocks/>
          </p:cNvSpPr>
          <p:nvPr/>
        </p:nvSpPr>
        <p:spPr bwMode="auto">
          <a:xfrm>
            <a:off x="8072807" y="4343508"/>
            <a:ext cx="1521321" cy="1868793"/>
          </a:xfrm>
          <a:custGeom>
            <a:avLst/>
            <a:gdLst>
              <a:gd name="T0" fmla="*/ 189 w 1948"/>
              <a:gd name="T1" fmla="*/ 2231 h 2396"/>
              <a:gd name="T2" fmla="*/ 189 w 1948"/>
              <a:gd name="T3" fmla="*/ 165 h 2396"/>
              <a:gd name="T4" fmla="*/ 1948 w 1948"/>
              <a:gd name="T5" fmla="*/ 165 h 2396"/>
              <a:gd name="T6" fmla="*/ 1948 w 1948"/>
              <a:gd name="T7" fmla="*/ 0 h 2396"/>
              <a:gd name="T8" fmla="*/ 225 w 1948"/>
              <a:gd name="T9" fmla="*/ 0 h 2396"/>
              <a:gd name="T10" fmla="*/ 0 w 1948"/>
              <a:gd name="T11" fmla="*/ 249 h 2396"/>
              <a:gd name="T12" fmla="*/ 0 w 1948"/>
              <a:gd name="T13" fmla="*/ 2147 h 2396"/>
              <a:gd name="T14" fmla="*/ 225 w 1948"/>
              <a:gd name="T15" fmla="*/ 2396 h 2396"/>
              <a:gd name="T16" fmla="*/ 1948 w 1948"/>
              <a:gd name="T17" fmla="*/ 2396 h 2396"/>
              <a:gd name="T18" fmla="*/ 1948 w 1948"/>
              <a:gd name="T19" fmla="*/ 2231 h 2396"/>
              <a:gd name="T20" fmla="*/ 189 w 1948"/>
              <a:gd name="T21" fmla="*/ 2231 h 2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948" h="2396">
                <a:moveTo>
                  <a:pt x="189" y="2231"/>
                </a:moveTo>
                <a:cubicBezTo>
                  <a:pt x="189" y="165"/>
                  <a:pt x="189" y="165"/>
                  <a:pt x="189" y="165"/>
                </a:cubicBezTo>
                <a:cubicBezTo>
                  <a:pt x="1948" y="165"/>
                  <a:pt x="1948" y="165"/>
                  <a:pt x="1948" y="165"/>
                </a:cubicBezTo>
                <a:cubicBezTo>
                  <a:pt x="1948" y="0"/>
                  <a:pt x="1948" y="0"/>
                  <a:pt x="1948" y="0"/>
                </a:cubicBezTo>
                <a:cubicBezTo>
                  <a:pt x="225" y="0"/>
                  <a:pt x="225" y="0"/>
                  <a:pt x="225" y="0"/>
                </a:cubicBezTo>
                <a:cubicBezTo>
                  <a:pt x="101" y="0"/>
                  <a:pt x="0" y="111"/>
                  <a:pt x="0" y="249"/>
                </a:cubicBezTo>
                <a:cubicBezTo>
                  <a:pt x="0" y="2147"/>
                  <a:pt x="0" y="2147"/>
                  <a:pt x="0" y="2147"/>
                </a:cubicBezTo>
                <a:cubicBezTo>
                  <a:pt x="0" y="2285"/>
                  <a:pt x="101" y="2396"/>
                  <a:pt x="225" y="2396"/>
                </a:cubicBezTo>
                <a:cubicBezTo>
                  <a:pt x="1948" y="2396"/>
                  <a:pt x="1948" y="2396"/>
                  <a:pt x="1948" y="2396"/>
                </a:cubicBezTo>
                <a:cubicBezTo>
                  <a:pt x="1948" y="2231"/>
                  <a:pt x="1948" y="2231"/>
                  <a:pt x="1948" y="2231"/>
                </a:cubicBezTo>
                <a:lnTo>
                  <a:pt x="189" y="2231"/>
                </a:lnTo>
                <a:close/>
              </a:path>
            </a:pathLst>
          </a:custGeom>
          <a:solidFill>
            <a:srgbClr val="17587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94" name="Freeform 13">
            <a:extLst>
              <a:ext uri="{FF2B5EF4-FFF2-40B4-BE49-F238E27FC236}">
                <a16:creationId xmlns:a16="http://schemas.microsoft.com/office/drawing/2014/main" id="{80541FD2-C2A3-0B43-A0BC-EA44C06FAE4A}"/>
              </a:ext>
            </a:extLst>
          </p:cNvPr>
          <p:cNvSpPr>
            <a:spLocks/>
          </p:cNvSpPr>
          <p:nvPr/>
        </p:nvSpPr>
        <p:spPr bwMode="auto">
          <a:xfrm>
            <a:off x="9594129" y="4343508"/>
            <a:ext cx="1521321" cy="1868793"/>
          </a:xfrm>
          <a:custGeom>
            <a:avLst/>
            <a:gdLst>
              <a:gd name="T0" fmla="*/ 1948 w 1948"/>
              <a:gd name="T1" fmla="*/ 2147 h 2396"/>
              <a:gd name="T2" fmla="*/ 1948 w 1948"/>
              <a:gd name="T3" fmla="*/ 249 h 2396"/>
              <a:gd name="T4" fmla="*/ 1723 w 1948"/>
              <a:gd name="T5" fmla="*/ 0 h 2396"/>
              <a:gd name="T6" fmla="*/ 0 w 1948"/>
              <a:gd name="T7" fmla="*/ 0 h 2396"/>
              <a:gd name="T8" fmla="*/ 0 w 1948"/>
              <a:gd name="T9" fmla="*/ 165 h 2396"/>
              <a:gd name="T10" fmla="*/ 1759 w 1948"/>
              <a:gd name="T11" fmla="*/ 165 h 2396"/>
              <a:gd name="T12" fmla="*/ 1759 w 1948"/>
              <a:gd name="T13" fmla="*/ 2231 h 2396"/>
              <a:gd name="T14" fmla="*/ 0 w 1948"/>
              <a:gd name="T15" fmla="*/ 2231 h 2396"/>
              <a:gd name="T16" fmla="*/ 0 w 1948"/>
              <a:gd name="T17" fmla="*/ 2396 h 2396"/>
              <a:gd name="T18" fmla="*/ 1723 w 1948"/>
              <a:gd name="T19" fmla="*/ 2396 h 2396"/>
              <a:gd name="T20" fmla="*/ 1948 w 1948"/>
              <a:gd name="T21" fmla="*/ 2147 h 2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948" h="2396">
                <a:moveTo>
                  <a:pt x="1948" y="2147"/>
                </a:moveTo>
                <a:cubicBezTo>
                  <a:pt x="1948" y="249"/>
                  <a:pt x="1948" y="249"/>
                  <a:pt x="1948" y="249"/>
                </a:cubicBezTo>
                <a:cubicBezTo>
                  <a:pt x="1948" y="111"/>
                  <a:pt x="1848" y="0"/>
                  <a:pt x="172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5"/>
                  <a:pt x="0" y="165"/>
                  <a:pt x="0" y="165"/>
                </a:cubicBezTo>
                <a:cubicBezTo>
                  <a:pt x="1759" y="165"/>
                  <a:pt x="1759" y="165"/>
                  <a:pt x="1759" y="165"/>
                </a:cubicBezTo>
                <a:cubicBezTo>
                  <a:pt x="1759" y="2231"/>
                  <a:pt x="1759" y="2231"/>
                  <a:pt x="1759" y="2231"/>
                </a:cubicBezTo>
                <a:cubicBezTo>
                  <a:pt x="0" y="2231"/>
                  <a:pt x="0" y="2231"/>
                  <a:pt x="0" y="2231"/>
                </a:cubicBezTo>
                <a:cubicBezTo>
                  <a:pt x="0" y="2396"/>
                  <a:pt x="0" y="2396"/>
                  <a:pt x="0" y="2396"/>
                </a:cubicBezTo>
                <a:cubicBezTo>
                  <a:pt x="1723" y="2396"/>
                  <a:pt x="1723" y="2396"/>
                  <a:pt x="1723" y="2396"/>
                </a:cubicBezTo>
                <a:cubicBezTo>
                  <a:pt x="1848" y="2396"/>
                  <a:pt x="1948" y="2285"/>
                  <a:pt x="1948" y="2147"/>
                </a:cubicBezTo>
                <a:close/>
              </a:path>
            </a:pathLst>
          </a:custGeom>
          <a:solidFill>
            <a:srgbClr val="0C38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95" name="Freeform 31">
            <a:extLst>
              <a:ext uri="{FF2B5EF4-FFF2-40B4-BE49-F238E27FC236}">
                <a16:creationId xmlns:a16="http://schemas.microsoft.com/office/drawing/2014/main" id="{EB072E5B-AEB7-7549-BE1C-CFB863B97DD0}"/>
              </a:ext>
            </a:extLst>
          </p:cNvPr>
          <p:cNvSpPr>
            <a:spLocks/>
          </p:cNvSpPr>
          <p:nvPr/>
        </p:nvSpPr>
        <p:spPr bwMode="auto">
          <a:xfrm flipH="1">
            <a:off x="9594128" y="1065962"/>
            <a:ext cx="335387" cy="938988"/>
          </a:xfrm>
          <a:custGeom>
            <a:avLst/>
            <a:gdLst>
              <a:gd name="T0" fmla="*/ 430 w 430"/>
              <a:gd name="T1" fmla="*/ 0 h 676"/>
              <a:gd name="T2" fmla="*/ 0 w 430"/>
              <a:gd name="T3" fmla="*/ 676 h 676"/>
              <a:gd name="T4" fmla="*/ 430 w 430"/>
              <a:gd name="T5" fmla="*/ 676 h 676"/>
              <a:gd name="T6" fmla="*/ 430 w 430"/>
              <a:gd name="T7" fmla="*/ 0 h 676"/>
              <a:gd name="connsiteX0" fmla="*/ 10000 w 10000"/>
              <a:gd name="connsiteY0" fmla="*/ 0 h 10000"/>
              <a:gd name="connsiteX1" fmla="*/ 0 w 10000"/>
              <a:gd name="connsiteY1" fmla="*/ 10000 h 10000"/>
              <a:gd name="connsiteX2" fmla="*/ 10000 w 10000"/>
              <a:gd name="connsiteY2" fmla="*/ 10000 h 10000"/>
              <a:gd name="connsiteX3" fmla="*/ 10000 w 10000"/>
              <a:gd name="connsiteY3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0000">
                <a:moveTo>
                  <a:pt x="10000" y="0"/>
                </a:moveTo>
                <a:cubicBezTo>
                  <a:pt x="8193" y="727"/>
                  <a:pt x="2860" y="4053"/>
                  <a:pt x="0" y="10000"/>
                </a:cubicBezTo>
                <a:lnTo>
                  <a:pt x="10000" y="10000"/>
                </a:lnTo>
                <a:lnTo>
                  <a:pt x="1000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98" name="Freeform 32">
            <a:extLst>
              <a:ext uri="{FF2B5EF4-FFF2-40B4-BE49-F238E27FC236}">
                <a16:creationId xmlns:a16="http://schemas.microsoft.com/office/drawing/2014/main" id="{188833C9-684A-0740-9928-4954ADBD654D}"/>
              </a:ext>
            </a:extLst>
          </p:cNvPr>
          <p:cNvSpPr>
            <a:spLocks/>
          </p:cNvSpPr>
          <p:nvPr/>
        </p:nvSpPr>
        <p:spPr bwMode="auto">
          <a:xfrm>
            <a:off x="9594129" y="2997433"/>
            <a:ext cx="57408" cy="513654"/>
          </a:xfrm>
          <a:custGeom>
            <a:avLst/>
            <a:gdLst>
              <a:gd name="T0" fmla="*/ 18 w 73"/>
              <a:gd name="T1" fmla="*/ 1 h 660"/>
              <a:gd name="T2" fmla="*/ 14 w 73"/>
              <a:gd name="T3" fmla="*/ 0 h 660"/>
              <a:gd name="T4" fmla="*/ 13 w 73"/>
              <a:gd name="T5" fmla="*/ 0 h 660"/>
              <a:gd name="T6" fmla="*/ 0 w 73"/>
              <a:gd name="T7" fmla="*/ 0 h 660"/>
              <a:gd name="T8" fmla="*/ 0 w 73"/>
              <a:gd name="T9" fmla="*/ 660 h 660"/>
              <a:gd name="T10" fmla="*/ 15 w 73"/>
              <a:gd name="T11" fmla="*/ 660 h 660"/>
              <a:gd name="T12" fmla="*/ 15 w 73"/>
              <a:gd name="T13" fmla="*/ 660 h 660"/>
              <a:gd name="T14" fmla="*/ 30 w 73"/>
              <a:gd name="T15" fmla="*/ 645 h 660"/>
              <a:gd name="T16" fmla="*/ 30 w 73"/>
              <a:gd name="T17" fmla="*/ 625 h 660"/>
              <a:gd name="T18" fmla="*/ 31 w 73"/>
              <a:gd name="T19" fmla="*/ 596 h 660"/>
              <a:gd name="T20" fmla="*/ 73 w 73"/>
              <a:gd name="T21" fmla="*/ 65 h 660"/>
              <a:gd name="T22" fmla="*/ 18 w 73"/>
              <a:gd name="T23" fmla="*/ 1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3" h="660">
                <a:moveTo>
                  <a:pt x="18" y="1"/>
                </a:moveTo>
                <a:cubicBezTo>
                  <a:pt x="17" y="0"/>
                  <a:pt x="15" y="0"/>
                  <a:pt x="14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60"/>
                  <a:pt x="0" y="660"/>
                  <a:pt x="0" y="660"/>
                </a:cubicBezTo>
                <a:cubicBezTo>
                  <a:pt x="15" y="660"/>
                  <a:pt x="15" y="660"/>
                  <a:pt x="15" y="660"/>
                </a:cubicBezTo>
                <a:cubicBezTo>
                  <a:pt x="15" y="660"/>
                  <a:pt x="15" y="660"/>
                  <a:pt x="15" y="660"/>
                </a:cubicBezTo>
                <a:cubicBezTo>
                  <a:pt x="24" y="660"/>
                  <a:pt x="30" y="653"/>
                  <a:pt x="30" y="645"/>
                </a:cubicBezTo>
                <a:cubicBezTo>
                  <a:pt x="30" y="625"/>
                  <a:pt x="30" y="625"/>
                  <a:pt x="30" y="625"/>
                </a:cubicBezTo>
                <a:cubicBezTo>
                  <a:pt x="31" y="596"/>
                  <a:pt x="31" y="596"/>
                  <a:pt x="31" y="596"/>
                </a:cubicBezTo>
                <a:cubicBezTo>
                  <a:pt x="73" y="65"/>
                  <a:pt x="73" y="65"/>
                  <a:pt x="73" y="65"/>
                </a:cubicBezTo>
                <a:cubicBezTo>
                  <a:pt x="73" y="11"/>
                  <a:pt x="27" y="3"/>
                  <a:pt x="18" y="1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99" name="Freeform 33">
            <a:extLst>
              <a:ext uri="{FF2B5EF4-FFF2-40B4-BE49-F238E27FC236}">
                <a16:creationId xmlns:a16="http://schemas.microsoft.com/office/drawing/2014/main" id="{71DF535B-2F6B-4D4C-8828-4A74A9A6A658}"/>
              </a:ext>
            </a:extLst>
          </p:cNvPr>
          <p:cNvSpPr>
            <a:spLocks/>
          </p:cNvSpPr>
          <p:nvPr/>
        </p:nvSpPr>
        <p:spPr bwMode="auto">
          <a:xfrm>
            <a:off x="9538231" y="2997433"/>
            <a:ext cx="55898" cy="513654"/>
          </a:xfrm>
          <a:custGeom>
            <a:avLst/>
            <a:gdLst>
              <a:gd name="T0" fmla="*/ 57 w 72"/>
              <a:gd name="T1" fmla="*/ 0 h 660"/>
              <a:gd name="T2" fmla="*/ 57 w 72"/>
              <a:gd name="T3" fmla="*/ 0 h 660"/>
              <a:gd name="T4" fmla="*/ 52 w 72"/>
              <a:gd name="T5" fmla="*/ 1 h 660"/>
              <a:gd name="T6" fmla="*/ 44 w 72"/>
              <a:gd name="T7" fmla="*/ 4 h 660"/>
              <a:gd name="T8" fmla="*/ 0 w 72"/>
              <a:gd name="T9" fmla="*/ 66 h 660"/>
              <a:gd name="T10" fmla="*/ 41 w 72"/>
              <a:gd name="T11" fmla="*/ 597 h 660"/>
              <a:gd name="T12" fmla="*/ 42 w 72"/>
              <a:gd name="T13" fmla="*/ 624 h 660"/>
              <a:gd name="T14" fmla="*/ 42 w 72"/>
              <a:gd name="T15" fmla="*/ 644 h 660"/>
              <a:gd name="T16" fmla="*/ 51 w 72"/>
              <a:gd name="T17" fmla="*/ 658 h 660"/>
              <a:gd name="T18" fmla="*/ 59 w 72"/>
              <a:gd name="T19" fmla="*/ 660 h 660"/>
              <a:gd name="T20" fmla="*/ 59 w 72"/>
              <a:gd name="T21" fmla="*/ 660 h 660"/>
              <a:gd name="T22" fmla="*/ 72 w 72"/>
              <a:gd name="T23" fmla="*/ 660 h 660"/>
              <a:gd name="T24" fmla="*/ 72 w 72"/>
              <a:gd name="T25" fmla="*/ 0 h 660"/>
              <a:gd name="T26" fmla="*/ 57 w 72"/>
              <a:gd name="T27" fmla="*/ 0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2" h="660">
                <a:moveTo>
                  <a:pt x="57" y="0"/>
                </a:moveTo>
                <a:cubicBezTo>
                  <a:pt x="57" y="0"/>
                  <a:pt x="57" y="0"/>
                  <a:pt x="57" y="0"/>
                </a:cubicBezTo>
                <a:cubicBezTo>
                  <a:pt x="55" y="0"/>
                  <a:pt x="54" y="0"/>
                  <a:pt x="52" y="1"/>
                </a:cubicBezTo>
                <a:cubicBezTo>
                  <a:pt x="50" y="1"/>
                  <a:pt x="47" y="2"/>
                  <a:pt x="44" y="4"/>
                </a:cubicBezTo>
                <a:cubicBezTo>
                  <a:pt x="27" y="9"/>
                  <a:pt x="0" y="24"/>
                  <a:pt x="0" y="66"/>
                </a:cubicBezTo>
                <a:cubicBezTo>
                  <a:pt x="41" y="597"/>
                  <a:pt x="41" y="597"/>
                  <a:pt x="41" y="597"/>
                </a:cubicBezTo>
                <a:cubicBezTo>
                  <a:pt x="42" y="624"/>
                  <a:pt x="42" y="624"/>
                  <a:pt x="42" y="624"/>
                </a:cubicBezTo>
                <a:cubicBezTo>
                  <a:pt x="42" y="644"/>
                  <a:pt x="42" y="644"/>
                  <a:pt x="42" y="644"/>
                </a:cubicBezTo>
                <a:cubicBezTo>
                  <a:pt x="42" y="651"/>
                  <a:pt x="46" y="656"/>
                  <a:pt x="51" y="658"/>
                </a:cubicBezTo>
                <a:cubicBezTo>
                  <a:pt x="53" y="659"/>
                  <a:pt x="56" y="660"/>
                  <a:pt x="59" y="660"/>
                </a:cubicBezTo>
                <a:cubicBezTo>
                  <a:pt x="59" y="660"/>
                  <a:pt x="59" y="660"/>
                  <a:pt x="59" y="660"/>
                </a:cubicBezTo>
                <a:cubicBezTo>
                  <a:pt x="72" y="660"/>
                  <a:pt x="72" y="660"/>
                  <a:pt x="72" y="660"/>
                </a:cubicBezTo>
                <a:cubicBezTo>
                  <a:pt x="72" y="0"/>
                  <a:pt x="72" y="0"/>
                  <a:pt x="72" y="0"/>
                </a:cubicBezTo>
                <a:lnTo>
                  <a:pt x="57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217"/>
            <a:endParaRPr lang="en-US" sz="3599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104" name="Freeform 103">
            <a:extLst>
              <a:ext uri="{FF2B5EF4-FFF2-40B4-BE49-F238E27FC236}">
                <a16:creationId xmlns:a16="http://schemas.microsoft.com/office/drawing/2014/main" id="{3CC6BC7F-0020-4E45-BD6A-FBA7DA05300D}"/>
              </a:ext>
            </a:extLst>
          </p:cNvPr>
          <p:cNvSpPr>
            <a:spLocks/>
          </p:cNvSpPr>
          <p:nvPr/>
        </p:nvSpPr>
        <p:spPr bwMode="auto">
          <a:xfrm>
            <a:off x="8951456" y="2538614"/>
            <a:ext cx="372853" cy="957073"/>
          </a:xfrm>
          <a:custGeom>
            <a:avLst/>
            <a:gdLst>
              <a:gd name="connsiteX0" fmla="*/ 485000 w 745706"/>
              <a:gd name="connsiteY0" fmla="*/ 0 h 1914145"/>
              <a:gd name="connsiteX1" fmla="*/ 259276 w 745706"/>
              <a:gd name="connsiteY1" fmla="*/ 798456 h 1914145"/>
              <a:gd name="connsiteX2" fmla="*/ 224632 w 745706"/>
              <a:gd name="connsiteY2" fmla="*/ 925948 h 1914145"/>
              <a:gd name="connsiteX3" fmla="*/ 224568 w 745706"/>
              <a:gd name="connsiteY3" fmla="*/ 925829 h 1914145"/>
              <a:gd name="connsiteX4" fmla="*/ 221898 w 745706"/>
              <a:gd name="connsiteY4" fmla="*/ 936009 h 1914145"/>
              <a:gd name="connsiteX5" fmla="*/ 174994 w 745706"/>
              <a:gd name="connsiteY5" fmla="*/ 1108620 h 1914145"/>
              <a:gd name="connsiteX6" fmla="*/ 19232 w 745706"/>
              <a:gd name="connsiteY6" fmla="*/ 1770791 h 1914145"/>
              <a:gd name="connsiteX7" fmla="*/ 19382 w 745706"/>
              <a:gd name="connsiteY7" fmla="*/ 1772041 h 1914145"/>
              <a:gd name="connsiteX8" fmla="*/ 7368 w 745706"/>
              <a:gd name="connsiteY8" fmla="*/ 1840112 h 1914145"/>
              <a:gd name="connsiteX9" fmla="*/ 0 w 745706"/>
              <a:gd name="connsiteY9" fmla="*/ 1914145 h 1914145"/>
              <a:gd name="connsiteX10" fmla="*/ 122324 w 745706"/>
              <a:gd name="connsiteY10" fmla="*/ 1758902 h 1914145"/>
              <a:gd name="connsiteX11" fmla="*/ 151706 w 745706"/>
              <a:gd name="connsiteY11" fmla="*/ 1719224 h 1914145"/>
              <a:gd name="connsiteX12" fmla="*/ 160044 w 745706"/>
              <a:gd name="connsiteY12" fmla="*/ 1708705 h 1914145"/>
              <a:gd name="connsiteX13" fmla="*/ 169160 w 745706"/>
              <a:gd name="connsiteY13" fmla="*/ 1695653 h 1914145"/>
              <a:gd name="connsiteX14" fmla="*/ 230932 w 745706"/>
              <a:gd name="connsiteY14" fmla="*/ 1612231 h 1914145"/>
              <a:gd name="connsiteX15" fmla="*/ 439920 w 745706"/>
              <a:gd name="connsiteY15" fmla="*/ 1324033 h 1914145"/>
              <a:gd name="connsiteX16" fmla="*/ 438414 w 745706"/>
              <a:gd name="connsiteY16" fmla="*/ 1321247 h 1914145"/>
              <a:gd name="connsiteX17" fmla="*/ 439132 w 745706"/>
              <a:gd name="connsiteY17" fmla="*/ 1319882 h 1914145"/>
              <a:gd name="connsiteX18" fmla="*/ 745688 w 745706"/>
              <a:gd name="connsiteY18" fmla="*/ 1340497 h 1914145"/>
              <a:gd name="connsiteX19" fmla="*/ 485000 w 745706"/>
              <a:gd name="connsiteY19" fmla="*/ 0 h 1914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45706" h="1914145">
                <a:moveTo>
                  <a:pt x="485000" y="0"/>
                </a:moveTo>
                <a:cubicBezTo>
                  <a:pt x="485000" y="0"/>
                  <a:pt x="373332" y="384738"/>
                  <a:pt x="259276" y="798456"/>
                </a:cubicBezTo>
                <a:lnTo>
                  <a:pt x="224632" y="925948"/>
                </a:lnTo>
                <a:lnTo>
                  <a:pt x="224568" y="925829"/>
                </a:lnTo>
                <a:lnTo>
                  <a:pt x="221898" y="936009"/>
                </a:lnTo>
                <a:lnTo>
                  <a:pt x="174994" y="1108620"/>
                </a:lnTo>
                <a:cubicBezTo>
                  <a:pt x="93680" y="1413099"/>
                  <a:pt x="26392" y="1683852"/>
                  <a:pt x="19232" y="1770791"/>
                </a:cubicBezTo>
                <a:lnTo>
                  <a:pt x="19382" y="1772041"/>
                </a:lnTo>
                <a:lnTo>
                  <a:pt x="7368" y="1840112"/>
                </a:lnTo>
                <a:cubicBezTo>
                  <a:pt x="2960" y="1870115"/>
                  <a:pt x="366" y="1895216"/>
                  <a:pt x="0" y="1914145"/>
                </a:cubicBezTo>
                <a:cubicBezTo>
                  <a:pt x="43976" y="1860397"/>
                  <a:pt x="84292" y="1808935"/>
                  <a:pt x="122324" y="1758902"/>
                </a:cubicBezTo>
                <a:lnTo>
                  <a:pt x="151706" y="1719224"/>
                </a:lnTo>
                <a:lnTo>
                  <a:pt x="160044" y="1708705"/>
                </a:lnTo>
                <a:lnTo>
                  <a:pt x="169160" y="1695653"/>
                </a:lnTo>
                <a:lnTo>
                  <a:pt x="230932" y="1612231"/>
                </a:lnTo>
                <a:cubicBezTo>
                  <a:pt x="300594" y="1516165"/>
                  <a:pt x="366600" y="1422385"/>
                  <a:pt x="439920" y="1324033"/>
                </a:cubicBezTo>
                <a:lnTo>
                  <a:pt x="438414" y="1321247"/>
                </a:lnTo>
                <a:lnTo>
                  <a:pt x="439132" y="1319882"/>
                </a:lnTo>
                <a:cubicBezTo>
                  <a:pt x="444830" y="1311246"/>
                  <a:pt x="452760" y="1340497"/>
                  <a:pt x="745688" y="1340497"/>
                </a:cubicBezTo>
                <a:cubicBezTo>
                  <a:pt x="748238" y="1077488"/>
                  <a:pt x="482376" y="263009"/>
                  <a:pt x="48500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  <a:noAutofit/>
          </a:bodyPr>
          <a:lstStyle/>
          <a:p>
            <a:pPr defTabSz="914217"/>
            <a:endParaRPr lang="en-US" sz="3599" dirty="0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106" name="Freeform 105">
            <a:extLst>
              <a:ext uri="{FF2B5EF4-FFF2-40B4-BE49-F238E27FC236}">
                <a16:creationId xmlns:a16="http://schemas.microsoft.com/office/drawing/2014/main" id="{FA826EA8-C0D8-2A4F-9BE4-D99D2120F948}"/>
              </a:ext>
            </a:extLst>
          </p:cNvPr>
          <p:cNvSpPr>
            <a:spLocks/>
          </p:cNvSpPr>
          <p:nvPr/>
        </p:nvSpPr>
        <p:spPr bwMode="auto">
          <a:xfrm flipH="1">
            <a:off x="9861934" y="2538614"/>
            <a:ext cx="372853" cy="957073"/>
          </a:xfrm>
          <a:custGeom>
            <a:avLst/>
            <a:gdLst>
              <a:gd name="connsiteX0" fmla="*/ 485000 w 745706"/>
              <a:gd name="connsiteY0" fmla="*/ 0 h 1914145"/>
              <a:gd name="connsiteX1" fmla="*/ 259276 w 745706"/>
              <a:gd name="connsiteY1" fmla="*/ 798456 h 1914145"/>
              <a:gd name="connsiteX2" fmla="*/ 224632 w 745706"/>
              <a:gd name="connsiteY2" fmla="*/ 925948 h 1914145"/>
              <a:gd name="connsiteX3" fmla="*/ 224568 w 745706"/>
              <a:gd name="connsiteY3" fmla="*/ 925829 h 1914145"/>
              <a:gd name="connsiteX4" fmla="*/ 221898 w 745706"/>
              <a:gd name="connsiteY4" fmla="*/ 936009 h 1914145"/>
              <a:gd name="connsiteX5" fmla="*/ 174994 w 745706"/>
              <a:gd name="connsiteY5" fmla="*/ 1108620 h 1914145"/>
              <a:gd name="connsiteX6" fmla="*/ 19232 w 745706"/>
              <a:gd name="connsiteY6" fmla="*/ 1770791 h 1914145"/>
              <a:gd name="connsiteX7" fmla="*/ 19382 w 745706"/>
              <a:gd name="connsiteY7" fmla="*/ 1772041 h 1914145"/>
              <a:gd name="connsiteX8" fmla="*/ 7368 w 745706"/>
              <a:gd name="connsiteY8" fmla="*/ 1840112 h 1914145"/>
              <a:gd name="connsiteX9" fmla="*/ 0 w 745706"/>
              <a:gd name="connsiteY9" fmla="*/ 1914145 h 1914145"/>
              <a:gd name="connsiteX10" fmla="*/ 122324 w 745706"/>
              <a:gd name="connsiteY10" fmla="*/ 1758902 h 1914145"/>
              <a:gd name="connsiteX11" fmla="*/ 151706 w 745706"/>
              <a:gd name="connsiteY11" fmla="*/ 1719224 h 1914145"/>
              <a:gd name="connsiteX12" fmla="*/ 160044 w 745706"/>
              <a:gd name="connsiteY12" fmla="*/ 1708705 h 1914145"/>
              <a:gd name="connsiteX13" fmla="*/ 169160 w 745706"/>
              <a:gd name="connsiteY13" fmla="*/ 1695653 h 1914145"/>
              <a:gd name="connsiteX14" fmla="*/ 230932 w 745706"/>
              <a:gd name="connsiteY14" fmla="*/ 1612231 h 1914145"/>
              <a:gd name="connsiteX15" fmla="*/ 439920 w 745706"/>
              <a:gd name="connsiteY15" fmla="*/ 1324033 h 1914145"/>
              <a:gd name="connsiteX16" fmla="*/ 438414 w 745706"/>
              <a:gd name="connsiteY16" fmla="*/ 1321247 h 1914145"/>
              <a:gd name="connsiteX17" fmla="*/ 439132 w 745706"/>
              <a:gd name="connsiteY17" fmla="*/ 1319882 h 1914145"/>
              <a:gd name="connsiteX18" fmla="*/ 745688 w 745706"/>
              <a:gd name="connsiteY18" fmla="*/ 1340497 h 1914145"/>
              <a:gd name="connsiteX19" fmla="*/ 485000 w 745706"/>
              <a:gd name="connsiteY19" fmla="*/ 0 h 1914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45706" h="1914145">
                <a:moveTo>
                  <a:pt x="485000" y="0"/>
                </a:moveTo>
                <a:cubicBezTo>
                  <a:pt x="485000" y="0"/>
                  <a:pt x="373332" y="384738"/>
                  <a:pt x="259276" y="798456"/>
                </a:cubicBezTo>
                <a:lnTo>
                  <a:pt x="224632" y="925948"/>
                </a:lnTo>
                <a:lnTo>
                  <a:pt x="224568" y="925829"/>
                </a:lnTo>
                <a:lnTo>
                  <a:pt x="221898" y="936009"/>
                </a:lnTo>
                <a:lnTo>
                  <a:pt x="174994" y="1108620"/>
                </a:lnTo>
                <a:cubicBezTo>
                  <a:pt x="93680" y="1413099"/>
                  <a:pt x="26392" y="1683852"/>
                  <a:pt x="19232" y="1770791"/>
                </a:cubicBezTo>
                <a:lnTo>
                  <a:pt x="19382" y="1772041"/>
                </a:lnTo>
                <a:lnTo>
                  <a:pt x="7368" y="1840112"/>
                </a:lnTo>
                <a:cubicBezTo>
                  <a:pt x="2960" y="1870115"/>
                  <a:pt x="366" y="1895216"/>
                  <a:pt x="0" y="1914145"/>
                </a:cubicBezTo>
                <a:cubicBezTo>
                  <a:pt x="43976" y="1860397"/>
                  <a:pt x="84292" y="1808935"/>
                  <a:pt x="122324" y="1758902"/>
                </a:cubicBezTo>
                <a:lnTo>
                  <a:pt x="151706" y="1719224"/>
                </a:lnTo>
                <a:lnTo>
                  <a:pt x="160044" y="1708705"/>
                </a:lnTo>
                <a:lnTo>
                  <a:pt x="169160" y="1695653"/>
                </a:lnTo>
                <a:lnTo>
                  <a:pt x="230932" y="1612231"/>
                </a:lnTo>
                <a:cubicBezTo>
                  <a:pt x="300594" y="1516165"/>
                  <a:pt x="366600" y="1422385"/>
                  <a:pt x="439920" y="1324033"/>
                </a:cubicBezTo>
                <a:lnTo>
                  <a:pt x="438414" y="1321247"/>
                </a:lnTo>
                <a:lnTo>
                  <a:pt x="439132" y="1319882"/>
                </a:lnTo>
                <a:cubicBezTo>
                  <a:pt x="444830" y="1311246"/>
                  <a:pt x="452760" y="1340497"/>
                  <a:pt x="745688" y="1340497"/>
                </a:cubicBezTo>
                <a:cubicBezTo>
                  <a:pt x="748238" y="1077488"/>
                  <a:pt x="482376" y="263009"/>
                  <a:pt x="485000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  <a:noAutofit/>
          </a:bodyPr>
          <a:lstStyle/>
          <a:p>
            <a:pPr defTabSz="914217"/>
            <a:endParaRPr lang="en-US" sz="3599" dirty="0">
              <a:solidFill>
                <a:srgbClr val="AAAAAA"/>
              </a:solidFill>
              <a:latin typeface="Calibri" panose="020F0502020204030204"/>
            </a:endParaRPr>
          </a:p>
        </p:txBody>
      </p:sp>
      <p:sp>
        <p:nvSpPr>
          <p:cNvPr id="55" name="Retângulo 54">
            <a:extLst>
              <a:ext uri="{FF2B5EF4-FFF2-40B4-BE49-F238E27FC236}">
                <a16:creationId xmlns:a16="http://schemas.microsoft.com/office/drawing/2014/main" id="{4F95C151-B994-4910-8576-08485945C6BD}"/>
              </a:ext>
            </a:extLst>
          </p:cNvPr>
          <p:cNvSpPr/>
          <p:nvPr/>
        </p:nvSpPr>
        <p:spPr>
          <a:xfrm>
            <a:off x="10747717" y="182880"/>
            <a:ext cx="1012874" cy="881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6" name="CaixaDeTexto 55">
            <a:extLst>
              <a:ext uri="{FF2B5EF4-FFF2-40B4-BE49-F238E27FC236}">
                <a16:creationId xmlns:a16="http://schemas.microsoft.com/office/drawing/2014/main" id="{ABCB934D-DAAC-43C5-B3D2-2567411B812B}"/>
              </a:ext>
            </a:extLst>
          </p:cNvPr>
          <p:cNvSpPr txBox="1"/>
          <p:nvPr/>
        </p:nvSpPr>
        <p:spPr>
          <a:xfrm>
            <a:off x="734434" y="6124323"/>
            <a:ext cx="4673074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</a:rPr>
              <a:t>FOI CONSIDERADO NO ORÇAMENTO?</a:t>
            </a:r>
          </a:p>
        </p:txBody>
      </p:sp>
    </p:spTree>
    <p:extLst>
      <p:ext uri="{BB962C8B-B14F-4D97-AF65-F5344CB8AC3E}">
        <p14:creationId xmlns:p14="http://schemas.microsoft.com/office/powerpoint/2010/main" val="338818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 30">
            <a:extLst>
              <a:ext uri="{FF2B5EF4-FFF2-40B4-BE49-F238E27FC236}">
                <a16:creationId xmlns:a16="http://schemas.microsoft.com/office/drawing/2014/main" id="{3F4C2775-5531-B74F-A291-C9E8B4FDB8FF}"/>
              </a:ext>
            </a:extLst>
          </p:cNvPr>
          <p:cNvSpPr/>
          <p:nvPr/>
        </p:nvSpPr>
        <p:spPr>
          <a:xfrm>
            <a:off x="9303989" y="4432236"/>
            <a:ext cx="1889196" cy="1661356"/>
          </a:xfrm>
          <a:custGeom>
            <a:avLst/>
            <a:gdLst>
              <a:gd name="connsiteX0" fmla="*/ 1849142 w 3778392"/>
              <a:gd name="connsiteY0" fmla="*/ 2908141 h 3322711"/>
              <a:gd name="connsiteX1" fmla="*/ 1622572 w 3778392"/>
              <a:gd name="connsiteY1" fmla="*/ 3110524 h 3322711"/>
              <a:gd name="connsiteX2" fmla="*/ 1617042 w 3778392"/>
              <a:gd name="connsiteY2" fmla="*/ 2959651 h 3322711"/>
              <a:gd name="connsiteX3" fmla="*/ 1791774 w 3778392"/>
              <a:gd name="connsiteY3" fmla="*/ 2924677 h 3322711"/>
              <a:gd name="connsiteX4" fmla="*/ 1791774 w 3778392"/>
              <a:gd name="connsiteY4" fmla="*/ 2924677 h 3322711"/>
              <a:gd name="connsiteX5" fmla="*/ 1849142 w 3778392"/>
              <a:gd name="connsiteY5" fmla="*/ 2908141 h 3322711"/>
              <a:gd name="connsiteX6" fmla="*/ 3261966 w 3778392"/>
              <a:gd name="connsiteY6" fmla="*/ 2834639 h 3322711"/>
              <a:gd name="connsiteX7" fmla="*/ 3261966 w 3778392"/>
              <a:gd name="connsiteY7" fmla="*/ 2834639 h 3322711"/>
              <a:gd name="connsiteX8" fmla="*/ 3548440 w 3778392"/>
              <a:gd name="connsiteY8" fmla="*/ 2330393 h 3322711"/>
              <a:gd name="connsiteX9" fmla="*/ 3557676 w 3778392"/>
              <a:gd name="connsiteY9" fmla="*/ 2342469 h 3322711"/>
              <a:gd name="connsiteX10" fmla="*/ 3570182 w 3778392"/>
              <a:gd name="connsiteY10" fmla="*/ 2372755 h 3322711"/>
              <a:gd name="connsiteX11" fmla="*/ 3612380 w 3778392"/>
              <a:gd name="connsiteY11" fmla="*/ 2418262 h 3322711"/>
              <a:gd name="connsiteX12" fmla="*/ 3587242 w 3778392"/>
              <a:gd name="connsiteY12" fmla="*/ 2491283 h 3322711"/>
              <a:gd name="connsiteX13" fmla="*/ 3585724 w 3778392"/>
              <a:gd name="connsiteY13" fmla="*/ 2524207 h 3322711"/>
              <a:gd name="connsiteX14" fmla="*/ 3611938 w 3778392"/>
              <a:gd name="connsiteY14" fmla="*/ 2527913 h 3322711"/>
              <a:gd name="connsiteX15" fmla="*/ 3611938 w 3778392"/>
              <a:gd name="connsiteY15" fmla="*/ 2527913 h 3322711"/>
              <a:gd name="connsiteX16" fmla="*/ 3625414 w 3778392"/>
              <a:gd name="connsiteY16" fmla="*/ 2495815 h 3322711"/>
              <a:gd name="connsiteX17" fmla="*/ 3635936 w 3778392"/>
              <a:gd name="connsiteY17" fmla="*/ 2527433 h 3322711"/>
              <a:gd name="connsiteX18" fmla="*/ 3621406 w 3778392"/>
              <a:gd name="connsiteY18" fmla="*/ 2571848 h 3322711"/>
              <a:gd name="connsiteX19" fmla="*/ 3644710 w 3778392"/>
              <a:gd name="connsiteY19" fmla="*/ 2605545 h 3322711"/>
              <a:gd name="connsiteX20" fmla="*/ 3716242 w 3778392"/>
              <a:gd name="connsiteY20" fmla="*/ 2601013 h 3322711"/>
              <a:gd name="connsiteX21" fmla="*/ 3778392 w 3778392"/>
              <a:gd name="connsiteY21" fmla="*/ 2595495 h 3322711"/>
              <a:gd name="connsiteX22" fmla="*/ 3741254 w 3778392"/>
              <a:gd name="connsiteY22" fmla="*/ 2636604 h 3322711"/>
              <a:gd name="connsiteX23" fmla="*/ 3698276 w 3778392"/>
              <a:gd name="connsiteY23" fmla="*/ 2677153 h 3322711"/>
              <a:gd name="connsiteX24" fmla="*/ 3597282 w 3778392"/>
              <a:gd name="connsiteY24" fmla="*/ 2722127 h 3322711"/>
              <a:gd name="connsiteX25" fmla="*/ 3581128 w 3778392"/>
              <a:gd name="connsiteY25" fmla="*/ 2735190 h 3322711"/>
              <a:gd name="connsiteX26" fmla="*/ 3577394 w 3778392"/>
              <a:gd name="connsiteY26" fmla="*/ 2756598 h 3322711"/>
              <a:gd name="connsiteX27" fmla="*/ 3538738 w 3778392"/>
              <a:gd name="connsiteY27" fmla="*/ 2786243 h 3322711"/>
              <a:gd name="connsiteX28" fmla="*/ 3499260 w 3778392"/>
              <a:gd name="connsiteY28" fmla="*/ 2821967 h 3322711"/>
              <a:gd name="connsiteX29" fmla="*/ 3446308 w 3778392"/>
              <a:gd name="connsiteY29" fmla="*/ 2852999 h 3322711"/>
              <a:gd name="connsiteX30" fmla="*/ 3366254 w 3778392"/>
              <a:gd name="connsiteY30" fmla="*/ 2899973 h 3322711"/>
              <a:gd name="connsiteX31" fmla="*/ 3326670 w 3778392"/>
              <a:gd name="connsiteY31" fmla="*/ 2885150 h 3322711"/>
              <a:gd name="connsiteX32" fmla="*/ 3331214 w 3778392"/>
              <a:gd name="connsiteY32" fmla="*/ 2876101 h 3322711"/>
              <a:gd name="connsiteX33" fmla="*/ 3308008 w 3778392"/>
              <a:gd name="connsiteY33" fmla="*/ 2896450 h 3322711"/>
              <a:gd name="connsiteX34" fmla="*/ 3293444 w 3778392"/>
              <a:gd name="connsiteY34" fmla="*/ 2922925 h 3322711"/>
              <a:gd name="connsiteX35" fmla="*/ 3282368 w 3778392"/>
              <a:gd name="connsiteY35" fmla="*/ 2936918 h 3322711"/>
              <a:gd name="connsiteX36" fmla="*/ 3219636 w 3778392"/>
              <a:gd name="connsiteY36" fmla="*/ 2980764 h 3322711"/>
              <a:gd name="connsiteX37" fmla="*/ 3092606 w 3778392"/>
              <a:gd name="connsiteY37" fmla="*/ 3069529 h 3322711"/>
              <a:gd name="connsiteX38" fmla="*/ 3104578 w 3778392"/>
              <a:gd name="connsiteY38" fmla="*/ 3083886 h 3322711"/>
              <a:gd name="connsiteX39" fmla="*/ 3091226 w 3778392"/>
              <a:gd name="connsiteY39" fmla="*/ 3097241 h 3322711"/>
              <a:gd name="connsiteX40" fmla="*/ 3061016 w 3778392"/>
              <a:gd name="connsiteY40" fmla="*/ 3102186 h 3322711"/>
              <a:gd name="connsiteX41" fmla="*/ 3017082 w 3778392"/>
              <a:gd name="connsiteY41" fmla="*/ 3113353 h 3322711"/>
              <a:gd name="connsiteX42" fmla="*/ 2945250 w 3778392"/>
              <a:gd name="connsiteY42" fmla="*/ 3141088 h 3322711"/>
              <a:gd name="connsiteX43" fmla="*/ 2882594 w 3778392"/>
              <a:gd name="connsiteY43" fmla="*/ 3202300 h 3322711"/>
              <a:gd name="connsiteX44" fmla="*/ 2718268 w 3778392"/>
              <a:gd name="connsiteY44" fmla="*/ 3308111 h 3322711"/>
              <a:gd name="connsiteX45" fmla="*/ 2632786 w 3778392"/>
              <a:gd name="connsiteY45" fmla="*/ 3318389 h 3322711"/>
              <a:gd name="connsiteX46" fmla="*/ 2599070 w 3778392"/>
              <a:gd name="connsiteY46" fmla="*/ 3300431 h 3322711"/>
              <a:gd name="connsiteX47" fmla="*/ 2599070 w 3778392"/>
              <a:gd name="connsiteY47" fmla="*/ 3284410 h 3322711"/>
              <a:gd name="connsiteX48" fmla="*/ 2525708 w 3778392"/>
              <a:gd name="connsiteY48" fmla="*/ 3287099 h 3322711"/>
              <a:gd name="connsiteX49" fmla="*/ 2543722 w 3778392"/>
              <a:gd name="connsiteY49" fmla="*/ 3264492 h 3322711"/>
              <a:gd name="connsiteX50" fmla="*/ 2581018 w 3778392"/>
              <a:gd name="connsiteY50" fmla="*/ 3234957 h 3322711"/>
              <a:gd name="connsiteX51" fmla="*/ 2633606 w 3778392"/>
              <a:gd name="connsiteY51" fmla="*/ 3201753 h 3322711"/>
              <a:gd name="connsiteX52" fmla="*/ 2698278 w 3778392"/>
              <a:gd name="connsiteY52" fmla="*/ 3162852 h 3322711"/>
              <a:gd name="connsiteX53" fmla="*/ 2749820 w 3778392"/>
              <a:gd name="connsiteY53" fmla="*/ 3130969 h 3322711"/>
              <a:gd name="connsiteX54" fmla="*/ 2808972 w 3778392"/>
              <a:gd name="connsiteY54" fmla="*/ 3108841 h 3322711"/>
              <a:gd name="connsiteX55" fmla="*/ 2946444 w 3778392"/>
              <a:gd name="connsiteY55" fmla="*/ 3049793 h 3322711"/>
              <a:gd name="connsiteX56" fmla="*/ 2994108 w 3778392"/>
              <a:gd name="connsiteY56" fmla="*/ 3025568 h 3322711"/>
              <a:gd name="connsiteX57" fmla="*/ 3034424 w 3778392"/>
              <a:gd name="connsiteY57" fmla="*/ 3007314 h 3322711"/>
              <a:gd name="connsiteX58" fmla="*/ 3054006 w 3778392"/>
              <a:gd name="connsiteY58" fmla="*/ 2991521 h 3322711"/>
              <a:gd name="connsiteX59" fmla="*/ 3088130 w 3778392"/>
              <a:gd name="connsiteY59" fmla="*/ 2952574 h 3322711"/>
              <a:gd name="connsiteX60" fmla="*/ 3134676 w 3778392"/>
              <a:gd name="connsiteY60" fmla="*/ 2928394 h 3322711"/>
              <a:gd name="connsiteX61" fmla="*/ 3174770 w 3778392"/>
              <a:gd name="connsiteY61" fmla="*/ 2900477 h 3322711"/>
              <a:gd name="connsiteX62" fmla="*/ 3202032 w 3778392"/>
              <a:gd name="connsiteY62" fmla="*/ 2864288 h 3322711"/>
              <a:gd name="connsiteX63" fmla="*/ 3261966 w 3778392"/>
              <a:gd name="connsiteY63" fmla="*/ 2834639 h 3322711"/>
              <a:gd name="connsiteX64" fmla="*/ 3247236 w 3778392"/>
              <a:gd name="connsiteY64" fmla="*/ 2896079 h 3322711"/>
              <a:gd name="connsiteX65" fmla="*/ 3294676 w 3778392"/>
              <a:gd name="connsiteY65" fmla="*/ 2875500 h 3322711"/>
              <a:gd name="connsiteX66" fmla="*/ 3314038 w 3778392"/>
              <a:gd name="connsiteY66" fmla="*/ 2867704 h 3322711"/>
              <a:gd name="connsiteX67" fmla="*/ 3331260 w 3778392"/>
              <a:gd name="connsiteY67" fmla="*/ 2876006 h 3322711"/>
              <a:gd name="connsiteX68" fmla="*/ 3332438 w 3778392"/>
              <a:gd name="connsiteY68" fmla="*/ 2873661 h 3322711"/>
              <a:gd name="connsiteX69" fmla="*/ 3381354 w 3778392"/>
              <a:gd name="connsiteY69" fmla="*/ 2841082 h 3322711"/>
              <a:gd name="connsiteX70" fmla="*/ 3426378 w 3778392"/>
              <a:gd name="connsiteY70" fmla="*/ 2790082 h 3322711"/>
              <a:gd name="connsiteX71" fmla="*/ 3378570 w 3778392"/>
              <a:gd name="connsiteY71" fmla="*/ 2722447 h 3322711"/>
              <a:gd name="connsiteX72" fmla="*/ 3438252 w 3778392"/>
              <a:gd name="connsiteY72" fmla="*/ 2692988 h 3322711"/>
              <a:gd name="connsiteX73" fmla="*/ 3497426 w 3778392"/>
              <a:gd name="connsiteY73" fmla="*/ 2638603 h 3322711"/>
              <a:gd name="connsiteX74" fmla="*/ 3540004 w 3778392"/>
              <a:gd name="connsiteY74" fmla="*/ 2459878 h 3322711"/>
              <a:gd name="connsiteX75" fmla="*/ 3540680 w 3778392"/>
              <a:gd name="connsiteY75" fmla="*/ 2381446 h 3322711"/>
              <a:gd name="connsiteX76" fmla="*/ 3540574 w 3778392"/>
              <a:gd name="connsiteY76" fmla="*/ 2336471 h 3322711"/>
              <a:gd name="connsiteX77" fmla="*/ 3548440 w 3778392"/>
              <a:gd name="connsiteY77" fmla="*/ 2330393 h 3322711"/>
              <a:gd name="connsiteX78" fmla="*/ 51152 w 3778392"/>
              <a:gd name="connsiteY78" fmla="*/ 1769618 h 3322711"/>
              <a:gd name="connsiteX79" fmla="*/ 51216 w 3778392"/>
              <a:gd name="connsiteY79" fmla="*/ 1769741 h 3322711"/>
              <a:gd name="connsiteX80" fmla="*/ 51274 w 3778392"/>
              <a:gd name="connsiteY80" fmla="*/ 1769979 h 3322711"/>
              <a:gd name="connsiteX81" fmla="*/ 46258 w 3778392"/>
              <a:gd name="connsiteY81" fmla="*/ 1760425 h 3322711"/>
              <a:gd name="connsiteX82" fmla="*/ 50020 w 3778392"/>
              <a:gd name="connsiteY82" fmla="*/ 1766274 h 3322711"/>
              <a:gd name="connsiteX83" fmla="*/ 51152 w 3778392"/>
              <a:gd name="connsiteY83" fmla="*/ 1769618 h 3322711"/>
              <a:gd name="connsiteX84" fmla="*/ 2638296 w 3778392"/>
              <a:gd name="connsiteY84" fmla="*/ 1694404 h 3322711"/>
              <a:gd name="connsiteX85" fmla="*/ 2640824 w 3778392"/>
              <a:gd name="connsiteY85" fmla="*/ 1699549 h 3322711"/>
              <a:gd name="connsiteX86" fmla="*/ 2638296 w 3778392"/>
              <a:gd name="connsiteY86" fmla="*/ 1694404 h 3322711"/>
              <a:gd name="connsiteX87" fmla="*/ 155442 w 3778392"/>
              <a:gd name="connsiteY87" fmla="*/ 1489411 h 3322711"/>
              <a:gd name="connsiteX88" fmla="*/ 165142 w 3778392"/>
              <a:gd name="connsiteY88" fmla="*/ 1489411 h 3322711"/>
              <a:gd name="connsiteX89" fmla="*/ 155612 w 3778392"/>
              <a:gd name="connsiteY89" fmla="*/ 1492461 h 3322711"/>
              <a:gd name="connsiteX90" fmla="*/ 154960 w 3778392"/>
              <a:gd name="connsiteY90" fmla="*/ 1480725 h 3322711"/>
              <a:gd name="connsiteX91" fmla="*/ 155442 w 3778392"/>
              <a:gd name="connsiteY91" fmla="*/ 1489411 h 3322711"/>
              <a:gd name="connsiteX92" fmla="*/ 154636 w 3778392"/>
              <a:gd name="connsiteY92" fmla="*/ 1489411 h 3322711"/>
              <a:gd name="connsiteX93" fmla="*/ 154960 w 3778392"/>
              <a:gd name="connsiteY93" fmla="*/ 1480725 h 3322711"/>
              <a:gd name="connsiteX94" fmla="*/ 2178392 w 3778392"/>
              <a:gd name="connsiteY94" fmla="*/ 655248 h 3322711"/>
              <a:gd name="connsiteX95" fmla="*/ 2201370 w 3778392"/>
              <a:gd name="connsiteY95" fmla="*/ 734315 h 3322711"/>
              <a:gd name="connsiteX96" fmla="*/ 2223350 w 3778392"/>
              <a:gd name="connsiteY96" fmla="*/ 889725 h 3322711"/>
              <a:gd name="connsiteX97" fmla="*/ 2281548 w 3778392"/>
              <a:gd name="connsiteY97" fmla="*/ 903919 h 3322711"/>
              <a:gd name="connsiteX98" fmla="*/ 2347900 w 3778392"/>
              <a:gd name="connsiteY98" fmla="*/ 1276052 h 3322711"/>
              <a:gd name="connsiteX99" fmla="*/ 2476184 w 3778392"/>
              <a:gd name="connsiteY99" fmla="*/ 1377902 h 3322711"/>
              <a:gd name="connsiteX100" fmla="*/ 2519038 w 3778392"/>
              <a:gd name="connsiteY100" fmla="*/ 1524970 h 3322711"/>
              <a:gd name="connsiteX101" fmla="*/ 2525120 w 3778392"/>
              <a:gd name="connsiteY101" fmla="*/ 1499069 h 3322711"/>
              <a:gd name="connsiteX102" fmla="*/ 2567974 w 3778392"/>
              <a:gd name="connsiteY102" fmla="*/ 1607065 h 3322711"/>
              <a:gd name="connsiteX103" fmla="*/ 2640824 w 3778392"/>
              <a:gd name="connsiteY103" fmla="*/ 1699549 h 3322711"/>
              <a:gd name="connsiteX104" fmla="*/ 2635572 w 3778392"/>
              <a:gd name="connsiteY104" fmla="*/ 1880275 h 3322711"/>
              <a:gd name="connsiteX105" fmla="*/ 2638198 w 3778392"/>
              <a:gd name="connsiteY105" fmla="*/ 1984759 h 3322711"/>
              <a:gd name="connsiteX106" fmla="*/ 2530788 w 3778392"/>
              <a:gd name="connsiteY106" fmla="*/ 2157729 h 3322711"/>
              <a:gd name="connsiteX107" fmla="*/ 2411076 w 3778392"/>
              <a:gd name="connsiteY107" fmla="*/ 2305382 h 3322711"/>
              <a:gd name="connsiteX108" fmla="*/ 2103774 w 3778392"/>
              <a:gd name="connsiteY108" fmla="*/ 2650735 h 3322711"/>
              <a:gd name="connsiteX109" fmla="*/ 1931808 w 3778392"/>
              <a:gd name="connsiteY109" fmla="*/ 2712197 h 3322711"/>
              <a:gd name="connsiteX110" fmla="*/ 1805460 w 3778392"/>
              <a:gd name="connsiteY110" fmla="*/ 2783901 h 3322711"/>
              <a:gd name="connsiteX111" fmla="*/ 1770210 w 3778392"/>
              <a:gd name="connsiteY111" fmla="*/ 2705758 h 3322711"/>
              <a:gd name="connsiteX112" fmla="*/ 1642756 w 3778392"/>
              <a:gd name="connsiteY112" fmla="*/ 2762683 h 3322711"/>
              <a:gd name="connsiteX113" fmla="*/ 1492216 w 3778392"/>
              <a:gd name="connsiteY113" fmla="*/ 2700929 h 3322711"/>
              <a:gd name="connsiteX114" fmla="*/ 1497882 w 3778392"/>
              <a:gd name="connsiteY114" fmla="*/ 2548885 h 3322711"/>
              <a:gd name="connsiteX115" fmla="*/ 1431530 w 3778392"/>
              <a:gd name="connsiteY115" fmla="*/ 2519472 h 3322711"/>
              <a:gd name="connsiteX116" fmla="*/ 1465950 w 3778392"/>
              <a:gd name="connsiteY116" fmla="*/ 2418061 h 3322711"/>
              <a:gd name="connsiteX117" fmla="*/ 1353840 w 3778392"/>
              <a:gd name="connsiteY117" fmla="*/ 2495619 h 3322711"/>
              <a:gd name="connsiteX118" fmla="*/ 1444662 w 3778392"/>
              <a:gd name="connsiteY118" fmla="*/ 2396988 h 3322711"/>
              <a:gd name="connsiteX119" fmla="*/ 1491800 w 3778392"/>
              <a:gd name="connsiteY119" fmla="*/ 2303772 h 3322711"/>
              <a:gd name="connsiteX120" fmla="*/ 1284860 w 3778392"/>
              <a:gd name="connsiteY120" fmla="*/ 2472351 h 3322711"/>
              <a:gd name="connsiteX121" fmla="*/ 1273940 w 3778392"/>
              <a:gd name="connsiteY121" fmla="*/ 2339771 h 3322711"/>
              <a:gd name="connsiteX122" fmla="*/ 1249886 w 3778392"/>
              <a:gd name="connsiteY122" fmla="*/ 2269090 h 3322711"/>
              <a:gd name="connsiteX123" fmla="*/ 991798 w 3778392"/>
              <a:gd name="connsiteY123" fmla="*/ 2217287 h 3322711"/>
              <a:gd name="connsiteX124" fmla="*/ 643994 w 3778392"/>
              <a:gd name="connsiteY124" fmla="*/ 2310943 h 3322711"/>
              <a:gd name="connsiteX125" fmla="*/ 518198 w 3778392"/>
              <a:gd name="connsiteY125" fmla="*/ 2390842 h 3322711"/>
              <a:gd name="connsiteX126" fmla="*/ 357014 w 3778392"/>
              <a:gd name="connsiteY126" fmla="*/ 2386891 h 3322711"/>
              <a:gd name="connsiteX127" fmla="*/ 106114 w 3778392"/>
              <a:gd name="connsiteY127" fmla="*/ 2480253 h 3322711"/>
              <a:gd name="connsiteX128" fmla="*/ 1054 w 3778392"/>
              <a:gd name="connsiteY128" fmla="*/ 2381915 h 3322711"/>
              <a:gd name="connsiteX129" fmla="*/ 63400 w 3778392"/>
              <a:gd name="connsiteY129" fmla="*/ 2334210 h 3322711"/>
              <a:gd name="connsiteX130" fmla="*/ 88558 w 3778392"/>
              <a:gd name="connsiteY130" fmla="*/ 2142363 h 3322711"/>
              <a:gd name="connsiteX131" fmla="*/ 88558 w 3778392"/>
              <a:gd name="connsiteY131" fmla="*/ 1985198 h 3322711"/>
              <a:gd name="connsiteX132" fmla="*/ 56640 w 3778392"/>
              <a:gd name="connsiteY132" fmla="*/ 1792562 h 3322711"/>
              <a:gd name="connsiteX133" fmla="*/ 51274 w 3778392"/>
              <a:gd name="connsiteY133" fmla="*/ 1769979 h 3322711"/>
              <a:gd name="connsiteX134" fmla="*/ 54068 w 3778392"/>
              <a:gd name="connsiteY134" fmla="*/ 1778242 h 3322711"/>
              <a:gd name="connsiteX135" fmla="*/ 64368 w 3778392"/>
              <a:gd name="connsiteY135" fmla="*/ 1798912 h 3322711"/>
              <a:gd name="connsiteX136" fmla="*/ 71002 w 3778392"/>
              <a:gd name="connsiteY136" fmla="*/ 1765693 h 3322711"/>
              <a:gd name="connsiteX137" fmla="*/ 113442 w 3778392"/>
              <a:gd name="connsiteY137" fmla="*/ 1814423 h 3322711"/>
              <a:gd name="connsiteX138" fmla="*/ 118418 w 3778392"/>
              <a:gd name="connsiteY138" fmla="*/ 1611455 h 3322711"/>
              <a:gd name="connsiteX139" fmla="*/ 151698 w 3778392"/>
              <a:gd name="connsiteY139" fmla="*/ 1493713 h 3322711"/>
              <a:gd name="connsiteX140" fmla="*/ 155612 w 3778392"/>
              <a:gd name="connsiteY140" fmla="*/ 1492461 h 3322711"/>
              <a:gd name="connsiteX141" fmla="*/ 155672 w 3778392"/>
              <a:gd name="connsiteY141" fmla="*/ 1493563 h 3322711"/>
              <a:gd name="connsiteX142" fmla="*/ 167906 w 3778392"/>
              <a:gd name="connsiteY142" fmla="*/ 1519556 h 3322711"/>
              <a:gd name="connsiteX143" fmla="*/ 324944 w 3778392"/>
              <a:gd name="connsiteY143" fmla="*/ 1399414 h 3322711"/>
              <a:gd name="connsiteX144" fmla="*/ 444104 w 3778392"/>
              <a:gd name="connsiteY144" fmla="*/ 1373220 h 3322711"/>
              <a:gd name="connsiteX145" fmla="*/ 528152 w 3778392"/>
              <a:gd name="connsiteY145" fmla="*/ 1336489 h 3322711"/>
              <a:gd name="connsiteX146" fmla="*/ 712560 w 3778392"/>
              <a:gd name="connsiteY146" fmla="*/ 1232005 h 3322711"/>
              <a:gd name="connsiteX147" fmla="*/ 817620 w 3778392"/>
              <a:gd name="connsiteY147" fmla="*/ 1070450 h 3322711"/>
              <a:gd name="connsiteX148" fmla="*/ 848170 w 3778392"/>
              <a:gd name="connsiteY148" fmla="*/ 1145081 h 3322711"/>
              <a:gd name="connsiteX149" fmla="*/ 858262 w 3778392"/>
              <a:gd name="connsiteY149" fmla="*/ 1102644 h 3322711"/>
              <a:gd name="connsiteX150" fmla="*/ 888950 w 3778392"/>
              <a:gd name="connsiteY150" fmla="*/ 1054938 h 3322711"/>
              <a:gd name="connsiteX151" fmla="*/ 946594 w 3778392"/>
              <a:gd name="connsiteY151" fmla="*/ 981477 h 3322711"/>
              <a:gd name="connsiteX152" fmla="*/ 1184224 w 3778392"/>
              <a:gd name="connsiteY152" fmla="*/ 955430 h 3322711"/>
              <a:gd name="connsiteX153" fmla="*/ 1287624 w 3778392"/>
              <a:gd name="connsiteY153" fmla="*/ 936259 h 3322711"/>
              <a:gd name="connsiteX154" fmla="*/ 1388952 w 3778392"/>
              <a:gd name="connsiteY154" fmla="*/ 762266 h 3322711"/>
              <a:gd name="connsiteX155" fmla="*/ 1462908 w 3778392"/>
              <a:gd name="connsiteY155" fmla="*/ 687195 h 3322711"/>
              <a:gd name="connsiteX156" fmla="*/ 1511844 w 3778392"/>
              <a:gd name="connsiteY156" fmla="*/ 678708 h 3322711"/>
              <a:gd name="connsiteX157" fmla="*/ 1583728 w 3778392"/>
              <a:gd name="connsiteY157" fmla="*/ 725243 h 3322711"/>
              <a:gd name="connsiteX158" fmla="*/ 1675240 w 3778392"/>
              <a:gd name="connsiteY158" fmla="*/ 756120 h 3322711"/>
              <a:gd name="connsiteX159" fmla="*/ 1782374 w 3778392"/>
              <a:gd name="connsiteY159" fmla="*/ 752461 h 3322711"/>
              <a:gd name="connsiteX160" fmla="*/ 1711320 w 3778392"/>
              <a:gd name="connsiteY160" fmla="*/ 862945 h 3322711"/>
              <a:gd name="connsiteX161" fmla="*/ 1708280 w 3778392"/>
              <a:gd name="connsiteY161" fmla="*/ 1001525 h 3322711"/>
              <a:gd name="connsiteX162" fmla="*/ 1834628 w 3778392"/>
              <a:gd name="connsiteY162" fmla="*/ 1088010 h 3322711"/>
              <a:gd name="connsiteX163" fmla="*/ 1987242 w 3778392"/>
              <a:gd name="connsiteY163" fmla="*/ 1154008 h 3322711"/>
              <a:gd name="connsiteX164" fmla="*/ 2078340 w 3778392"/>
              <a:gd name="connsiteY164" fmla="*/ 879920 h 3322711"/>
              <a:gd name="connsiteX165" fmla="*/ 2117460 w 3778392"/>
              <a:gd name="connsiteY165" fmla="*/ 737827 h 3322711"/>
              <a:gd name="connsiteX166" fmla="*/ 2178392 w 3778392"/>
              <a:gd name="connsiteY166" fmla="*/ 655248 h 3322711"/>
              <a:gd name="connsiteX167" fmla="*/ 2679946 w 3778392"/>
              <a:gd name="connsiteY167" fmla="*/ 281258 h 3322711"/>
              <a:gd name="connsiteX168" fmla="*/ 2679946 w 3778392"/>
              <a:gd name="connsiteY168" fmla="*/ 281258 h 3322711"/>
              <a:gd name="connsiteX169" fmla="*/ 2748096 w 3778392"/>
              <a:gd name="connsiteY169" fmla="*/ 27950 h 3322711"/>
              <a:gd name="connsiteX170" fmla="*/ 2900434 w 3778392"/>
              <a:gd name="connsiteY170" fmla="*/ 206041 h 3322711"/>
              <a:gd name="connsiteX171" fmla="*/ 2887716 w 3778392"/>
              <a:gd name="connsiteY171" fmla="*/ 168726 h 3322711"/>
              <a:gd name="connsiteX172" fmla="*/ 2679946 w 3778392"/>
              <a:gd name="connsiteY172" fmla="*/ 281258 h 3322711"/>
              <a:gd name="connsiteX173" fmla="*/ 2608062 w 3778392"/>
              <a:gd name="connsiteY173" fmla="*/ 241309 h 3322711"/>
              <a:gd name="connsiteX174" fmla="*/ 2816662 w 3778392"/>
              <a:gd name="connsiteY174" fmla="*/ 198725 h 3322711"/>
              <a:gd name="connsiteX175" fmla="*/ 2883016 w 3778392"/>
              <a:gd name="connsiteY175" fmla="*/ 154677 h 3322711"/>
              <a:gd name="connsiteX176" fmla="*/ 2748096 w 3778392"/>
              <a:gd name="connsiteY176" fmla="*/ 27950 h 3322711"/>
              <a:gd name="connsiteX177" fmla="*/ 2109996 w 3778392"/>
              <a:gd name="connsiteY177" fmla="*/ 0 h 3322711"/>
              <a:gd name="connsiteX178" fmla="*/ 2375686 w 3778392"/>
              <a:gd name="connsiteY178" fmla="*/ 113411 h 3322711"/>
              <a:gd name="connsiteX179" fmla="*/ 2454066 w 3778392"/>
              <a:gd name="connsiteY179" fmla="*/ 216724 h 3322711"/>
              <a:gd name="connsiteX180" fmla="*/ 2583180 w 3778392"/>
              <a:gd name="connsiteY180" fmla="*/ 337451 h 3322711"/>
              <a:gd name="connsiteX181" fmla="*/ 2522908 w 3778392"/>
              <a:gd name="connsiteY181" fmla="*/ 340378 h 3322711"/>
              <a:gd name="connsiteX182" fmla="*/ 2616496 w 3778392"/>
              <a:gd name="connsiteY182" fmla="*/ 484080 h 3322711"/>
              <a:gd name="connsiteX183" fmla="*/ 2653542 w 3778392"/>
              <a:gd name="connsiteY183" fmla="*/ 525201 h 3322711"/>
              <a:gd name="connsiteX184" fmla="*/ 2708976 w 3778392"/>
              <a:gd name="connsiteY184" fmla="*/ 640953 h 3322711"/>
              <a:gd name="connsiteX185" fmla="*/ 2471624 w 3778392"/>
              <a:gd name="connsiteY185" fmla="*/ 522713 h 3322711"/>
              <a:gd name="connsiteX186" fmla="*/ 2256250 w 3778392"/>
              <a:gd name="connsiteY186" fmla="*/ 455545 h 3322711"/>
              <a:gd name="connsiteX187" fmla="*/ 2080690 w 3778392"/>
              <a:gd name="connsiteY187" fmla="*/ 511445 h 3322711"/>
              <a:gd name="connsiteX188" fmla="*/ 2074744 w 3778392"/>
              <a:gd name="connsiteY188" fmla="*/ 325159 h 3322711"/>
              <a:gd name="connsiteX189" fmla="*/ 2109996 w 3778392"/>
              <a:gd name="connsiteY189" fmla="*/ 0 h 3322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</a:cxnLst>
            <a:rect l="l" t="t" r="r" b="b"/>
            <a:pathLst>
              <a:path w="3778392" h="3322711">
                <a:moveTo>
                  <a:pt x="1849142" y="2908141"/>
                </a:moveTo>
                <a:cubicBezTo>
                  <a:pt x="1819698" y="2904775"/>
                  <a:pt x="1726526" y="3160863"/>
                  <a:pt x="1622572" y="3110524"/>
                </a:cubicBezTo>
                <a:cubicBezTo>
                  <a:pt x="1575848" y="3087988"/>
                  <a:pt x="1611098" y="2994479"/>
                  <a:pt x="1617042" y="2959651"/>
                </a:cubicBezTo>
                <a:cubicBezTo>
                  <a:pt x="1633216" y="2867020"/>
                  <a:pt x="1728324" y="2932286"/>
                  <a:pt x="1791774" y="2924677"/>
                </a:cubicBezTo>
                <a:cubicBezTo>
                  <a:pt x="1773942" y="2926872"/>
                  <a:pt x="1811956" y="2922335"/>
                  <a:pt x="1791774" y="2924677"/>
                </a:cubicBezTo>
                <a:cubicBezTo>
                  <a:pt x="1810298" y="2917067"/>
                  <a:pt x="1829374" y="2911507"/>
                  <a:pt x="1849142" y="2908141"/>
                </a:cubicBezTo>
                <a:close/>
                <a:moveTo>
                  <a:pt x="3261966" y="2834639"/>
                </a:moveTo>
                <a:cubicBezTo>
                  <a:pt x="3247272" y="2841681"/>
                  <a:pt x="3261966" y="2834639"/>
                  <a:pt x="3261966" y="2834639"/>
                </a:cubicBezTo>
                <a:close/>
                <a:moveTo>
                  <a:pt x="3548440" y="2330393"/>
                </a:moveTo>
                <a:cubicBezTo>
                  <a:pt x="3560250" y="2329033"/>
                  <a:pt x="3557824" y="2333085"/>
                  <a:pt x="3557676" y="2342469"/>
                </a:cubicBezTo>
                <a:cubicBezTo>
                  <a:pt x="3557444" y="2355053"/>
                  <a:pt x="3558626" y="2365610"/>
                  <a:pt x="3570182" y="2372755"/>
                </a:cubicBezTo>
                <a:cubicBezTo>
                  <a:pt x="3590512" y="2385311"/>
                  <a:pt x="3612698" y="2389230"/>
                  <a:pt x="3612380" y="2418262"/>
                </a:cubicBezTo>
                <a:cubicBezTo>
                  <a:pt x="3612064" y="2445242"/>
                  <a:pt x="3597850" y="2467556"/>
                  <a:pt x="3587242" y="2491283"/>
                </a:cubicBezTo>
                <a:cubicBezTo>
                  <a:pt x="3582498" y="2501920"/>
                  <a:pt x="3579018" y="2513570"/>
                  <a:pt x="3585724" y="2524207"/>
                </a:cubicBezTo>
                <a:cubicBezTo>
                  <a:pt x="3591882" y="2533938"/>
                  <a:pt x="3603714" y="2537244"/>
                  <a:pt x="3611938" y="2527913"/>
                </a:cubicBezTo>
                <a:cubicBezTo>
                  <a:pt x="3598314" y="2543349"/>
                  <a:pt x="3617590" y="2521595"/>
                  <a:pt x="3611938" y="2527913"/>
                </a:cubicBezTo>
                <a:cubicBezTo>
                  <a:pt x="3618728" y="2520288"/>
                  <a:pt x="3626404" y="2506372"/>
                  <a:pt x="3625414" y="2495815"/>
                </a:cubicBezTo>
                <a:cubicBezTo>
                  <a:pt x="3640470" y="2491336"/>
                  <a:pt x="3637224" y="2519035"/>
                  <a:pt x="3635936" y="2527433"/>
                </a:cubicBezTo>
                <a:cubicBezTo>
                  <a:pt x="3633532" y="2543375"/>
                  <a:pt x="3625244" y="2556545"/>
                  <a:pt x="3621406" y="2571848"/>
                </a:cubicBezTo>
                <a:cubicBezTo>
                  <a:pt x="3617358" y="2588217"/>
                  <a:pt x="3631866" y="2598960"/>
                  <a:pt x="3644710" y="2605545"/>
                </a:cubicBezTo>
                <a:cubicBezTo>
                  <a:pt x="3671008" y="2619035"/>
                  <a:pt x="3691716" y="2615489"/>
                  <a:pt x="3716242" y="2601013"/>
                </a:cubicBezTo>
                <a:cubicBezTo>
                  <a:pt x="3736276" y="2589203"/>
                  <a:pt x="3758124" y="2576646"/>
                  <a:pt x="3778392" y="2595495"/>
                </a:cubicBezTo>
                <a:cubicBezTo>
                  <a:pt x="3762870" y="2605732"/>
                  <a:pt x="3752578" y="2622314"/>
                  <a:pt x="3741254" y="2636604"/>
                </a:cubicBezTo>
                <a:cubicBezTo>
                  <a:pt x="3729044" y="2652066"/>
                  <a:pt x="3714176" y="2665609"/>
                  <a:pt x="3698276" y="2677153"/>
                </a:cubicBezTo>
                <a:cubicBezTo>
                  <a:pt x="3667444" y="2699547"/>
                  <a:pt x="3631382" y="2706611"/>
                  <a:pt x="3597282" y="2722127"/>
                </a:cubicBezTo>
                <a:cubicBezTo>
                  <a:pt x="3591186" y="2724873"/>
                  <a:pt x="3583004" y="2727806"/>
                  <a:pt x="3581128" y="2735190"/>
                </a:cubicBezTo>
                <a:cubicBezTo>
                  <a:pt x="3579250" y="2742548"/>
                  <a:pt x="3582920" y="2750120"/>
                  <a:pt x="3577394" y="2756598"/>
                </a:cubicBezTo>
                <a:cubicBezTo>
                  <a:pt x="3567568" y="2768088"/>
                  <a:pt x="3550106" y="2775526"/>
                  <a:pt x="3538738" y="2786243"/>
                </a:cubicBezTo>
                <a:cubicBezTo>
                  <a:pt x="3525812" y="2798427"/>
                  <a:pt x="3513622" y="2811463"/>
                  <a:pt x="3499260" y="2821967"/>
                </a:cubicBezTo>
                <a:cubicBezTo>
                  <a:pt x="3482812" y="2833937"/>
                  <a:pt x="3463600" y="2842228"/>
                  <a:pt x="3446308" y="2852999"/>
                </a:cubicBezTo>
                <a:cubicBezTo>
                  <a:pt x="3420390" y="2869181"/>
                  <a:pt x="3394302" y="2887549"/>
                  <a:pt x="3366254" y="2899973"/>
                </a:cubicBezTo>
                <a:cubicBezTo>
                  <a:pt x="3355224" y="2904878"/>
                  <a:pt x="3330762" y="2899120"/>
                  <a:pt x="3326670" y="2885150"/>
                </a:cubicBezTo>
                <a:lnTo>
                  <a:pt x="3331214" y="2876101"/>
                </a:lnTo>
                <a:lnTo>
                  <a:pt x="3308008" y="2896450"/>
                </a:lnTo>
                <a:cubicBezTo>
                  <a:pt x="3301724" y="2903212"/>
                  <a:pt x="3296894" y="2910984"/>
                  <a:pt x="3293444" y="2922925"/>
                </a:cubicBezTo>
                <a:cubicBezTo>
                  <a:pt x="3291132" y="2930924"/>
                  <a:pt x="3288558" y="2932588"/>
                  <a:pt x="3282368" y="2936918"/>
                </a:cubicBezTo>
                <a:cubicBezTo>
                  <a:pt x="3261408" y="2951526"/>
                  <a:pt x="3240560" y="2966134"/>
                  <a:pt x="3219636" y="2980764"/>
                </a:cubicBezTo>
                <a:cubicBezTo>
                  <a:pt x="3177268" y="3010322"/>
                  <a:pt x="3134938" y="3039926"/>
                  <a:pt x="3092606" y="3069529"/>
                </a:cubicBezTo>
                <a:cubicBezTo>
                  <a:pt x="3092904" y="3069324"/>
                  <a:pt x="3103422" y="3082519"/>
                  <a:pt x="3104578" y="3083886"/>
                </a:cubicBezTo>
                <a:cubicBezTo>
                  <a:pt x="3109204" y="3089424"/>
                  <a:pt x="3094322" y="3095851"/>
                  <a:pt x="3091226" y="3097241"/>
                </a:cubicBezTo>
                <a:cubicBezTo>
                  <a:pt x="3081604" y="3101525"/>
                  <a:pt x="3071422" y="3101366"/>
                  <a:pt x="3061016" y="3102186"/>
                </a:cubicBezTo>
                <a:cubicBezTo>
                  <a:pt x="3045650" y="3103508"/>
                  <a:pt x="3031590" y="3108453"/>
                  <a:pt x="3017082" y="3113353"/>
                </a:cubicBezTo>
                <a:cubicBezTo>
                  <a:pt x="2993922" y="3121215"/>
                  <a:pt x="2964458" y="3124976"/>
                  <a:pt x="2945250" y="3141088"/>
                </a:cubicBezTo>
                <a:cubicBezTo>
                  <a:pt x="2923022" y="3159775"/>
                  <a:pt x="2905046" y="3183521"/>
                  <a:pt x="2882594" y="3202300"/>
                </a:cubicBezTo>
                <a:cubicBezTo>
                  <a:pt x="2831908" y="3244643"/>
                  <a:pt x="2775554" y="3276024"/>
                  <a:pt x="2718268" y="3308111"/>
                </a:cubicBezTo>
                <a:cubicBezTo>
                  <a:pt x="2692458" y="3322537"/>
                  <a:pt x="2661728" y="3326889"/>
                  <a:pt x="2632786" y="3318389"/>
                </a:cubicBezTo>
                <a:cubicBezTo>
                  <a:pt x="2620440" y="3314765"/>
                  <a:pt x="2609476" y="3307883"/>
                  <a:pt x="2599070" y="3300431"/>
                </a:cubicBezTo>
                <a:cubicBezTo>
                  <a:pt x="2597318" y="3296921"/>
                  <a:pt x="2599070" y="3288467"/>
                  <a:pt x="2599070" y="3284410"/>
                </a:cubicBezTo>
                <a:cubicBezTo>
                  <a:pt x="2573000" y="3288991"/>
                  <a:pt x="2552300" y="3288786"/>
                  <a:pt x="2525708" y="3287099"/>
                </a:cubicBezTo>
                <a:cubicBezTo>
                  <a:pt x="2526642" y="3287145"/>
                  <a:pt x="2538650" y="3266612"/>
                  <a:pt x="2543722" y="3264492"/>
                </a:cubicBezTo>
                <a:cubicBezTo>
                  <a:pt x="2561028" y="3257268"/>
                  <a:pt x="2568450" y="3248084"/>
                  <a:pt x="2581018" y="3234957"/>
                </a:cubicBezTo>
                <a:cubicBezTo>
                  <a:pt x="2595228" y="3220121"/>
                  <a:pt x="2616264" y="3212236"/>
                  <a:pt x="2633606" y="3201753"/>
                </a:cubicBezTo>
                <a:cubicBezTo>
                  <a:pt x="2655126" y="3188695"/>
                  <a:pt x="2676646" y="3175750"/>
                  <a:pt x="2698278" y="3162852"/>
                </a:cubicBezTo>
                <a:cubicBezTo>
                  <a:pt x="2715694" y="3152505"/>
                  <a:pt x="2733074" y="3142364"/>
                  <a:pt x="2749820" y="3130969"/>
                </a:cubicBezTo>
                <a:cubicBezTo>
                  <a:pt x="2767610" y="3118914"/>
                  <a:pt x="2789130" y="3115951"/>
                  <a:pt x="2808972" y="3108841"/>
                </a:cubicBezTo>
                <a:cubicBezTo>
                  <a:pt x="2855666" y="3092159"/>
                  <a:pt x="2900942" y="3069483"/>
                  <a:pt x="2946444" y="3049793"/>
                </a:cubicBezTo>
                <a:cubicBezTo>
                  <a:pt x="2962854" y="3042706"/>
                  <a:pt x="2978630" y="3034525"/>
                  <a:pt x="2994108" y="3025568"/>
                </a:cubicBezTo>
                <a:cubicBezTo>
                  <a:pt x="3006640" y="3018321"/>
                  <a:pt x="3022864" y="3015336"/>
                  <a:pt x="3034424" y="3007314"/>
                </a:cubicBezTo>
                <a:cubicBezTo>
                  <a:pt x="3041100" y="3002665"/>
                  <a:pt x="3047852" y="2995988"/>
                  <a:pt x="3054006" y="2991521"/>
                </a:cubicBezTo>
                <a:cubicBezTo>
                  <a:pt x="3068066" y="2981403"/>
                  <a:pt x="3075562" y="2964128"/>
                  <a:pt x="3088130" y="2952574"/>
                </a:cubicBezTo>
                <a:cubicBezTo>
                  <a:pt x="3100848" y="2940792"/>
                  <a:pt x="3118378" y="2933750"/>
                  <a:pt x="3134676" y="2928394"/>
                </a:cubicBezTo>
                <a:cubicBezTo>
                  <a:pt x="3150862" y="2923062"/>
                  <a:pt x="3161678" y="2911462"/>
                  <a:pt x="3174770" y="2900477"/>
                </a:cubicBezTo>
                <a:cubicBezTo>
                  <a:pt x="3186816" y="2890313"/>
                  <a:pt x="3188046" y="2873654"/>
                  <a:pt x="3202032" y="2864288"/>
                </a:cubicBezTo>
                <a:cubicBezTo>
                  <a:pt x="3220232" y="2852096"/>
                  <a:pt x="3242200" y="2844119"/>
                  <a:pt x="3261966" y="2834639"/>
                </a:cubicBezTo>
                <a:cubicBezTo>
                  <a:pt x="3257082" y="2855127"/>
                  <a:pt x="3252158" y="2875592"/>
                  <a:pt x="3247236" y="2896079"/>
                </a:cubicBezTo>
                <a:cubicBezTo>
                  <a:pt x="3263086" y="2889220"/>
                  <a:pt x="3278862" y="2882337"/>
                  <a:pt x="3294676" y="2875500"/>
                </a:cubicBezTo>
                <a:cubicBezTo>
                  <a:pt x="3304260" y="2871319"/>
                  <a:pt x="3309324" y="2868168"/>
                  <a:pt x="3314038" y="2867704"/>
                </a:cubicBezTo>
                <a:lnTo>
                  <a:pt x="3331260" y="2876006"/>
                </a:lnTo>
                <a:lnTo>
                  <a:pt x="3332438" y="2873661"/>
                </a:lnTo>
                <a:cubicBezTo>
                  <a:pt x="3345326" y="2860957"/>
                  <a:pt x="3375090" y="2845981"/>
                  <a:pt x="3381354" y="2841082"/>
                </a:cubicBezTo>
                <a:cubicBezTo>
                  <a:pt x="3397676" y="2828339"/>
                  <a:pt x="3425808" y="2814103"/>
                  <a:pt x="3426378" y="2790082"/>
                </a:cubicBezTo>
                <a:cubicBezTo>
                  <a:pt x="3427138" y="2761743"/>
                  <a:pt x="3373088" y="2749267"/>
                  <a:pt x="3378570" y="2722447"/>
                </a:cubicBezTo>
                <a:cubicBezTo>
                  <a:pt x="3382936" y="2701546"/>
                  <a:pt x="3423342" y="2700933"/>
                  <a:pt x="3438252" y="2692988"/>
                </a:cubicBezTo>
                <a:cubicBezTo>
                  <a:pt x="3463664" y="2679419"/>
                  <a:pt x="3477688" y="2658651"/>
                  <a:pt x="3497426" y="2638603"/>
                </a:cubicBezTo>
                <a:cubicBezTo>
                  <a:pt x="3546984" y="2588163"/>
                  <a:pt x="3549304" y="2526287"/>
                  <a:pt x="3540004" y="2459878"/>
                </a:cubicBezTo>
                <a:cubicBezTo>
                  <a:pt x="3536694" y="2436391"/>
                  <a:pt x="3523556" y="2400374"/>
                  <a:pt x="3540680" y="2381446"/>
                </a:cubicBezTo>
                <a:cubicBezTo>
                  <a:pt x="3549558" y="2371582"/>
                  <a:pt x="3542114" y="2348228"/>
                  <a:pt x="3540574" y="2336471"/>
                </a:cubicBezTo>
                <a:cubicBezTo>
                  <a:pt x="3539710" y="2329753"/>
                  <a:pt x="3538738" y="2331566"/>
                  <a:pt x="3548440" y="2330393"/>
                </a:cubicBezTo>
                <a:close/>
                <a:moveTo>
                  <a:pt x="51152" y="1769618"/>
                </a:moveTo>
                <a:lnTo>
                  <a:pt x="51216" y="1769741"/>
                </a:lnTo>
                <a:lnTo>
                  <a:pt x="51274" y="1769979"/>
                </a:lnTo>
                <a:close/>
                <a:moveTo>
                  <a:pt x="46258" y="1760425"/>
                </a:moveTo>
                <a:cubicBezTo>
                  <a:pt x="47502" y="1760754"/>
                  <a:pt x="48738" y="1763004"/>
                  <a:pt x="50020" y="1766274"/>
                </a:cubicBezTo>
                <a:lnTo>
                  <a:pt x="51152" y="1769618"/>
                </a:lnTo>
                <a:close/>
                <a:moveTo>
                  <a:pt x="2638296" y="1694404"/>
                </a:moveTo>
                <a:cubicBezTo>
                  <a:pt x="2638672" y="1695131"/>
                  <a:pt x="2645698" y="1709317"/>
                  <a:pt x="2640824" y="1699549"/>
                </a:cubicBezTo>
                <a:cubicBezTo>
                  <a:pt x="2638786" y="1695415"/>
                  <a:pt x="2638172" y="1694162"/>
                  <a:pt x="2638296" y="1694404"/>
                </a:cubicBezTo>
                <a:close/>
                <a:moveTo>
                  <a:pt x="155442" y="1489411"/>
                </a:moveTo>
                <a:lnTo>
                  <a:pt x="165142" y="1489411"/>
                </a:lnTo>
                <a:lnTo>
                  <a:pt x="155612" y="1492461"/>
                </a:lnTo>
                <a:close/>
                <a:moveTo>
                  <a:pt x="154960" y="1480725"/>
                </a:moveTo>
                <a:lnTo>
                  <a:pt x="155442" y="1489411"/>
                </a:lnTo>
                <a:lnTo>
                  <a:pt x="154636" y="1489411"/>
                </a:lnTo>
                <a:cubicBezTo>
                  <a:pt x="154948" y="1481143"/>
                  <a:pt x="154922" y="1479140"/>
                  <a:pt x="154960" y="1480725"/>
                </a:cubicBezTo>
                <a:close/>
                <a:moveTo>
                  <a:pt x="2178392" y="655248"/>
                </a:moveTo>
                <a:cubicBezTo>
                  <a:pt x="2186128" y="659842"/>
                  <a:pt x="2192816" y="682787"/>
                  <a:pt x="2201370" y="734315"/>
                </a:cubicBezTo>
                <a:cubicBezTo>
                  <a:pt x="2209802" y="785972"/>
                  <a:pt x="2214916" y="838214"/>
                  <a:pt x="2223350" y="889725"/>
                </a:cubicBezTo>
                <a:cubicBezTo>
                  <a:pt x="2233026" y="948844"/>
                  <a:pt x="2249614" y="901285"/>
                  <a:pt x="2281548" y="903919"/>
                </a:cubicBezTo>
                <a:cubicBezTo>
                  <a:pt x="2359374" y="909919"/>
                  <a:pt x="2309194" y="1225859"/>
                  <a:pt x="2347900" y="1276052"/>
                </a:cubicBezTo>
                <a:cubicBezTo>
                  <a:pt x="2368222" y="1302539"/>
                  <a:pt x="2493050" y="1327855"/>
                  <a:pt x="2476184" y="1377902"/>
                </a:cubicBezTo>
                <a:cubicBezTo>
                  <a:pt x="2468168" y="1401170"/>
                  <a:pt x="2522494" y="1521312"/>
                  <a:pt x="2519038" y="1524970"/>
                </a:cubicBezTo>
                <a:cubicBezTo>
                  <a:pt x="2521112" y="1516337"/>
                  <a:pt x="2523048" y="1507703"/>
                  <a:pt x="2525120" y="1499069"/>
                </a:cubicBezTo>
                <a:cubicBezTo>
                  <a:pt x="2586222" y="1496727"/>
                  <a:pt x="2560094" y="1575603"/>
                  <a:pt x="2567974" y="1607065"/>
                </a:cubicBezTo>
                <a:cubicBezTo>
                  <a:pt x="2578618" y="1649356"/>
                  <a:pt x="2623130" y="1663697"/>
                  <a:pt x="2640824" y="1699549"/>
                </a:cubicBezTo>
                <a:cubicBezTo>
                  <a:pt x="2666676" y="1751791"/>
                  <a:pt x="2670822" y="1830667"/>
                  <a:pt x="2635572" y="1880275"/>
                </a:cubicBezTo>
                <a:cubicBezTo>
                  <a:pt x="2623684" y="1897103"/>
                  <a:pt x="2640548" y="1961784"/>
                  <a:pt x="2638198" y="1984759"/>
                </a:cubicBezTo>
                <a:cubicBezTo>
                  <a:pt x="2631148" y="2051196"/>
                  <a:pt x="2540464" y="2091292"/>
                  <a:pt x="2530788" y="2157729"/>
                </a:cubicBezTo>
                <a:cubicBezTo>
                  <a:pt x="2523324" y="2209239"/>
                  <a:pt x="2453928" y="2279480"/>
                  <a:pt x="2411076" y="2305382"/>
                </a:cubicBezTo>
                <a:cubicBezTo>
                  <a:pt x="2281686" y="2383964"/>
                  <a:pt x="2198328" y="2537032"/>
                  <a:pt x="2103774" y="2650735"/>
                </a:cubicBezTo>
                <a:cubicBezTo>
                  <a:pt x="2060784" y="2702392"/>
                  <a:pt x="1991250" y="2686734"/>
                  <a:pt x="1931808" y="2712197"/>
                </a:cubicBezTo>
                <a:cubicBezTo>
                  <a:pt x="1909690" y="2721709"/>
                  <a:pt x="1823430" y="2785657"/>
                  <a:pt x="1805460" y="2783901"/>
                </a:cubicBezTo>
                <a:cubicBezTo>
                  <a:pt x="1766754" y="2780535"/>
                  <a:pt x="1773804" y="2720099"/>
                  <a:pt x="1770210" y="2705758"/>
                </a:cubicBezTo>
                <a:cubicBezTo>
                  <a:pt x="1767582" y="2695221"/>
                  <a:pt x="1657960" y="2765317"/>
                  <a:pt x="1642756" y="2762683"/>
                </a:cubicBezTo>
                <a:cubicBezTo>
                  <a:pt x="1603358" y="2755805"/>
                  <a:pt x="1525944" y="2724343"/>
                  <a:pt x="1492216" y="2700929"/>
                </a:cubicBezTo>
                <a:cubicBezTo>
                  <a:pt x="1441896" y="2665808"/>
                  <a:pt x="1510186" y="2595274"/>
                  <a:pt x="1497882" y="2548885"/>
                </a:cubicBezTo>
                <a:cubicBezTo>
                  <a:pt x="1490004" y="2518301"/>
                  <a:pt x="1432774" y="2528252"/>
                  <a:pt x="1431530" y="2519472"/>
                </a:cubicBezTo>
                <a:cubicBezTo>
                  <a:pt x="1429870" y="2507911"/>
                  <a:pt x="1511706" y="2438401"/>
                  <a:pt x="1465950" y="2418061"/>
                </a:cubicBezTo>
                <a:cubicBezTo>
                  <a:pt x="1472308" y="2420841"/>
                  <a:pt x="1385634" y="2497814"/>
                  <a:pt x="1353840" y="2495619"/>
                </a:cubicBezTo>
                <a:cubicBezTo>
                  <a:pt x="1378170" y="2460205"/>
                  <a:pt x="1416324" y="2437670"/>
                  <a:pt x="1444662" y="2396988"/>
                </a:cubicBezTo>
                <a:cubicBezTo>
                  <a:pt x="1466642" y="2365672"/>
                  <a:pt x="1475350" y="2331869"/>
                  <a:pt x="1491800" y="2303772"/>
                </a:cubicBezTo>
                <a:cubicBezTo>
                  <a:pt x="1448948" y="2377525"/>
                  <a:pt x="1347066" y="2416158"/>
                  <a:pt x="1284860" y="2472351"/>
                </a:cubicBezTo>
                <a:cubicBezTo>
                  <a:pt x="1282924" y="2444401"/>
                  <a:pt x="1295780" y="2365672"/>
                  <a:pt x="1273940" y="2339771"/>
                </a:cubicBezTo>
                <a:cubicBezTo>
                  <a:pt x="1258456" y="2321186"/>
                  <a:pt x="1265092" y="2275822"/>
                  <a:pt x="1249886" y="2269090"/>
                </a:cubicBezTo>
                <a:cubicBezTo>
                  <a:pt x="1164456" y="2231189"/>
                  <a:pt x="1084140" y="2212312"/>
                  <a:pt x="991798" y="2217287"/>
                </a:cubicBezTo>
                <a:cubicBezTo>
                  <a:pt x="875126" y="2223287"/>
                  <a:pt x="758178" y="2290748"/>
                  <a:pt x="643994" y="2310943"/>
                </a:cubicBezTo>
                <a:cubicBezTo>
                  <a:pt x="586764" y="2321186"/>
                  <a:pt x="580958" y="2388501"/>
                  <a:pt x="518198" y="2390842"/>
                </a:cubicBezTo>
                <a:cubicBezTo>
                  <a:pt x="464700" y="2393037"/>
                  <a:pt x="410650" y="2384549"/>
                  <a:pt x="357014" y="2386891"/>
                </a:cubicBezTo>
                <a:cubicBezTo>
                  <a:pt x="270340" y="2390549"/>
                  <a:pt x="198596" y="2470303"/>
                  <a:pt x="106114" y="2480253"/>
                </a:cubicBezTo>
                <a:cubicBezTo>
                  <a:pt x="70726" y="2484058"/>
                  <a:pt x="-10142" y="2419378"/>
                  <a:pt x="1054" y="2381915"/>
                </a:cubicBezTo>
                <a:cubicBezTo>
                  <a:pt x="7828" y="2359673"/>
                  <a:pt x="46258" y="2367721"/>
                  <a:pt x="63400" y="2334210"/>
                </a:cubicBezTo>
                <a:cubicBezTo>
                  <a:pt x="99894" y="2263529"/>
                  <a:pt x="103350" y="2216702"/>
                  <a:pt x="88558" y="2142363"/>
                </a:cubicBezTo>
                <a:cubicBezTo>
                  <a:pt x="77638" y="2088219"/>
                  <a:pt x="107358" y="2041098"/>
                  <a:pt x="88558" y="1985198"/>
                </a:cubicBezTo>
                <a:cubicBezTo>
                  <a:pt x="80678" y="1962040"/>
                  <a:pt x="67824" y="1848996"/>
                  <a:pt x="56640" y="1792562"/>
                </a:cubicBezTo>
                <a:lnTo>
                  <a:pt x="51274" y="1769979"/>
                </a:lnTo>
                <a:lnTo>
                  <a:pt x="54068" y="1778242"/>
                </a:lnTo>
                <a:cubicBezTo>
                  <a:pt x="56936" y="1787058"/>
                  <a:pt x="60220" y="1796351"/>
                  <a:pt x="64368" y="1798912"/>
                </a:cubicBezTo>
                <a:cubicBezTo>
                  <a:pt x="75980" y="1806082"/>
                  <a:pt x="71140" y="1765108"/>
                  <a:pt x="71002" y="1765693"/>
                </a:cubicBezTo>
                <a:cubicBezTo>
                  <a:pt x="74182" y="1750182"/>
                  <a:pt x="96714" y="1834471"/>
                  <a:pt x="113442" y="1814423"/>
                </a:cubicBezTo>
                <a:cubicBezTo>
                  <a:pt x="159750" y="1758669"/>
                  <a:pt x="49990" y="1682428"/>
                  <a:pt x="118418" y="1611455"/>
                </a:cubicBezTo>
                <a:cubicBezTo>
                  <a:pt x="137772" y="1591352"/>
                  <a:pt x="126114" y="1512989"/>
                  <a:pt x="151698" y="1493713"/>
                </a:cubicBezTo>
                <a:lnTo>
                  <a:pt x="155612" y="1492461"/>
                </a:lnTo>
                <a:lnTo>
                  <a:pt x="155672" y="1493563"/>
                </a:lnTo>
                <a:cubicBezTo>
                  <a:pt x="156812" y="1505727"/>
                  <a:pt x="159820" y="1521532"/>
                  <a:pt x="167906" y="1519556"/>
                </a:cubicBezTo>
                <a:cubicBezTo>
                  <a:pt x="209516" y="1509020"/>
                  <a:pt x="286790" y="1426925"/>
                  <a:pt x="324944" y="1399414"/>
                </a:cubicBezTo>
                <a:cubicBezTo>
                  <a:pt x="361300" y="1373366"/>
                  <a:pt x="401526" y="1394146"/>
                  <a:pt x="444104" y="1373220"/>
                </a:cubicBezTo>
                <a:cubicBezTo>
                  <a:pt x="458480" y="1366195"/>
                  <a:pt x="512254" y="1335319"/>
                  <a:pt x="528152" y="1336489"/>
                </a:cubicBezTo>
                <a:cubicBezTo>
                  <a:pt x="645930" y="1344830"/>
                  <a:pt x="649108" y="1291271"/>
                  <a:pt x="712560" y="1232005"/>
                </a:cubicBezTo>
                <a:cubicBezTo>
                  <a:pt x="720024" y="1224981"/>
                  <a:pt x="811952" y="1059182"/>
                  <a:pt x="817620" y="1070450"/>
                </a:cubicBezTo>
                <a:cubicBezTo>
                  <a:pt x="827434" y="1095620"/>
                  <a:pt x="836972" y="1120497"/>
                  <a:pt x="848170" y="1145081"/>
                </a:cubicBezTo>
                <a:cubicBezTo>
                  <a:pt x="851626" y="1131033"/>
                  <a:pt x="854944" y="1116839"/>
                  <a:pt x="858262" y="1102644"/>
                </a:cubicBezTo>
                <a:cubicBezTo>
                  <a:pt x="876784" y="1140545"/>
                  <a:pt x="820798" y="1035622"/>
                  <a:pt x="888950" y="1054938"/>
                </a:cubicBezTo>
                <a:cubicBezTo>
                  <a:pt x="934568" y="1067816"/>
                  <a:pt x="908302" y="1001965"/>
                  <a:pt x="946594" y="981477"/>
                </a:cubicBezTo>
                <a:cubicBezTo>
                  <a:pt x="995530" y="955283"/>
                  <a:pt x="1179386" y="765924"/>
                  <a:pt x="1184224" y="955430"/>
                </a:cubicBezTo>
                <a:cubicBezTo>
                  <a:pt x="1184224" y="935821"/>
                  <a:pt x="1295504" y="959673"/>
                  <a:pt x="1287624" y="936259"/>
                </a:cubicBezTo>
                <a:cubicBezTo>
                  <a:pt x="1268962" y="880213"/>
                  <a:pt x="1336008" y="797386"/>
                  <a:pt x="1388952" y="762266"/>
                </a:cubicBezTo>
                <a:cubicBezTo>
                  <a:pt x="1443970" y="725974"/>
                  <a:pt x="1560366" y="766070"/>
                  <a:pt x="1462908" y="687195"/>
                </a:cubicBezTo>
                <a:cubicBezTo>
                  <a:pt x="1449500" y="676366"/>
                  <a:pt x="1494150" y="660855"/>
                  <a:pt x="1511844" y="678708"/>
                </a:cubicBezTo>
                <a:cubicBezTo>
                  <a:pt x="1532442" y="699048"/>
                  <a:pt x="1556356" y="714560"/>
                  <a:pt x="1583728" y="725243"/>
                </a:cubicBezTo>
                <a:cubicBezTo>
                  <a:pt x="1590778" y="728608"/>
                  <a:pt x="1669020" y="757437"/>
                  <a:pt x="1675240" y="756120"/>
                </a:cubicBezTo>
                <a:cubicBezTo>
                  <a:pt x="1715606" y="746900"/>
                  <a:pt x="1747124" y="706219"/>
                  <a:pt x="1782374" y="752461"/>
                </a:cubicBezTo>
                <a:cubicBezTo>
                  <a:pt x="1802834" y="779533"/>
                  <a:pt x="1711320" y="827824"/>
                  <a:pt x="1711320" y="862945"/>
                </a:cubicBezTo>
                <a:cubicBezTo>
                  <a:pt x="1711320" y="934503"/>
                  <a:pt x="1646350" y="930845"/>
                  <a:pt x="1708280" y="1001525"/>
                </a:cubicBezTo>
                <a:cubicBezTo>
                  <a:pt x="1727356" y="1023330"/>
                  <a:pt x="1808086" y="1074840"/>
                  <a:pt x="1834628" y="1088010"/>
                </a:cubicBezTo>
                <a:cubicBezTo>
                  <a:pt x="1888126" y="1114643"/>
                  <a:pt x="1914114" y="1189421"/>
                  <a:pt x="1987242" y="1154008"/>
                </a:cubicBezTo>
                <a:cubicBezTo>
                  <a:pt x="2065344" y="1116253"/>
                  <a:pt x="2071428" y="951478"/>
                  <a:pt x="2078340" y="879920"/>
                </a:cubicBezTo>
                <a:cubicBezTo>
                  <a:pt x="2081656" y="845092"/>
                  <a:pt x="2098936" y="764900"/>
                  <a:pt x="2117460" y="737827"/>
                </a:cubicBezTo>
                <a:cubicBezTo>
                  <a:pt x="2149686" y="690908"/>
                  <a:pt x="2165496" y="647591"/>
                  <a:pt x="2178392" y="655248"/>
                </a:cubicBezTo>
                <a:close/>
                <a:moveTo>
                  <a:pt x="2679946" y="281258"/>
                </a:moveTo>
                <a:cubicBezTo>
                  <a:pt x="2668748" y="276868"/>
                  <a:pt x="2714920" y="294868"/>
                  <a:pt x="2679946" y="281258"/>
                </a:cubicBezTo>
                <a:close/>
                <a:moveTo>
                  <a:pt x="2748096" y="27950"/>
                </a:moveTo>
                <a:cubicBezTo>
                  <a:pt x="2791226" y="47559"/>
                  <a:pt x="2975772" y="139312"/>
                  <a:pt x="2900434" y="206041"/>
                </a:cubicBezTo>
                <a:cubicBezTo>
                  <a:pt x="2890896" y="196237"/>
                  <a:pt x="2886610" y="183798"/>
                  <a:pt x="2887716" y="168726"/>
                </a:cubicBezTo>
                <a:cubicBezTo>
                  <a:pt x="2890066" y="246430"/>
                  <a:pt x="2739112" y="304233"/>
                  <a:pt x="2679946" y="281258"/>
                </a:cubicBezTo>
                <a:cubicBezTo>
                  <a:pt x="2668748" y="276868"/>
                  <a:pt x="2603500" y="254186"/>
                  <a:pt x="2608062" y="241309"/>
                </a:cubicBezTo>
                <a:cubicBezTo>
                  <a:pt x="2695290" y="233406"/>
                  <a:pt x="2740908" y="231797"/>
                  <a:pt x="2816662" y="198725"/>
                </a:cubicBezTo>
                <a:cubicBezTo>
                  <a:pt x="2829656" y="193018"/>
                  <a:pt x="2835600" y="86046"/>
                  <a:pt x="2883016" y="154677"/>
                </a:cubicBezTo>
                <a:cubicBezTo>
                  <a:pt x="2857856" y="87948"/>
                  <a:pt x="2773532" y="88387"/>
                  <a:pt x="2748096" y="27950"/>
                </a:cubicBezTo>
                <a:close/>
                <a:moveTo>
                  <a:pt x="2109996" y="0"/>
                </a:moveTo>
                <a:cubicBezTo>
                  <a:pt x="2151190" y="4975"/>
                  <a:pt x="2367254" y="75217"/>
                  <a:pt x="2375686" y="113411"/>
                </a:cubicBezTo>
                <a:cubicBezTo>
                  <a:pt x="2410660" y="103752"/>
                  <a:pt x="2472038" y="184676"/>
                  <a:pt x="2454066" y="216724"/>
                </a:cubicBezTo>
                <a:cubicBezTo>
                  <a:pt x="2510882" y="211017"/>
                  <a:pt x="2598248" y="277015"/>
                  <a:pt x="2583180" y="337451"/>
                </a:cubicBezTo>
                <a:cubicBezTo>
                  <a:pt x="2563136" y="340378"/>
                  <a:pt x="2542538" y="337012"/>
                  <a:pt x="2522908" y="340378"/>
                </a:cubicBezTo>
                <a:cubicBezTo>
                  <a:pt x="2530512" y="361743"/>
                  <a:pt x="2608200" y="482032"/>
                  <a:pt x="2616496" y="484080"/>
                </a:cubicBezTo>
                <a:cubicBezTo>
                  <a:pt x="2641930" y="481154"/>
                  <a:pt x="2666814" y="493739"/>
                  <a:pt x="2653542" y="525201"/>
                </a:cubicBezTo>
                <a:cubicBezTo>
                  <a:pt x="2691972" y="525786"/>
                  <a:pt x="2790258" y="640953"/>
                  <a:pt x="2708976" y="640953"/>
                </a:cubicBezTo>
                <a:cubicBezTo>
                  <a:pt x="2635296" y="640953"/>
                  <a:pt x="2506736" y="577443"/>
                  <a:pt x="2471624" y="522713"/>
                </a:cubicBezTo>
                <a:cubicBezTo>
                  <a:pt x="2405684" y="440180"/>
                  <a:pt x="2364628" y="379889"/>
                  <a:pt x="2256250" y="455545"/>
                </a:cubicBezTo>
                <a:cubicBezTo>
                  <a:pt x="2301454" y="546127"/>
                  <a:pt x="2129348" y="541737"/>
                  <a:pt x="2080690" y="511445"/>
                </a:cubicBezTo>
                <a:cubicBezTo>
                  <a:pt x="2092162" y="464032"/>
                  <a:pt x="2114834" y="359695"/>
                  <a:pt x="2074744" y="325159"/>
                </a:cubicBezTo>
                <a:cubicBezTo>
                  <a:pt x="2129210" y="245991"/>
                  <a:pt x="2104052" y="94533"/>
                  <a:pt x="2109996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35719" tIns="35719" rIns="35719" bIns="35719" numCol="1" anchor="ctr">
            <a:noAutofit/>
          </a:bodyPr>
          <a:lstStyle/>
          <a:p>
            <a:pPr defTabSz="914217"/>
            <a:endParaRPr sz="2532" dirty="0">
              <a:solidFill>
                <a:srgbClr val="B4B4B4"/>
              </a:solidFill>
              <a:latin typeface="Lato Light" panose="020F0502020204030203" pitchFamily="34" charset="0"/>
            </a:endParaRPr>
          </a:p>
        </p:txBody>
      </p:sp>
      <p:sp>
        <p:nvSpPr>
          <p:cNvPr id="18" name="Shape 6492">
            <a:extLst>
              <a:ext uri="{FF2B5EF4-FFF2-40B4-BE49-F238E27FC236}">
                <a16:creationId xmlns:a16="http://schemas.microsoft.com/office/drawing/2014/main" id="{06DB1B97-3715-3D46-8E71-FBC7E4279C04}"/>
              </a:ext>
            </a:extLst>
          </p:cNvPr>
          <p:cNvSpPr/>
          <p:nvPr/>
        </p:nvSpPr>
        <p:spPr>
          <a:xfrm>
            <a:off x="2896218" y="3859166"/>
            <a:ext cx="1576230" cy="25709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56" h="21346" extrusionOk="0">
                <a:moveTo>
                  <a:pt x="14907" y="13611"/>
                </a:moveTo>
                <a:cubicBezTo>
                  <a:pt x="14908" y="13576"/>
                  <a:pt x="14915" y="13542"/>
                  <a:pt x="14927" y="13508"/>
                </a:cubicBezTo>
                <a:cubicBezTo>
                  <a:pt x="14945" y="13527"/>
                  <a:pt x="14935" y="13561"/>
                  <a:pt x="14907" y="13611"/>
                </a:cubicBezTo>
                <a:cubicBezTo>
                  <a:pt x="14911" y="13596"/>
                  <a:pt x="14935" y="13561"/>
                  <a:pt x="14907" y="13611"/>
                </a:cubicBezTo>
                <a:close/>
                <a:moveTo>
                  <a:pt x="13846" y="3906"/>
                </a:moveTo>
                <a:cubicBezTo>
                  <a:pt x="13745" y="4068"/>
                  <a:pt x="13727" y="4129"/>
                  <a:pt x="13495" y="4231"/>
                </a:cubicBezTo>
                <a:cubicBezTo>
                  <a:pt x="13568" y="4090"/>
                  <a:pt x="13714" y="3995"/>
                  <a:pt x="13864" y="3877"/>
                </a:cubicBezTo>
                <a:lnTo>
                  <a:pt x="13846" y="3906"/>
                </a:lnTo>
                <a:cubicBezTo>
                  <a:pt x="13827" y="3937"/>
                  <a:pt x="13846" y="3906"/>
                  <a:pt x="13846" y="3906"/>
                </a:cubicBezTo>
                <a:close/>
                <a:moveTo>
                  <a:pt x="12475" y="14778"/>
                </a:moveTo>
                <a:cubicBezTo>
                  <a:pt x="12516" y="14778"/>
                  <a:pt x="12564" y="14776"/>
                  <a:pt x="12595" y="14795"/>
                </a:cubicBezTo>
                <a:cubicBezTo>
                  <a:pt x="12555" y="14785"/>
                  <a:pt x="12514" y="14778"/>
                  <a:pt x="12475" y="14778"/>
                </a:cubicBezTo>
                <a:cubicBezTo>
                  <a:pt x="12476" y="14778"/>
                  <a:pt x="12514" y="14778"/>
                  <a:pt x="12475" y="14778"/>
                </a:cubicBezTo>
                <a:close/>
                <a:moveTo>
                  <a:pt x="7113" y="17141"/>
                </a:moveTo>
                <a:cubicBezTo>
                  <a:pt x="7109" y="17139"/>
                  <a:pt x="7101" y="17127"/>
                  <a:pt x="7096" y="17118"/>
                </a:cubicBezTo>
                <a:cubicBezTo>
                  <a:pt x="7113" y="17112"/>
                  <a:pt x="7129" y="17104"/>
                  <a:pt x="7143" y="17096"/>
                </a:cubicBezTo>
                <a:cubicBezTo>
                  <a:pt x="7135" y="17114"/>
                  <a:pt x="7137" y="17132"/>
                  <a:pt x="7149" y="17150"/>
                </a:cubicBezTo>
                <a:lnTo>
                  <a:pt x="7113" y="17141"/>
                </a:lnTo>
                <a:cubicBezTo>
                  <a:pt x="7109" y="17139"/>
                  <a:pt x="7113" y="17141"/>
                  <a:pt x="7113" y="17141"/>
                </a:cubicBezTo>
                <a:close/>
                <a:moveTo>
                  <a:pt x="4271" y="153"/>
                </a:moveTo>
                <a:cubicBezTo>
                  <a:pt x="4271" y="153"/>
                  <a:pt x="4274" y="153"/>
                  <a:pt x="4271" y="153"/>
                </a:cubicBezTo>
                <a:cubicBezTo>
                  <a:pt x="4271" y="153"/>
                  <a:pt x="4271" y="153"/>
                  <a:pt x="4271" y="153"/>
                </a:cubicBezTo>
                <a:close/>
                <a:moveTo>
                  <a:pt x="21083" y="5876"/>
                </a:moveTo>
                <a:cubicBezTo>
                  <a:pt x="20878" y="5351"/>
                  <a:pt x="20177" y="5444"/>
                  <a:pt x="19555" y="5083"/>
                </a:cubicBezTo>
                <a:cubicBezTo>
                  <a:pt x="19066" y="4799"/>
                  <a:pt x="18685" y="4740"/>
                  <a:pt x="18023" y="4717"/>
                </a:cubicBezTo>
                <a:cubicBezTo>
                  <a:pt x="17537" y="4700"/>
                  <a:pt x="17283" y="4482"/>
                  <a:pt x="16812" y="4685"/>
                </a:cubicBezTo>
                <a:cubicBezTo>
                  <a:pt x="16950" y="4215"/>
                  <a:pt x="15462" y="3995"/>
                  <a:pt x="14945" y="4103"/>
                </a:cubicBezTo>
                <a:cubicBezTo>
                  <a:pt x="14955" y="4083"/>
                  <a:pt x="15053" y="3900"/>
                  <a:pt x="15053" y="3900"/>
                </a:cubicBezTo>
                <a:cubicBezTo>
                  <a:pt x="14663" y="3887"/>
                  <a:pt x="14273" y="3873"/>
                  <a:pt x="13883" y="3862"/>
                </a:cubicBezTo>
                <a:cubicBezTo>
                  <a:pt x="14117" y="3655"/>
                  <a:pt x="14501" y="3533"/>
                  <a:pt x="14274" y="3246"/>
                </a:cubicBezTo>
                <a:cubicBezTo>
                  <a:pt x="13791" y="3298"/>
                  <a:pt x="13738" y="2329"/>
                  <a:pt x="13421" y="2513"/>
                </a:cubicBezTo>
                <a:cubicBezTo>
                  <a:pt x="13222" y="2341"/>
                  <a:pt x="12877" y="2206"/>
                  <a:pt x="12575" y="2135"/>
                </a:cubicBezTo>
                <a:cubicBezTo>
                  <a:pt x="12586" y="2119"/>
                  <a:pt x="12595" y="2102"/>
                  <a:pt x="12600" y="2085"/>
                </a:cubicBezTo>
                <a:cubicBezTo>
                  <a:pt x="12472" y="2018"/>
                  <a:pt x="11718" y="1855"/>
                  <a:pt x="11552" y="2009"/>
                </a:cubicBezTo>
                <a:cubicBezTo>
                  <a:pt x="11407" y="1950"/>
                  <a:pt x="11152" y="1951"/>
                  <a:pt x="10982" y="1957"/>
                </a:cubicBezTo>
                <a:lnTo>
                  <a:pt x="10971" y="1915"/>
                </a:lnTo>
                <a:lnTo>
                  <a:pt x="10942" y="1935"/>
                </a:lnTo>
                <a:cubicBezTo>
                  <a:pt x="10847" y="1887"/>
                  <a:pt x="10590" y="1730"/>
                  <a:pt x="10461" y="1730"/>
                </a:cubicBezTo>
                <a:cubicBezTo>
                  <a:pt x="10603" y="1730"/>
                  <a:pt x="10202" y="1408"/>
                  <a:pt x="10132" y="1370"/>
                </a:cubicBezTo>
                <a:cubicBezTo>
                  <a:pt x="10175" y="1376"/>
                  <a:pt x="10205" y="1380"/>
                  <a:pt x="10205" y="1380"/>
                </a:cubicBezTo>
                <a:cubicBezTo>
                  <a:pt x="9946" y="1224"/>
                  <a:pt x="9692" y="1045"/>
                  <a:pt x="9292" y="1115"/>
                </a:cubicBezTo>
                <a:cubicBezTo>
                  <a:pt x="9308" y="1100"/>
                  <a:pt x="9312" y="1069"/>
                  <a:pt x="9318" y="1047"/>
                </a:cubicBezTo>
                <a:cubicBezTo>
                  <a:pt x="9756" y="901"/>
                  <a:pt x="8958" y="655"/>
                  <a:pt x="8719" y="691"/>
                </a:cubicBezTo>
                <a:cubicBezTo>
                  <a:pt x="8697" y="649"/>
                  <a:pt x="8672" y="637"/>
                  <a:pt x="8622" y="605"/>
                </a:cubicBezTo>
                <a:cubicBezTo>
                  <a:pt x="8595" y="615"/>
                  <a:pt x="8857" y="603"/>
                  <a:pt x="8946" y="583"/>
                </a:cubicBezTo>
                <a:lnTo>
                  <a:pt x="8946" y="424"/>
                </a:lnTo>
                <a:cubicBezTo>
                  <a:pt x="8584" y="419"/>
                  <a:pt x="8041" y="370"/>
                  <a:pt x="7753" y="527"/>
                </a:cubicBezTo>
                <a:cubicBezTo>
                  <a:pt x="7325" y="761"/>
                  <a:pt x="7238" y="462"/>
                  <a:pt x="6865" y="462"/>
                </a:cubicBezTo>
                <a:cubicBezTo>
                  <a:pt x="6651" y="462"/>
                  <a:pt x="6162" y="582"/>
                  <a:pt x="6100" y="423"/>
                </a:cubicBezTo>
                <a:cubicBezTo>
                  <a:pt x="6035" y="257"/>
                  <a:pt x="5794" y="173"/>
                  <a:pt x="5530" y="201"/>
                </a:cubicBezTo>
                <a:cubicBezTo>
                  <a:pt x="5798" y="201"/>
                  <a:pt x="4516" y="-254"/>
                  <a:pt x="5126" y="246"/>
                </a:cubicBezTo>
                <a:cubicBezTo>
                  <a:pt x="4964" y="310"/>
                  <a:pt x="4729" y="281"/>
                  <a:pt x="4573" y="365"/>
                </a:cubicBezTo>
                <a:cubicBezTo>
                  <a:pt x="4569" y="357"/>
                  <a:pt x="4565" y="351"/>
                  <a:pt x="4561" y="344"/>
                </a:cubicBezTo>
                <a:cubicBezTo>
                  <a:pt x="4686" y="310"/>
                  <a:pt x="4802" y="265"/>
                  <a:pt x="4906" y="212"/>
                </a:cubicBezTo>
                <a:cubicBezTo>
                  <a:pt x="4915" y="-229"/>
                  <a:pt x="4397" y="153"/>
                  <a:pt x="4270" y="153"/>
                </a:cubicBezTo>
                <a:cubicBezTo>
                  <a:pt x="4167" y="164"/>
                  <a:pt x="3359" y="353"/>
                  <a:pt x="3319" y="417"/>
                </a:cubicBezTo>
                <a:lnTo>
                  <a:pt x="3145" y="383"/>
                </a:lnTo>
                <a:cubicBezTo>
                  <a:pt x="2836" y="502"/>
                  <a:pt x="2710" y="657"/>
                  <a:pt x="2597" y="861"/>
                </a:cubicBezTo>
                <a:lnTo>
                  <a:pt x="2632" y="881"/>
                </a:lnTo>
                <a:lnTo>
                  <a:pt x="2609" y="891"/>
                </a:lnTo>
                <a:cubicBezTo>
                  <a:pt x="2609" y="891"/>
                  <a:pt x="2630" y="919"/>
                  <a:pt x="2631" y="920"/>
                </a:cubicBezTo>
                <a:cubicBezTo>
                  <a:pt x="2441" y="925"/>
                  <a:pt x="2439" y="994"/>
                  <a:pt x="2367" y="1082"/>
                </a:cubicBezTo>
                <a:cubicBezTo>
                  <a:pt x="2327" y="1132"/>
                  <a:pt x="2134" y="1188"/>
                  <a:pt x="2046" y="1216"/>
                </a:cubicBezTo>
                <a:cubicBezTo>
                  <a:pt x="2006" y="1191"/>
                  <a:pt x="1971" y="1160"/>
                  <a:pt x="1938" y="1132"/>
                </a:cubicBezTo>
                <a:lnTo>
                  <a:pt x="1757" y="1278"/>
                </a:lnTo>
                <a:lnTo>
                  <a:pt x="1868" y="1415"/>
                </a:lnTo>
                <a:lnTo>
                  <a:pt x="1840" y="1419"/>
                </a:lnTo>
                <a:lnTo>
                  <a:pt x="1824" y="1473"/>
                </a:lnTo>
                <a:lnTo>
                  <a:pt x="1805" y="1460"/>
                </a:lnTo>
                <a:cubicBezTo>
                  <a:pt x="1758" y="1481"/>
                  <a:pt x="1709" y="1500"/>
                  <a:pt x="1658" y="1517"/>
                </a:cubicBezTo>
                <a:cubicBezTo>
                  <a:pt x="1549" y="1674"/>
                  <a:pt x="1707" y="1979"/>
                  <a:pt x="1798" y="2121"/>
                </a:cubicBezTo>
                <a:lnTo>
                  <a:pt x="1623" y="2198"/>
                </a:lnTo>
                <a:cubicBezTo>
                  <a:pt x="1623" y="2198"/>
                  <a:pt x="1757" y="2274"/>
                  <a:pt x="1768" y="2279"/>
                </a:cubicBezTo>
                <a:cubicBezTo>
                  <a:pt x="1773" y="2424"/>
                  <a:pt x="1650" y="2661"/>
                  <a:pt x="1803" y="2773"/>
                </a:cubicBezTo>
                <a:cubicBezTo>
                  <a:pt x="1723" y="2851"/>
                  <a:pt x="1540" y="2983"/>
                  <a:pt x="1532" y="3078"/>
                </a:cubicBezTo>
                <a:cubicBezTo>
                  <a:pt x="1139" y="3076"/>
                  <a:pt x="1182" y="3360"/>
                  <a:pt x="947" y="3451"/>
                </a:cubicBezTo>
                <a:cubicBezTo>
                  <a:pt x="945" y="3436"/>
                  <a:pt x="951" y="3434"/>
                  <a:pt x="966" y="3447"/>
                </a:cubicBezTo>
                <a:cubicBezTo>
                  <a:pt x="608" y="3513"/>
                  <a:pt x="413" y="3554"/>
                  <a:pt x="434" y="3830"/>
                </a:cubicBezTo>
                <a:cubicBezTo>
                  <a:pt x="410" y="3843"/>
                  <a:pt x="192" y="4024"/>
                  <a:pt x="245" y="4024"/>
                </a:cubicBezTo>
                <a:lnTo>
                  <a:pt x="236" y="4024"/>
                </a:lnTo>
                <a:cubicBezTo>
                  <a:pt x="54" y="4141"/>
                  <a:pt x="48" y="4311"/>
                  <a:pt x="120" y="4482"/>
                </a:cubicBezTo>
                <a:cubicBezTo>
                  <a:pt x="-250" y="4580"/>
                  <a:pt x="355" y="4716"/>
                  <a:pt x="355" y="4730"/>
                </a:cubicBezTo>
                <a:cubicBezTo>
                  <a:pt x="361" y="4790"/>
                  <a:pt x="347" y="4826"/>
                  <a:pt x="446" y="4867"/>
                </a:cubicBezTo>
                <a:cubicBezTo>
                  <a:pt x="418" y="4880"/>
                  <a:pt x="385" y="4889"/>
                  <a:pt x="354" y="4898"/>
                </a:cubicBezTo>
                <a:lnTo>
                  <a:pt x="401" y="5044"/>
                </a:lnTo>
                <a:cubicBezTo>
                  <a:pt x="360" y="5065"/>
                  <a:pt x="295" y="5073"/>
                  <a:pt x="243" y="5074"/>
                </a:cubicBezTo>
                <a:cubicBezTo>
                  <a:pt x="-96" y="5327"/>
                  <a:pt x="100" y="5478"/>
                  <a:pt x="253" y="5724"/>
                </a:cubicBezTo>
                <a:cubicBezTo>
                  <a:pt x="-131" y="5758"/>
                  <a:pt x="906" y="6336"/>
                  <a:pt x="977" y="6405"/>
                </a:cubicBezTo>
                <a:cubicBezTo>
                  <a:pt x="1473" y="6884"/>
                  <a:pt x="1943" y="7410"/>
                  <a:pt x="2366" y="7917"/>
                </a:cubicBezTo>
                <a:cubicBezTo>
                  <a:pt x="2792" y="8429"/>
                  <a:pt x="2834" y="8747"/>
                  <a:pt x="3754" y="9047"/>
                </a:cubicBezTo>
                <a:cubicBezTo>
                  <a:pt x="4138" y="9172"/>
                  <a:pt x="4518" y="9326"/>
                  <a:pt x="4908" y="9441"/>
                </a:cubicBezTo>
                <a:cubicBezTo>
                  <a:pt x="5168" y="9517"/>
                  <a:pt x="5201" y="9759"/>
                  <a:pt x="5520" y="9800"/>
                </a:cubicBezTo>
                <a:cubicBezTo>
                  <a:pt x="5673" y="10251"/>
                  <a:pt x="5783" y="10655"/>
                  <a:pt x="5791" y="11117"/>
                </a:cubicBezTo>
                <a:cubicBezTo>
                  <a:pt x="5711" y="11122"/>
                  <a:pt x="5913" y="12338"/>
                  <a:pt x="5907" y="12464"/>
                </a:cubicBezTo>
                <a:cubicBezTo>
                  <a:pt x="5882" y="13059"/>
                  <a:pt x="5883" y="13548"/>
                  <a:pt x="6193" y="14121"/>
                </a:cubicBezTo>
                <a:lnTo>
                  <a:pt x="6225" y="14132"/>
                </a:lnTo>
                <a:cubicBezTo>
                  <a:pt x="6430" y="14543"/>
                  <a:pt x="6291" y="15161"/>
                  <a:pt x="6165" y="15567"/>
                </a:cubicBezTo>
                <a:lnTo>
                  <a:pt x="5959" y="15469"/>
                </a:lnTo>
                <a:cubicBezTo>
                  <a:pt x="6052" y="15704"/>
                  <a:pt x="6153" y="16040"/>
                  <a:pt x="6421" y="16224"/>
                </a:cubicBezTo>
                <a:cubicBezTo>
                  <a:pt x="6507" y="16420"/>
                  <a:pt x="6366" y="16837"/>
                  <a:pt x="6657" y="17019"/>
                </a:cubicBezTo>
                <a:lnTo>
                  <a:pt x="6608" y="17029"/>
                </a:lnTo>
                <a:cubicBezTo>
                  <a:pt x="6637" y="17135"/>
                  <a:pt x="6673" y="17242"/>
                  <a:pt x="6698" y="17348"/>
                </a:cubicBezTo>
                <a:cubicBezTo>
                  <a:pt x="6724" y="17460"/>
                  <a:pt x="6961" y="17753"/>
                  <a:pt x="7204" y="17552"/>
                </a:cubicBezTo>
                <a:cubicBezTo>
                  <a:pt x="7368" y="17415"/>
                  <a:pt x="7130" y="17379"/>
                  <a:pt x="7104" y="17271"/>
                </a:cubicBezTo>
                <a:cubicBezTo>
                  <a:pt x="7153" y="17247"/>
                  <a:pt x="7205" y="17224"/>
                  <a:pt x="7258" y="17204"/>
                </a:cubicBezTo>
                <a:cubicBezTo>
                  <a:pt x="7266" y="17207"/>
                  <a:pt x="7274" y="17209"/>
                  <a:pt x="7283" y="17212"/>
                </a:cubicBezTo>
                <a:cubicBezTo>
                  <a:pt x="7428" y="17330"/>
                  <a:pt x="7359" y="17669"/>
                  <a:pt x="7457" y="17825"/>
                </a:cubicBezTo>
                <a:cubicBezTo>
                  <a:pt x="7064" y="17733"/>
                  <a:pt x="6781" y="17992"/>
                  <a:pt x="7244" y="18037"/>
                </a:cubicBezTo>
                <a:cubicBezTo>
                  <a:pt x="7249" y="18089"/>
                  <a:pt x="7372" y="18164"/>
                  <a:pt x="7414" y="18219"/>
                </a:cubicBezTo>
                <a:cubicBezTo>
                  <a:pt x="7100" y="18171"/>
                  <a:pt x="6990" y="18391"/>
                  <a:pt x="6948" y="18541"/>
                </a:cubicBezTo>
                <a:cubicBezTo>
                  <a:pt x="6858" y="18867"/>
                  <a:pt x="7590" y="18545"/>
                  <a:pt x="7695" y="18694"/>
                </a:cubicBezTo>
                <a:cubicBezTo>
                  <a:pt x="7722" y="18862"/>
                  <a:pt x="7638" y="18904"/>
                  <a:pt x="7476" y="18960"/>
                </a:cubicBezTo>
                <a:cubicBezTo>
                  <a:pt x="7193" y="19058"/>
                  <a:pt x="7547" y="19380"/>
                  <a:pt x="7676" y="19483"/>
                </a:cubicBezTo>
                <a:cubicBezTo>
                  <a:pt x="7806" y="19585"/>
                  <a:pt x="8719" y="19925"/>
                  <a:pt x="8709" y="20034"/>
                </a:cubicBezTo>
                <a:cubicBezTo>
                  <a:pt x="8675" y="20055"/>
                  <a:pt x="8539" y="20057"/>
                  <a:pt x="8495" y="20060"/>
                </a:cubicBezTo>
                <a:cubicBezTo>
                  <a:pt x="8668" y="20215"/>
                  <a:pt x="8970" y="20245"/>
                  <a:pt x="9155" y="20402"/>
                </a:cubicBezTo>
                <a:cubicBezTo>
                  <a:pt x="9472" y="20673"/>
                  <a:pt x="9686" y="20866"/>
                  <a:pt x="10256" y="20922"/>
                </a:cubicBezTo>
                <a:cubicBezTo>
                  <a:pt x="10224" y="21093"/>
                  <a:pt x="10989" y="21099"/>
                  <a:pt x="11173" y="21106"/>
                </a:cubicBezTo>
                <a:cubicBezTo>
                  <a:pt x="11320" y="21272"/>
                  <a:pt x="11860" y="21266"/>
                  <a:pt x="12121" y="21346"/>
                </a:cubicBezTo>
                <a:cubicBezTo>
                  <a:pt x="12171" y="21325"/>
                  <a:pt x="12227" y="21311"/>
                  <a:pt x="12286" y="21303"/>
                </a:cubicBezTo>
                <a:cubicBezTo>
                  <a:pt x="12279" y="21275"/>
                  <a:pt x="12265" y="21249"/>
                  <a:pt x="12243" y="21224"/>
                </a:cubicBezTo>
                <a:cubicBezTo>
                  <a:pt x="12367" y="21226"/>
                  <a:pt x="12609" y="21245"/>
                  <a:pt x="12688" y="21175"/>
                </a:cubicBezTo>
                <a:cubicBezTo>
                  <a:pt x="13408" y="21075"/>
                  <a:pt x="12856" y="20944"/>
                  <a:pt x="12432" y="20879"/>
                </a:cubicBezTo>
                <a:cubicBezTo>
                  <a:pt x="12038" y="20820"/>
                  <a:pt x="11669" y="20556"/>
                  <a:pt x="11367" y="20396"/>
                </a:cubicBezTo>
                <a:lnTo>
                  <a:pt x="11371" y="20394"/>
                </a:lnTo>
                <a:cubicBezTo>
                  <a:pt x="11287" y="20307"/>
                  <a:pt x="11160" y="20275"/>
                  <a:pt x="11013" y="20336"/>
                </a:cubicBezTo>
                <a:cubicBezTo>
                  <a:pt x="10986" y="20329"/>
                  <a:pt x="10938" y="20310"/>
                  <a:pt x="10929" y="20303"/>
                </a:cubicBezTo>
                <a:cubicBezTo>
                  <a:pt x="10926" y="20288"/>
                  <a:pt x="10923" y="20273"/>
                  <a:pt x="10922" y="20258"/>
                </a:cubicBezTo>
                <a:lnTo>
                  <a:pt x="11154" y="20296"/>
                </a:lnTo>
                <a:lnTo>
                  <a:pt x="11240" y="20191"/>
                </a:lnTo>
                <a:cubicBezTo>
                  <a:pt x="10960" y="20056"/>
                  <a:pt x="10729" y="19885"/>
                  <a:pt x="10600" y="19679"/>
                </a:cubicBezTo>
                <a:cubicBezTo>
                  <a:pt x="11043" y="19491"/>
                  <a:pt x="10850" y="19267"/>
                  <a:pt x="11190" y="19008"/>
                </a:cubicBezTo>
                <a:cubicBezTo>
                  <a:pt x="11610" y="18689"/>
                  <a:pt x="10881" y="18589"/>
                  <a:pt x="10564" y="18488"/>
                </a:cubicBezTo>
                <a:cubicBezTo>
                  <a:pt x="9933" y="18287"/>
                  <a:pt x="10482" y="18110"/>
                  <a:pt x="10762" y="17956"/>
                </a:cubicBezTo>
                <a:cubicBezTo>
                  <a:pt x="11082" y="17780"/>
                  <a:pt x="10532" y="17572"/>
                  <a:pt x="10925" y="17461"/>
                </a:cubicBezTo>
                <a:cubicBezTo>
                  <a:pt x="11053" y="17363"/>
                  <a:pt x="11542" y="17241"/>
                  <a:pt x="11132" y="17081"/>
                </a:cubicBezTo>
                <a:cubicBezTo>
                  <a:pt x="10719" y="16920"/>
                  <a:pt x="10542" y="17195"/>
                  <a:pt x="10370" y="16756"/>
                </a:cubicBezTo>
                <a:cubicBezTo>
                  <a:pt x="10280" y="16736"/>
                  <a:pt x="10698" y="16839"/>
                  <a:pt x="10701" y="16840"/>
                </a:cubicBezTo>
                <a:cubicBezTo>
                  <a:pt x="10852" y="16881"/>
                  <a:pt x="11044" y="16917"/>
                  <a:pt x="11208" y="16879"/>
                </a:cubicBezTo>
                <a:cubicBezTo>
                  <a:pt x="11677" y="16773"/>
                  <a:pt x="11296" y="16620"/>
                  <a:pt x="11327" y="16476"/>
                </a:cubicBezTo>
                <a:lnTo>
                  <a:pt x="11391" y="16465"/>
                </a:lnTo>
                <a:cubicBezTo>
                  <a:pt x="11399" y="16341"/>
                  <a:pt x="11312" y="16265"/>
                  <a:pt x="11208" y="16169"/>
                </a:cubicBezTo>
                <a:cubicBezTo>
                  <a:pt x="11664" y="16259"/>
                  <a:pt x="12455" y="16159"/>
                  <a:pt x="12835" y="15994"/>
                </a:cubicBezTo>
                <a:cubicBezTo>
                  <a:pt x="13028" y="15910"/>
                  <a:pt x="13154" y="15698"/>
                  <a:pt x="13228" y="15565"/>
                </a:cubicBezTo>
                <a:cubicBezTo>
                  <a:pt x="13402" y="15253"/>
                  <a:pt x="12911" y="15333"/>
                  <a:pt x="12834" y="15144"/>
                </a:cubicBezTo>
                <a:cubicBezTo>
                  <a:pt x="12802" y="15022"/>
                  <a:pt x="12963" y="14987"/>
                  <a:pt x="12778" y="14873"/>
                </a:cubicBezTo>
                <a:cubicBezTo>
                  <a:pt x="13254" y="14989"/>
                  <a:pt x="14069" y="14954"/>
                  <a:pt x="14075" y="14543"/>
                </a:cubicBezTo>
                <a:cubicBezTo>
                  <a:pt x="14715" y="14565"/>
                  <a:pt x="14622" y="13934"/>
                  <a:pt x="14861" y="13689"/>
                </a:cubicBezTo>
                <a:cubicBezTo>
                  <a:pt x="14826" y="13753"/>
                  <a:pt x="14779" y="13815"/>
                  <a:pt x="14699" y="13862"/>
                </a:cubicBezTo>
                <a:lnTo>
                  <a:pt x="14810" y="13932"/>
                </a:lnTo>
                <a:lnTo>
                  <a:pt x="14823" y="13925"/>
                </a:lnTo>
                <a:lnTo>
                  <a:pt x="14866" y="13945"/>
                </a:lnTo>
                <a:cubicBezTo>
                  <a:pt x="15391" y="13663"/>
                  <a:pt x="15253" y="13268"/>
                  <a:pt x="15713" y="12979"/>
                </a:cubicBezTo>
                <a:cubicBezTo>
                  <a:pt x="16218" y="12660"/>
                  <a:pt x="15525" y="12151"/>
                  <a:pt x="15954" y="11777"/>
                </a:cubicBezTo>
                <a:cubicBezTo>
                  <a:pt x="16313" y="11463"/>
                  <a:pt x="17360" y="11121"/>
                  <a:pt x="17972" y="11165"/>
                </a:cubicBezTo>
                <a:cubicBezTo>
                  <a:pt x="18474" y="11201"/>
                  <a:pt x="18489" y="10927"/>
                  <a:pt x="18940" y="10851"/>
                </a:cubicBezTo>
                <a:cubicBezTo>
                  <a:pt x="18679" y="10613"/>
                  <a:pt x="19041" y="10505"/>
                  <a:pt x="19136" y="10300"/>
                </a:cubicBezTo>
                <a:cubicBezTo>
                  <a:pt x="19263" y="10026"/>
                  <a:pt x="19440" y="9737"/>
                  <a:pt x="19532" y="9473"/>
                </a:cubicBezTo>
                <a:cubicBezTo>
                  <a:pt x="19677" y="9053"/>
                  <a:pt x="19187" y="8394"/>
                  <a:pt x="19505" y="8013"/>
                </a:cubicBezTo>
                <a:cubicBezTo>
                  <a:pt x="20005" y="8053"/>
                  <a:pt x="20030" y="7526"/>
                  <a:pt x="20245" y="7340"/>
                </a:cubicBezTo>
                <a:cubicBezTo>
                  <a:pt x="20849" y="6817"/>
                  <a:pt x="21350" y="6573"/>
                  <a:pt x="21083" y="5876"/>
                </a:cubicBezTo>
                <a:cubicBezTo>
                  <a:pt x="21071" y="5847"/>
                  <a:pt x="21253" y="6319"/>
                  <a:pt x="21083" y="587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defTabSz="914217">
              <a:defRPr>
                <a:solidFill>
                  <a:srgbClr val="4C4C4C"/>
                </a:solidFill>
              </a:defRPr>
            </a:pPr>
            <a:endParaRPr sz="2532" dirty="0">
              <a:solidFill>
                <a:srgbClr val="4C4C4C"/>
              </a:solidFill>
              <a:latin typeface="Lato Light" panose="020F0502020204030203" pitchFamily="34" charset="0"/>
            </a:endParaRPr>
          </a:p>
        </p:txBody>
      </p:sp>
      <p:sp>
        <p:nvSpPr>
          <p:cNvPr id="19" name="Shape 6493">
            <a:extLst>
              <a:ext uri="{FF2B5EF4-FFF2-40B4-BE49-F238E27FC236}">
                <a16:creationId xmlns:a16="http://schemas.microsoft.com/office/drawing/2014/main" id="{5841F1F5-4C4F-BA45-A2EF-719B6807749D}"/>
              </a:ext>
            </a:extLst>
          </p:cNvPr>
          <p:cNvSpPr/>
          <p:nvPr/>
        </p:nvSpPr>
        <p:spPr>
          <a:xfrm>
            <a:off x="6392953" y="1453000"/>
            <a:ext cx="4114242" cy="32514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535" extrusionOk="0">
                <a:moveTo>
                  <a:pt x="16904" y="15081"/>
                </a:moveTo>
                <a:cubicBezTo>
                  <a:pt x="16878" y="15144"/>
                  <a:pt x="16987" y="15511"/>
                  <a:pt x="17048" y="15519"/>
                </a:cubicBezTo>
                <a:cubicBezTo>
                  <a:pt x="17083" y="15524"/>
                  <a:pt x="17047" y="15382"/>
                  <a:pt x="17101" y="15439"/>
                </a:cubicBezTo>
                <a:cubicBezTo>
                  <a:pt x="17151" y="15490"/>
                  <a:pt x="17019" y="15711"/>
                  <a:pt x="17203" y="15682"/>
                </a:cubicBezTo>
                <a:cubicBezTo>
                  <a:pt x="17259" y="15674"/>
                  <a:pt x="17432" y="15703"/>
                  <a:pt x="17464" y="15758"/>
                </a:cubicBezTo>
                <a:cubicBezTo>
                  <a:pt x="17452" y="15727"/>
                  <a:pt x="17442" y="15696"/>
                  <a:pt x="17435" y="15663"/>
                </a:cubicBezTo>
                <a:cubicBezTo>
                  <a:pt x="17516" y="15683"/>
                  <a:pt x="17654" y="15992"/>
                  <a:pt x="17725" y="15946"/>
                </a:cubicBezTo>
                <a:cubicBezTo>
                  <a:pt x="17786" y="15905"/>
                  <a:pt x="17633" y="15755"/>
                  <a:pt x="17633" y="15702"/>
                </a:cubicBezTo>
                <a:cubicBezTo>
                  <a:pt x="17660" y="15714"/>
                  <a:pt x="17766" y="15737"/>
                  <a:pt x="17745" y="15652"/>
                </a:cubicBezTo>
                <a:cubicBezTo>
                  <a:pt x="17729" y="15587"/>
                  <a:pt x="17567" y="15597"/>
                  <a:pt x="17540" y="15580"/>
                </a:cubicBezTo>
                <a:cubicBezTo>
                  <a:pt x="17349" y="15455"/>
                  <a:pt x="17283" y="15635"/>
                  <a:pt x="17202" y="15310"/>
                </a:cubicBezTo>
                <a:cubicBezTo>
                  <a:pt x="17153" y="15112"/>
                  <a:pt x="17295" y="15098"/>
                  <a:pt x="17324" y="14930"/>
                </a:cubicBezTo>
                <a:cubicBezTo>
                  <a:pt x="17333" y="14883"/>
                  <a:pt x="17282" y="14574"/>
                  <a:pt x="17261" y="14508"/>
                </a:cubicBezTo>
                <a:cubicBezTo>
                  <a:pt x="17172" y="14517"/>
                  <a:pt x="16955" y="14428"/>
                  <a:pt x="16945" y="14587"/>
                </a:cubicBezTo>
                <a:cubicBezTo>
                  <a:pt x="16940" y="14669"/>
                  <a:pt x="17033" y="15040"/>
                  <a:pt x="16988" y="15085"/>
                </a:cubicBezTo>
                <a:cubicBezTo>
                  <a:pt x="16958" y="15115"/>
                  <a:pt x="16927" y="15024"/>
                  <a:pt x="16904" y="15081"/>
                </a:cubicBezTo>
                <a:close/>
                <a:moveTo>
                  <a:pt x="16904" y="15081"/>
                </a:moveTo>
                <a:cubicBezTo>
                  <a:pt x="16926" y="15025"/>
                  <a:pt x="16888" y="15121"/>
                  <a:pt x="16904" y="15081"/>
                </a:cubicBezTo>
                <a:cubicBezTo>
                  <a:pt x="16904" y="15081"/>
                  <a:pt x="16904" y="15081"/>
                  <a:pt x="16904" y="15081"/>
                </a:cubicBezTo>
                <a:close/>
                <a:moveTo>
                  <a:pt x="17709" y="16709"/>
                </a:moveTo>
                <a:cubicBezTo>
                  <a:pt x="17708" y="16802"/>
                  <a:pt x="17805" y="16839"/>
                  <a:pt x="17834" y="16746"/>
                </a:cubicBezTo>
                <a:cubicBezTo>
                  <a:pt x="17843" y="16718"/>
                  <a:pt x="17726" y="16544"/>
                  <a:pt x="17723" y="16461"/>
                </a:cubicBezTo>
                <a:cubicBezTo>
                  <a:pt x="17724" y="16510"/>
                  <a:pt x="17344" y="16224"/>
                  <a:pt x="17341" y="16255"/>
                </a:cubicBezTo>
                <a:cubicBezTo>
                  <a:pt x="17337" y="16305"/>
                  <a:pt x="17337" y="16436"/>
                  <a:pt x="17350" y="16498"/>
                </a:cubicBezTo>
                <a:cubicBezTo>
                  <a:pt x="17373" y="16614"/>
                  <a:pt x="17515" y="16528"/>
                  <a:pt x="17520" y="16668"/>
                </a:cubicBezTo>
                <a:cubicBezTo>
                  <a:pt x="17522" y="16697"/>
                  <a:pt x="17426" y="16700"/>
                  <a:pt x="17444" y="16766"/>
                </a:cubicBezTo>
                <a:cubicBezTo>
                  <a:pt x="17455" y="16807"/>
                  <a:pt x="17578" y="16963"/>
                  <a:pt x="17612" y="16917"/>
                </a:cubicBezTo>
                <a:cubicBezTo>
                  <a:pt x="17662" y="16850"/>
                  <a:pt x="17544" y="16759"/>
                  <a:pt x="17614" y="16682"/>
                </a:cubicBezTo>
                <a:cubicBezTo>
                  <a:pt x="17616" y="16704"/>
                  <a:pt x="17611" y="16808"/>
                  <a:pt x="17633" y="16819"/>
                </a:cubicBezTo>
                <a:cubicBezTo>
                  <a:pt x="17628" y="16817"/>
                  <a:pt x="17623" y="16814"/>
                  <a:pt x="17634" y="16819"/>
                </a:cubicBezTo>
                <a:cubicBezTo>
                  <a:pt x="17645" y="16824"/>
                  <a:pt x="17640" y="16822"/>
                  <a:pt x="17634" y="16819"/>
                </a:cubicBezTo>
                <a:cubicBezTo>
                  <a:pt x="17657" y="16828"/>
                  <a:pt x="17680" y="16724"/>
                  <a:pt x="17709" y="16709"/>
                </a:cubicBezTo>
                <a:close/>
                <a:moveTo>
                  <a:pt x="17710" y="15961"/>
                </a:moveTo>
                <a:cubicBezTo>
                  <a:pt x="17692" y="16058"/>
                  <a:pt x="17961" y="16228"/>
                  <a:pt x="17733" y="16237"/>
                </a:cubicBezTo>
                <a:cubicBezTo>
                  <a:pt x="17725" y="16290"/>
                  <a:pt x="17863" y="16620"/>
                  <a:pt x="17917" y="16605"/>
                </a:cubicBezTo>
                <a:cubicBezTo>
                  <a:pt x="17920" y="16528"/>
                  <a:pt x="17845" y="16422"/>
                  <a:pt x="17860" y="16351"/>
                </a:cubicBezTo>
                <a:cubicBezTo>
                  <a:pt x="17876" y="16273"/>
                  <a:pt x="17948" y="16350"/>
                  <a:pt x="17980" y="16311"/>
                </a:cubicBezTo>
                <a:cubicBezTo>
                  <a:pt x="17973" y="16319"/>
                  <a:pt x="17965" y="16329"/>
                  <a:pt x="17980" y="16310"/>
                </a:cubicBezTo>
                <a:cubicBezTo>
                  <a:pt x="17991" y="16297"/>
                  <a:pt x="17986" y="16303"/>
                  <a:pt x="17980" y="16310"/>
                </a:cubicBezTo>
                <a:cubicBezTo>
                  <a:pt x="18077" y="16188"/>
                  <a:pt x="17806" y="15955"/>
                  <a:pt x="17710" y="15961"/>
                </a:cubicBezTo>
                <a:close/>
                <a:moveTo>
                  <a:pt x="18167" y="17453"/>
                </a:moveTo>
                <a:cubicBezTo>
                  <a:pt x="18167" y="17440"/>
                  <a:pt x="18167" y="17446"/>
                  <a:pt x="18167" y="17453"/>
                </a:cubicBezTo>
                <a:cubicBezTo>
                  <a:pt x="18167" y="17453"/>
                  <a:pt x="18167" y="17453"/>
                  <a:pt x="18167" y="17453"/>
                </a:cubicBezTo>
                <a:close/>
                <a:moveTo>
                  <a:pt x="18083" y="17581"/>
                </a:moveTo>
                <a:cubicBezTo>
                  <a:pt x="18118" y="17811"/>
                  <a:pt x="18000" y="17620"/>
                  <a:pt x="18003" y="17620"/>
                </a:cubicBezTo>
                <a:cubicBezTo>
                  <a:pt x="17800" y="17636"/>
                  <a:pt x="17817" y="17533"/>
                  <a:pt x="17813" y="17287"/>
                </a:cubicBezTo>
                <a:cubicBezTo>
                  <a:pt x="17810" y="17128"/>
                  <a:pt x="17608" y="17239"/>
                  <a:pt x="17535" y="17194"/>
                </a:cubicBezTo>
                <a:cubicBezTo>
                  <a:pt x="17492" y="17167"/>
                  <a:pt x="17488" y="17406"/>
                  <a:pt x="17436" y="17391"/>
                </a:cubicBezTo>
                <a:cubicBezTo>
                  <a:pt x="17357" y="17368"/>
                  <a:pt x="17569" y="16871"/>
                  <a:pt x="17719" y="16991"/>
                </a:cubicBezTo>
                <a:cubicBezTo>
                  <a:pt x="17721" y="16992"/>
                  <a:pt x="17793" y="17215"/>
                  <a:pt x="17812" y="17062"/>
                </a:cubicBezTo>
                <a:cubicBezTo>
                  <a:pt x="17825" y="16959"/>
                  <a:pt x="17826" y="16988"/>
                  <a:pt x="17894" y="16996"/>
                </a:cubicBezTo>
                <a:cubicBezTo>
                  <a:pt x="17909" y="16893"/>
                  <a:pt x="17880" y="16906"/>
                  <a:pt x="17983" y="16886"/>
                </a:cubicBezTo>
                <a:cubicBezTo>
                  <a:pt x="18091" y="16865"/>
                  <a:pt x="17957" y="16726"/>
                  <a:pt x="18000" y="16693"/>
                </a:cubicBezTo>
                <a:cubicBezTo>
                  <a:pt x="18101" y="16614"/>
                  <a:pt x="18130" y="16965"/>
                  <a:pt x="18133" y="16978"/>
                </a:cubicBezTo>
                <a:cubicBezTo>
                  <a:pt x="18131" y="16970"/>
                  <a:pt x="18211" y="17160"/>
                  <a:pt x="18200" y="17128"/>
                </a:cubicBezTo>
                <a:cubicBezTo>
                  <a:pt x="18258" y="17300"/>
                  <a:pt x="18153" y="17341"/>
                  <a:pt x="18174" y="17494"/>
                </a:cubicBezTo>
                <a:lnTo>
                  <a:pt x="18168" y="17460"/>
                </a:lnTo>
                <a:cubicBezTo>
                  <a:pt x="18167" y="17449"/>
                  <a:pt x="18120" y="17319"/>
                  <a:pt x="18100" y="17304"/>
                </a:cubicBezTo>
                <a:cubicBezTo>
                  <a:pt x="17981" y="17215"/>
                  <a:pt x="18085" y="17594"/>
                  <a:pt x="18083" y="17581"/>
                </a:cubicBezTo>
                <a:close/>
                <a:moveTo>
                  <a:pt x="18592" y="19309"/>
                </a:moveTo>
                <a:cubicBezTo>
                  <a:pt x="18592" y="19309"/>
                  <a:pt x="18587" y="19307"/>
                  <a:pt x="18585" y="19305"/>
                </a:cubicBezTo>
                <a:cubicBezTo>
                  <a:pt x="18586" y="19306"/>
                  <a:pt x="18588" y="19307"/>
                  <a:pt x="18592" y="19309"/>
                </a:cubicBezTo>
                <a:close/>
                <a:moveTo>
                  <a:pt x="18592" y="19309"/>
                </a:moveTo>
                <a:lnTo>
                  <a:pt x="18598" y="19309"/>
                </a:lnTo>
                <a:cubicBezTo>
                  <a:pt x="18615" y="19134"/>
                  <a:pt x="18425" y="19063"/>
                  <a:pt x="18628" y="18989"/>
                </a:cubicBezTo>
                <a:cubicBezTo>
                  <a:pt x="18655" y="18947"/>
                  <a:pt x="18648" y="18911"/>
                  <a:pt x="18607" y="18881"/>
                </a:cubicBezTo>
                <a:cubicBezTo>
                  <a:pt x="18642" y="18813"/>
                  <a:pt x="18683" y="18803"/>
                  <a:pt x="18669" y="18696"/>
                </a:cubicBezTo>
                <a:cubicBezTo>
                  <a:pt x="18643" y="18690"/>
                  <a:pt x="18459" y="18728"/>
                  <a:pt x="18561" y="18611"/>
                </a:cubicBezTo>
                <a:cubicBezTo>
                  <a:pt x="18564" y="18608"/>
                  <a:pt x="18724" y="18381"/>
                  <a:pt x="18601" y="18449"/>
                </a:cubicBezTo>
                <a:cubicBezTo>
                  <a:pt x="18400" y="18560"/>
                  <a:pt x="18393" y="19197"/>
                  <a:pt x="18592" y="19309"/>
                </a:cubicBezTo>
                <a:close/>
                <a:moveTo>
                  <a:pt x="18103" y="19991"/>
                </a:moveTo>
                <a:cubicBezTo>
                  <a:pt x="18100" y="19960"/>
                  <a:pt x="18096" y="19927"/>
                  <a:pt x="18103" y="19992"/>
                </a:cubicBezTo>
                <a:cubicBezTo>
                  <a:pt x="18109" y="20049"/>
                  <a:pt x="18106" y="20022"/>
                  <a:pt x="18103" y="19992"/>
                </a:cubicBezTo>
                <a:cubicBezTo>
                  <a:pt x="18116" y="20110"/>
                  <a:pt x="18306" y="20161"/>
                  <a:pt x="18306" y="20039"/>
                </a:cubicBezTo>
                <a:lnTo>
                  <a:pt x="18306" y="20017"/>
                </a:lnTo>
                <a:cubicBezTo>
                  <a:pt x="18306" y="19930"/>
                  <a:pt x="18091" y="19867"/>
                  <a:pt x="18103" y="19991"/>
                </a:cubicBezTo>
                <a:close/>
                <a:moveTo>
                  <a:pt x="18904" y="19884"/>
                </a:moveTo>
                <a:cubicBezTo>
                  <a:pt x="18917" y="19893"/>
                  <a:pt x="18937" y="19906"/>
                  <a:pt x="18903" y="19884"/>
                </a:cubicBezTo>
                <a:cubicBezTo>
                  <a:pt x="18890" y="19876"/>
                  <a:pt x="18895" y="19879"/>
                  <a:pt x="18902" y="19883"/>
                </a:cubicBezTo>
                <a:cubicBezTo>
                  <a:pt x="18853" y="19853"/>
                  <a:pt x="18538" y="19779"/>
                  <a:pt x="18518" y="19896"/>
                </a:cubicBezTo>
                <a:cubicBezTo>
                  <a:pt x="18509" y="19950"/>
                  <a:pt x="18935" y="20067"/>
                  <a:pt x="18988" y="20089"/>
                </a:cubicBezTo>
                <a:cubicBezTo>
                  <a:pt x="19014" y="20004"/>
                  <a:pt x="18985" y="19937"/>
                  <a:pt x="18904" y="19884"/>
                </a:cubicBezTo>
                <a:close/>
                <a:moveTo>
                  <a:pt x="16263" y="21201"/>
                </a:moveTo>
                <a:cubicBezTo>
                  <a:pt x="16276" y="21209"/>
                  <a:pt x="16293" y="21218"/>
                  <a:pt x="16262" y="21201"/>
                </a:cubicBezTo>
                <a:cubicBezTo>
                  <a:pt x="16243" y="21190"/>
                  <a:pt x="16250" y="21195"/>
                  <a:pt x="16261" y="21200"/>
                </a:cubicBezTo>
                <a:cubicBezTo>
                  <a:pt x="16178" y="21156"/>
                  <a:pt x="15894" y="21117"/>
                  <a:pt x="15839" y="21038"/>
                </a:cubicBezTo>
                <a:cubicBezTo>
                  <a:pt x="15766" y="20931"/>
                  <a:pt x="16060" y="20952"/>
                  <a:pt x="16033" y="20890"/>
                </a:cubicBezTo>
                <a:cubicBezTo>
                  <a:pt x="16015" y="20847"/>
                  <a:pt x="15631" y="20892"/>
                  <a:pt x="15548" y="20827"/>
                </a:cubicBezTo>
                <a:cubicBezTo>
                  <a:pt x="15431" y="20733"/>
                  <a:pt x="15383" y="20954"/>
                  <a:pt x="15185" y="20881"/>
                </a:cubicBezTo>
                <a:cubicBezTo>
                  <a:pt x="15030" y="20824"/>
                  <a:pt x="14638" y="20421"/>
                  <a:pt x="14549" y="20854"/>
                </a:cubicBezTo>
                <a:cubicBezTo>
                  <a:pt x="14678" y="20857"/>
                  <a:pt x="14825" y="21025"/>
                  <a:pt x="14961" y="21071"/>
                </a:cubicBezTo>
                <a:cubicBezTo>
                  <a:pt x="15189" y="21147"/>
                  <a:pt x="15472" y="21216"/>
                  <a:pt x="15706" y="21244"/>
                </a:cubicBezTo>
                <a:cubicBezTo>
                  <a:pt x="15768" y="21252"/>
                  <a:pt x="16095" y="21365"/>
                  <a:pt x="16116" y="21306"/>
                </a:cubicBezTo>
                <a:cubicBezTo>
                  <a:pt x="16108" y="21329"/>
                  <a:pt x="16443" y="21301"/>
                  <a:pt x="16263" y="21201"/>
                </a:cubicBezTo>
                <a:close/>
                <a:moveTo>
                  <a:pt x="14587" y="20535"/>
                </a:moveTo>
                <a:cubicBezTo>
                  <a:pt x="14613" y="20480"/>
                  <a:pt x="14595" y="20518"/>
                  <a:pt x="14587" y="20535"/>
                </a:cubicBezTo>
                <a:cubicBezTo>
                  <a:pt x="14615" y="20477"/>
                  <a:pt x="14667" y="19955"/>
                  <a:pt x="14646" y="19893"/>
                </a:cubicBezTo>
                <a:cubicBezTo>
                  <a:pt x="14672" y="19912"/>
                  <a:pt x="14704" y="19916"/>
                  <a:pt x="14725" y="19942"/>
                </a:cubicBezTo>
                <a:cubicBezTo>
                  <a:pt x="14719" y="19826"/>
                  <a:pt x="14724" y="19684"/>
                  <a:pt x="14625" y="19570"/>
                </a:cubicBezTo>
                <a:cubicBezTo>
                  <a:pt x="14582" y="19521"/>
                  <a:pt x="14466" y="19573"/>
                  <a:pt x="14476" y="19656"/>
                </a:cubicBezTo>
                <a:cubicBezTo>
                  <a:pt x="14484" y="19728"/>
                  <a:pt x="14595" y="19726"/>
                  <a:pt x="14612" y="19833"/>
                </a:cubicBezTo>
                <a:cubicBezTo>
                  <a:pt x="14544" y="19734"/>
                  <a:pt x="14504" y="19734"/>
                  <a:pt x="14410" y="19686"/>
                </a:cubicBezTo>
                <a:cubicBezTo>
                  <a:pt x="14334" y="19438"/>
                  <a:pt x="14184" y="19343"/>
                  <a:pt x="14241" y="19116"/>
                </a:cubicBezTo>
                <a:cubicBezTo>
                  <a:pt x="14265" y="19025"/>
                  <a:pt x="13866" y="18581"/>
                  <a:pt x="13773" y="18564"/>
                </a:cubicBezTo>
                <a:cubicBezTo>
                  <a:pt x="13610" y="18532"/>
                  <a:pt x="13314" y="18143"/>
                  <a:pt x="13239" y="17978"/>
                </a:cubicBezTo>
                <a:cubicBezTo>
                  <a:pt x="13175" y="17835"/>
                  <a:pt x="12614" y="17619"/>
                  <a:pt x="12740" y="17868"/>
                </a:cubicBezTo>
                <a:cubicBezTo>
                  <a:pt x="12804" y="17994"/>
                  <a:pt x="12911" y="18099"/>
                  <a:pt x="12993" y="18204"/>
                </a:cubicBezTo>
                <a:cubicBezTo>
                  <a:pt x="13074" y="18306"/>
                  <a:pt x="13143" y="18547"/>
                  <a:pt x="13247" y="18604"/>
                </a:cubicBezTo>
                <a:cubicBezTo>
                  <a:pt x="13343" y="18657"/>
                  <a:pt x="13391" y="18728"/>
                  <a:pt x="13410" y="18867"/>
                </a:cubicBezTo>
                <a:cubicBezTo>
                  <a:pt x="13435" y="19052"/>
                  <a:pt x="13571" y="19187"/>
                  <a:pt x="13642" y="19345"/>
                </a:cubicBezTo>
                <a:cubicBezTo>
                  <a:pt x="13726" y="19532"/>
                  <a:pt x="13738" y="19854"/>
                  <a:pt x="13898" y="19967"/>
                </a:cubicBezTo>
                <a:cubicBezTo>
                  <a:pt x="13999" y="20039"/>
                  <a:pt x="14049" y="20239"/>
                  <a:pt x="14159" y="20332"/>
                </a:cubicBezTo>
                <a:cubicBezTo>
                  <a:pt x="14218" y="20381"/>
                  <a:pt x="14320" y="20591"/>
                  <a:pt x="14373" y="20604"/>
                </a:cubicBezTo>
                <a:cubicBezTo>
                  <a:pt x="14369" y="20571"/>
                  <a:pt x="14355" y="20530"/>
                  <a:pt x="14378" y="20503"/>
                </a:cubicBezTo>
                <a:cubicBezTo>
                  <a:pt x="14413" y="20525"/>
                  <a:pt x="14560" y="20593"/>
                  <a:pt x="14587" y="20535"/>
                </a:cubicBezTo>
                <a:cubicBezTo>
                  <a:pt x="14584" y="20542"/>
                  <a:pt x="14582" y="20546"/>
                  <a:pt x="14587" y="20535"/>
                </a:cubicBezTo>
                <a:close/>
                <a:moveTo>
                  <a:pt x="18008" y="18723"/>
                </a:moveTo>
                <a:cubicBezTo>
                  <a:pt x="17983" y="18750"/>
                  <a:pt x="17963" y="18782"/>
                  <a:pt x="17947" y="18819"/>
                </a:cubicBezTo>
                <a:cubicBezTo>
                  <a:pt x="17734" y="19148"/>
                  <a:pt x="17442" y="18778"/>
                  <a:pt x="17197" y="18912"/>
                </a:cubicBezTo>
                <a:cubicBezTo>
                  <a:pt x="17066" y="18984"/>
                  <a:pt x="16845" y="19897"/>
                  <a:pt x="16936" y="20034"/>
                </a:cubicBezTo>
                <a:cubicBezTo>
                  <a:pt x="16988" y="20112"/>
                  <a:pt x="17002" y="20686"/>
                  <a:pt x="17101" y="20570"/>
                </a:cubicBezTo>
                <a:cubicBezTo>
                  <a:pt x="17213" y="20440"/>
                  <a:pt x="17177" y="20077"/>
                  <a:pt x="17157" y="19905"/>
                </a:cubicBezTo>
                <a:cubicBezTo>
                  <a:pt x="17424" y="19728"/>
                  <a:pt x="17188" y="20552"/>
                  <a:pt x="17558" y="20246"/>
                </a:cubicBezTo>
                <a:cubicBezTo>
                  <a:pt x="17629" y="20187"/>
                  <a:pt x="17419" y="19764"/>
                  <a:pt x="17386" y="19700"/>
                </a:cubicBezTo>
                <a:cubicBezTo>
                  <a:pt x="17326" y="19586"/>
                  <a:pt x="17694" y="19451"/>
                  <a:pt x="17705" y="19360"/>
                </a:cubicBezTo>
                <a:cubicBezTo>
                  <a:pt x="17715" y="19275"/>
                  <a:pt x="16935" y="19751"/>
                  <a:pt x="17124" y="19135"/>
                </a:cubicBezTo>
                <a:cubicBezTo>
                  <a:pt x="17171" y="18983"/>
                  <a:pt x="17519" y="19053"/>
                  <a:pt x="17608" y="19065"/>
                </a:cubicBezTo>
                <a:cubicBezTo>
                  <a:pt x="17718" y="19079"/>
                  <a:pt x="17835" y="19134"/>
                  <a:pt x="17920" y="19006"/>
                </a:cubicBezTo>
                <a:cubicBezTo>
                  <a:pt x="17927" y="18996"/>
                  <a:pt x="18090" y="18686"/>
                  <a:pt x="18008" y="18723"/>
                </a:cubicBezTo>
                <a:close/>
                <a:moveTo>
                  <a:pt x="16704" y="13082"/>
                </a:moveTo>
                <a:cubicBezTo>
                  <a:pt x="16613" y="13312"/>
                  <a:pt x="16783" y="13423"/>
                  <a:pt x="16840" y="13609"/>
                </a:cubicBezTo>
                <a:cubicBezTo>
                  <a:pt x="16841" y="13609"/>
                  <a:pt x="16850" y="13609"/>
                  <a:pt x="16852" y="13609"/>
                </a:cubicBezTo>
                <a:cubicBezTo>
                  <a:pt x="16855" y="13521"/>
                  <a:pt x="17025" y="12818"/>
                  <a:pt x="16888" y="12816"/>
                </a:cubicBezTo>
                <a:cubicBezTo>
                  <a:pt x="16888" y="12816"/>
                  <a:pt x="16888" y="12816"/>
                  <a:pt x="16888" y="12816"/>
                </a:cubicBezTo>
                <a:cubicBezTo>
                  <a:pt x="16848" y="12816"/>
                  <a:pt x="16878" y="12816"/>
                  <a:pt x="16888" y="12816"/>
                </a:cubicBezTo>
                <a:cubicBezTo>
                  <a:pt x="16771" y="12816"/>
                  <a:pt x="16747" y="12972"/>
                  <a:pt x="16704" y="13082"/>
                </a:cubicBezTo>
                <a:close/>
                <a:moveTo>
                  <a:pt x="17712" y="10844"/>
                </a:moveTo>
                <a:cubicBezTo>
                  <a:pt x="17703" y="10863"/>
                  <a:pt x="17708" y="10853"/>
                  <a:pt x="17712" y="10844"/>
                </a:cubicBezTo>
                <a:cubicBezTo>
                  <a:pt x="17692" y="10887"/>
                  <a:pt x="17822" y="11096"/>
                  <a:pt x="17838" y="11109"/>
                </a:cubicBezTo>
                <a:cubicBezTo>
                  <a:pt x="17849" y="11118"/>
                  <a:pt x="17865" y="11124"/>
                  <a:pt x="17877" y="11126"/>
                </a:cubicBezTo>
                <a:cubicBezTo>
                  <a:pt x="17878" y="11096"/>
                  <a:pt x="17839" y="10886"/>
                  <a:pt x="17827" y="10899"/>
                </a:cubicBezTo>
                <a:cubicBezTo>
                  <a:pt x="17897" y="10821"/>
                  <a:pt x="17903" y="11539"/>
                  <a:pt x="18077" y="11380"/>
                </a:cubicBezTo>
                <a:cubicBezTo>
                  <a:pt x="18170" y="11297"/>
                  <a:pt x="18111" y="11168"/>
                  <a:pt x="18118" y="11055"/>
                </a:cubicBezTo>
                <a:cubicBezTo>
                  <a:pt x="18128" y="10876"/>
                  <a:pt x="18099" y="10972"/>
                  <a:pt x="18021" y="10859"/>
                </a:cubicBezTo>
                <a:cubicBezTo>
                  <a:pt x="18036" y="10845"/>
                  <a:pt x="17825" y="10607"/>
                  <a:pt x="17712" y="10844"/>
                </a:cubicBezTo>
                <a:cubicBezTo>
                  <a:pt x="17714" y="10841"/>
                  <a:pt x="17715" y="10839"/>
                  <a:pt x="17716" y="10837"/>
                </a:cubicBezTo>
                <a:cubicBezTo>
                  <a:pt x="17715" y="10838"/>
                  <a:pt x="17714" y="10841"/>
                  <a:pt x="17712" y="10844"/>
                </a:cubicBezTo>
                <a:close/>
                <a:moveTo>
                  <a:pt x="18155" y="10981"/>
                </a:moveTo>
                <a:cubicBezTo>
                  <a:pt x="18156" y="10983"/>
                  <a:pt x="18157" y="10984"/>
                  <a:pt x="18157" y="10986"/>
                </a:cubicBezTo>
                <a:lnTo>
                  <a:pt x="18157" y="10980"/>
                </a:lnTo>
                <a:cubicBezTo>
                  <a:pt x="18156" y="10981"/>
                  <a:pt x="18156" y="10981"/>
                  <a:pt x="18155" y="10981"/>
                </a:cubicBezTo>
                <a:close/>
                <a:moveTo>
                  <a:pt x="18494" y="10870"/>
                </a:moveTo>
                <a:cubicBezTo>
                  <a:pt x="18495" y="10871"/>
                  <a:pt x="18495" y="10871"/>
                  <a:pt x="18494" y="10870"/>
                </a:cubicBezTo>
                <a:cubicBezTo>
                  <a:pt x="18471" y="10838"/>
                  <a:pt x="18547" y="10731"/>
                  <a:pt x="18554" y="10729"/>
                </a:cubicBezTo>
                <a:cubicBezTo>
                  <a:pt x="18453" y="10479"/>
                  <a:pt x="18199" y="10696"/>
                  <a:pt x="18150" y="10851"/>
                </a:cubicBezTo>
                <a:cubicBezTo>
                  <a:pt x="18209" y="10805"/>
                  <a:pt x="18269" y="11010"/>
                  <a:pt x="18342" y="10999"/>
                </a:cubicBezTo>
                <a:cubicBezTo>
                  <a:pt x="18354" y="10871"/>
                  <a:pt x="18377" y="10711"/>
                  <a:pt x="18494" y="10870"/>
                </a:cubicBezTo>
                <a:close/>
                <a:moveTo>
                  <a:pt x="18925" y="10455"/>
                </a:moveTo>
                <a:cubicBezTo>
                  <a:pt x="19074" y="10535"/>
                  <a:pt x="18998" y="10353"/>
                  <a:pt x="19082" y="10331"/>
                </a:cubicBezTo>
                <a:cubicBezTo>
                  <a:pt x="19143" y="10315"/>
                  <a:pt x="19102" y="10429"/>
                  <a:pt x="19140" y="10453"/>
                </a:cubicBezTo>
                <a:cubicBezTo>
                  <a:pt x="19161" y="10466"/>
                  <a:pt x="19182" y="10192"/>
                  <a:pt x="19268" y="10229"/>
                </a:cubicBezTo>
                <a:cubicBezTo>
                  <a:pt x="19270" y="10283"/>
                  <a:pt x="19281" y="10332"/>
                  <a:pt x="19303" y="10378"/>
                </a:cubicBezTo>
                <a:cubicBezTo>
                  <a:pt x="19331" y="10411"/>
                  <a:pt x="19368" y="10180"/>
                  <a:pt x="19390" y="10163"/>
                </a:cubicBezTo>
                <a:cubicBezTo>
                  <a:pt x="19189" y="10042"/>
                  <a:pt x="19220" y="9561"/>
                  <a:pt x="19213" y="9410"/>
                </a:cubicBezTo>
                <a:cubicBezTo>
                  <a:pt x="19203" y="9250"/>
                  <a:pt x="18945" y="8663"/>
                  <a:pt x="18789" y="8793"/>
                </a:cubicBezTo>
                <a:cubicBezTo>
                  <a:pt x="18688" y="8878"/>
                  <a:pt x="18903" y="9380"/>
                  <a:pt x="18921" y="9513"/>
                </a:cubicBezTo>
                <a:cubicBezTo>
                  <a:pt x="18942" y="9666"/>
                  <a:pt x="18831" y="9812"/>
                  <a:pt x="18747" y="9883"/>
                </a:cubicBezTo>
                <a:cubicBezTo>
                  <a:pt x="18578" y="10022"/>
                  <a:pt x="18681" y="9752"/>
                  <a:pt x="18616" y="9737"/>
                </a:cubicBezTo>
                <a:cubicBezTo>
                  <a:pt x="18570" y="9727"/>
                  <a:pt x="18579" y="10013"/>
                  <a:pt x="18565" y="10058"/>
                </a:cubicBezTo>
                <a:cubicBezTo>
                  <a:pt x="18497" y="10271"/>
                  <a:pt x="18631" y="10204"/>
                  <a:pt x="18427" y="10176"/>
                </a:cubicBezTo>
                <a:cubicBezTo>
                  <a:pt x="18351" y="10166"/>
                  <a:pt x="18089" y="10234"/>
                  <a:pt x="18044" y="10303"/>
                </a:cubicBezTo>
                <a:cubicBezTo>
                  <a:pt x="18047" y="10299"/>
                  <a:pt x="17883" y="10560"/>
                  <a:pt x="17859" y="10523"/>
                </a:cubicBezTo>
                <a:cubicBezTo>
                  <a:pt x="17899" y="10754"/>
                  <a:pt x="18464" y="10422"/>
                  <a:pt x="18580" y="10472"/>
                </a:cubicBezTo>
                <a:cubicBezTo>
                  <a:pt x="18585" y="10596"/>
                  <a:pt x="18609" y="10680"/>
                  <a:pt x="18703" y="10735"/>
                </a:cubicBezTo>
                <a:cubicBezTo>
                  <a:pt x="18753" y="10764"/>
                  <a:pt x="18816" y="10592"/>
                  <a:pt x="18840" y="10543"/>
                </a:cubicBezTo>
                <a:cubicBezTo>
                  <a:pt x="18865" y="10494"/>
                  <a:pt x="18720" y="10465"/>
                  <a:pt x="18769" y="10389"/>
                </a:cubicBezTo>
                <a:cubicBezTo>
                  <a:pt x="18797" y="10347"/>
                  <a:pt x="18905" y="10444"/>
                  <a:pt x="18925" y="10455"/>
                </a:cubicBezTo>
                <a:close/>
                <a:moveTo>
                  <a:pt x="19160" y="8116"/>
                </a:moveTo>
                <a:lnTo>
                  <a:pt x="19146" y="8111"/>
                </a:lnTo>
                <a:cubicBezTo>
                  <a:pt x="19036" y="8151"/>
                  <a:pt x="19089" y="8247"/>
                  <a:pt x="18906" y="8142"/>
                </a:cubicBezTo>
                <a:cubicBezTo>
                  <a:pt x="18847" y="8108"/>
                  <a:pt x="18485" y="7762"/>
                  <a:pt x="18443" y="7857"/>
                </a:cubicBezTo>
                <a:cubicBezTo>
                  <a:pt x="18479" y="7928"/>
                  <a:pt x="18697" y="8296"/>
                  <a:pt x="18646" y="8380"/>
                </a:cubicBezTo>
                <a:cubicBezTo>
                  <a:pt x="18629" y="8381"/>
                  <a:pt x="18520" y="8340"/>
                  <a:pt x="18499" y="8358"/>
                </a:cubicBezTo>
                <a:cubicBezTo>
                  <a:pt x="18498" y="8393"/>
                  <a:pt x="18522" y="8403"/>
                  <a:pt x="18547" y="8410"/>
                </a:cubicBezTo>
                <a:cubicBezTo>
                  <a:pt x="18531" y="8460"/>
                  <a:pt x="18513" y="8509"/>
                  <a:pt x="18493" y="8557"/>
                </a:cubicBezTo>
                <a:cubicBezTo>
                  <a:pt x="18527" y="8619"/>
                  <a:pt x="18568" y="8674"/>
                  <a:pt x="18615" y="8721"/>
                </a:cubicBezTo>
                <a:cubicBezTo>
                  <a:pt x="18661" y="8865"/>
                  <a:pt x="18800" y="8728"/>
                  <a:pt x="18795" y="8712"/>
                </a:cubicBezTo>
                <a:cubicBezTo>
                  <a:pt x="18774" y="8635"/>
                  <a:pt x="18622" y="8687"/>
                  <a:pt x="18587" y="8598"/>
                </a:cubicBezTo>
                <a:cubicBezTo>
                  <a:pt x="18565" y="8543"/>
                  <a:pt x="18779" y="8529"/>
                  <a:pt x="18804" y="8536"/>
                </a:cubicBezTo>
                <a:cubicBezTo>
                  <a:pt x="18831" y="8543"/>
                  <a:pt x="19142" y="8756"/>
                  <a:pt x="19097" y="8609"/>
                </a:cubicBezTo>
                <a:cubicBezTo>
                  <a:pt x="19047" y="8447"/>
                  <a:pt x="19219" y="8414"/>
                  <a:pt x="19316" y="8366"/>
                </a:cubicBezTo>
                <a:cubicBezTo>
                  <a:pt x="19247" y="8378"/>
                  <a:pt x="19154" y="8192"/>
                  <a:pt x="19160" y="8116"/>
                </a:cubicBezTo>
                <a:close/>
                <a:moveTo>
                  <a:pt x="17646" y="6274"/>
                </a:moveTo>
                <a:cubicBezTo>
                  <a:pt x="17799" y="6419"/>
                  <a:pt x="17943" y="6645"/>
                  <a:pt x="18027" y="6862"/>
                </a:cubicBezTo>
                <a:cubicBezTo>
                  <a:pt x="18080" y="6997"/>
                  <a:pt x="18171" y="7189"/>
                  <a:pt x="18248" y="7303"/>
                </a:cubicBezTo>
                <a:cubicBezTo>
                  <a:pt x="18298" y="7378"/>
                  <a:pt x="18389" y="7663"/>
                  <a:pt x="18474" y="7676"/>
                </a:cubicBezTo>
                <a:cubicBezTo>
                  <a:pt x="18421" y="7470"/>
                  <a:pt x="18534" y="7473"/>
                  <a:pt x="18607" y="7547"/>
                </a:cubicBezTo>
                <a:cubicBezTo>
                  <a:pt x="18461" y="7353"/>
                  <a:pt x="18082" y="7060"/>
                  <a:pt x="18198" y="6858"/>
                </a:cubicBezTo>
                <a:cubicBezTo>
                  <a:pt x="18255" y="6759"/>
                  <a:pt x="18499" y="7018"/>
                  <a:pt x="18519" y="7049"/>
                </a:cubicBezTo>
                <a:cubicBezTo>
                  <a:pt x="18357" y="6801"/>
                  <a:pt x="18126" y="6627"/>
                  <a:pt x="17961" y="6378"/>
                </a:cubicBezTo>
                <a:cubicBezTo>
                  <a:pt x="17806" y="6144"/>
                  <a:pt x="17586" y="5734"/>
                  <a:pt x="17350" y="5619"/>
                </a:cubicBezTo>
                <a:cubicBezTo>
                  <a:pt x="17325" y="5663"/>
                  <a:pt x="17472" y="5827"/>
                  <a:pt x="17478" y="5878"/>
                </a:cubicBezTo>
                <a:cubicBezTo>
                  <a:pt x="17465" y="5877"/>
                  <a:pt x="17376" y="5743"/>
                  <a:pt x="17378" y="5856"/>
                </a:cubicBezTo>
                <a:cubicBezTo>
                  <a:pt x="17378" y="5852"/>
                  <a:pt x="17378" y="5849"/>
                  <a:pt x="17378" y="5857"/>
                </a:cubicBezTo>
                <a:cubicBezTo>
                  <a:pt x="17379" y="5869"/>
                  <a:pt x="17378" y="5863"/>
                  <a:pt x="17378" y="5857"/>
                </a:cubicBezTo>
                <a:cubicBezTo>
                  <a:pt x="17381" y="5928"/>
                  <a:pt x="17603" y="6232"/>
                  <a:pt x="17646" y="6274"/>
                </a:cubicBezTo>
                <a:close/>
                <a:moveTo>
                  <a:pt x="18607" y="7547"/>
                </a:moveTo>
                <a:cubicBezTo>
                  <a:pt x="18635" y="7584"/>
                  <a:pt x="18654" y="7616"/>
                  <a:pt x="18660" y="7644"/>
                </a:cubicBezTo>
                <a:cubicBezTo>
                  <a:pt x="18653" y="7607"/>
                  <a:pt x="18633" y="7573"/>
                  <a:pt x="18607" y="7547"/>
                </a:cubicBezTo>
                <a:close/>
                <a:moveTo>
                  <a:pt x="12796" y="1135"/>
                </a:moveTo>
                <a:cubicBezTo>
                  <a:pt x="12751" y="1122"/>
                  <a:pt x="12895" y="1166"/>
                  <a:pt x="12796" y="1135"/>
                </a:cubicBezTo>
                <a:cubicBezTo>
                  <a:pt x="12796" y="1135"/>
                  <a:pt x="12796" y="1135"/>
                  <a:pt x="12796" y="1135"/>
                </a:cubicBezTo>
                <a:close/>
                <a:moveTo>
                  <a:pt x="12796" y="1135"/>
                </a:moveTo>
                <a:cubicBezTo>
                  <a:pt x="12907" y="1169"/>
                  <a:pt x="13566" y="1269"/>
                  <a:pt x="13631" y="1102"/>
                </a:cubicBezTo>
                <a:cubicBezTo>
                  <a:pt x="13663" y="1018"/>
                  <a:pt x="12743" y="910"/>
                  <a:pt x="12645" y="914"/>
                </a:cubicBezTo>
                <a:cubicBezTo>
                  <a:pt x="12600" y="1062"/>
                  <a:pt x="12710" y="1110"/>
                  <a:pt x="12796" y="1135"/>
                </a:cubicBezTo>
                <a:close/>
                <a:moveTo>
                  <a:pt x="6624" y="191"/>
                </a:moveTo>
                <a:cubicBezTo>
                  <a:pt x="6624" y="192"/>
                  <a:pt x="6625" y="195"/>
                  <a:pt x="6626" y="199"/>
                </a:cubicBezTo>
                <a:cubicBezTo>
                  <a:pt x="6626" y="196"/>
                  <a:pt x="6625" y="194"/>
                  <a:pt x="6624" y="191"/>
                </a:cubicBezTo>
                <a:cubicBezTo>
                  <a:pt x="6624" y="191"/>
                  <a:pt x="6624" y="191"/>
                  <a:pt x="6624" y="191"/>
                </a:cubicBezTo>
                <a:close/>
                <a:moveTo>
                  <a:pt x="6637" y="229"/>
                </a:moveTo>
                <a:cubicBezTo>
                  <a:pt x="6645" y="251"/>
                  <a:pt x="6651" y="268"/>
                  <a:pt x="6637" y="229"/>
                </a:cubicBezTo>
                <a:cubicBezTo>
                  <a:pt x="6637" y="229"/>
                  <a:pt x="6637" y="229"/>
                  <a:pt x="6637" y="229"/>
                </a:cubicBezTo>
                <a:close/>
                <a:moveTo>
                  <a:pt x="6637" y="229"/>
                </a:moveTo>
                <a:cubicBezTo>
                  <a:pt x="6637" y="228"/>
                  <a:pt x="6636" y="225"/>
                  <a:pt x="6635" y="224"/>
                </a:cubicBezTo>
                <a:cubicBezTo>
                  <a:pt x="6636" y="225"/>
                  <a:pt x="6637" y="227"/>
                  <a:pt x="6637" y="229"/>
                </a:cubicBezTo>
                <a:close/>
                <a:moveTo>
                  <a:pt x="6626" y="199"/>
                </a:moveTo>
                <a:cubicBezTo>
                  <a:pt x="6629" y="205"/>
                  <a:pt x="6632" y="215"/>
                  <a:pt x="6635" y="224"/>
                </a:cubicBezTo>
                <a:cubicBezTo>
                  <a:pt x="6633" y="217"/>
                  <a:pt x="6630" y="209"/>
                  <a:pt x="6626" y="199"/>
                </a:cubicBezTo>
                <a:close/>
                <a:moveTo>
                  <a:pt x="6639" y="191"/>
                </a:moveTo>
                <a:cubicBezTo>
                  <a:pt x="6700" y="344"/>
                  <a:pt x="6882" y="206"/>
                  <a:pt x="6974" y="224"/>
                </a:cubicBezTo>
                <a:cubicBezTo>
                  <a:pt x="6891" y="274"/>
                  <a:pt x="7101" y="361"/>
                  <a:pt x="7127" y="364"/>
                </a:cubicBezTo>
                <a:cubicBezTo>
                  <a:pt x="7319" y="388"/>
                  <a:pt x="7515" y="426"/>
                  <a:pt x="7709" y="415"/>
                </a:cubicBezTo>
                <a:cubicBezTo>
                  <a:pt x="7714" y="407"/>
                  <a:pt x="7716" y="403"/>
                  <a:pt x="7718" y="393"/>
                </a:cubicBezTo>
                <a:cubicBezTo>
                  <a:pt x="7615" y="349"/>
                  <a:pt x="7588" y="217"/>
                  <a:pt x="7471" y="203"/>
                </a:cubicBezTo>
                <a:cubicBezTo>
                  <a:pt x="7304" y="184"/>
                  <a:pt x="7240" y="132"/>
                  <a:pt x="7094" y="42"/>
                </a:cubicBezTo>
                <a:cubicBezTo>
                  <a:pt x="7017" y="-6"/>
                  <a:pt x="6518" y="-65"/>
                  <a:pt x="6639" y="191"/>
                </a:cubicBezTo>
                <a:cubicBezTo>
                  <a:pt x="6639" y="191"/>
                  <a:pt x="6639" y="191"/>
                  <a:pt x="6639" y="191"/>
                </a:cubicBezTo>
                <a:close/>
                <a:moveTo>
                  <a:pt x="3049" y="1821"/>
                </a:moveTo>
                <a:cubicBezTo>
                  <a:pt x="3097" y="1824"/>
                  <a:pt x="3068" y="1822"/>
                  <a:pt x="3049" y="1821"/>
                </a:cubicBezTo>
                <a:cubicBezTo>
                  <a:pt x="3259" y="1833"/>
                  <a:pt x="3444" y="2105"/>
                  <a:pt x="3693" y="1983"/>
                </a:cubicBezTo>
                <a:cubicBezTo>
                  <a:pt x="3695" y="1975"/>
                  <a:pt x="3695" y="1959"/>
                  <a:pt x="3693" y="1951"/>
                </a:cubicBezTo>
                <a:cubicBezTo>
                  <a:pt x="3378" y="1819"/>
                  <a:pt x="3267" y="1534"/>
                  <a:pt x="3575" y="1251"/>
                </a:cubicBezTo>
                <a:cubicBezTo>
                  <a:pt x="3878" y="973"/>
                  <a:pt x="4250" y="1072"/>
                  <a:pt x="4563" y="873"/>
                </a:cubicBezTo>
                <a:cubicBezTo>
                  <a:pt x="4434" y="627"/>
                  <a:pt x="4069" y="857"/>
                  <a:pt x="3881" y="855"/>
                </a:cubicBezTo>
                <a:cubicBezTo>
                  <a:pt x="3631" y="853"/>
                  <a:pt x="3298" y="977"/>
                  <a:pt x="3102" y="1185"/>
                </a:cubicBezTo>
                <a:cubicBezTo>
                  <a:pt x="3040" y="1251"/>
                  <a:pt x="3027" y="1414"/>
                  <a:pt x="3008" y="1500"/>
                </a:cubicBezTo>
                <a:cubicBezTo>
                  <a:pt x="2968" y="1677"/>
                  <a:pt x="2751" y="1804"/>
                  <a:pt x="3049" y="1821"/>
                </a:cubicBezTo>
                <a:close/>
                <a:moveTo>
                  <a:pt x="10216" y="16862"/>
                </a:moveTo>
                <a:cubicBezTo>
                  <a:pt x="10007" y="16414"/>
                  <a:pt x="9990" y="17186"/>
                  <a:pt x="10036" y="17376"/>
                </a:cubicBezTo>
                <a:cubicBezTo>
                  <a:pt x="10092" y="17606"/>
                  <a:pt x="10129" y="17705"/>
                  <a:pt x="10318" y="17537"/>
                </a:cubicBezTo>
                <a:cubicBezTo>
                  <a:pt x="10499" y="17376"/>
                  <a:pt x="10291" y="17023"/>
                  <a:pt x="10216" y="16863"/>
                </a:cubicBezTo>
                <a:cubicBezTo>
                  <a:pt x="10225" y="16883"/>
                  <a:pt x="10244" y="16922"/>
                  <a:pt x="10216" y="16862"/>
                </a:cubicBezTo>
                <a:close/>
                <a:moveTo>
                  <a:pt x="10216" y="16862"/>
                </a:moveTo>
                <a:cubicBezTo>
                  <a:pt x="10216" y="16862"/>
                  <a:pt x="10216" y="16862"/>
                  <a:pt x="10216" y="16863"/>
                </a:cubicBezTo>
                <a:cubicBezTo>
                  <a:pt x="10211" y="16852"/>
                  <a:pt x="10209" y="16847"/>
                  <a:pt x="10216" y="16862"/>
                </a:cubicBezTo>
                <a:close/>
                <a:moveTo>
                  <a:pt x="17680" y="20444"/>
                </a:moveTo>
                <a:cubicBezTo>
                  <a:pt x="17677" y="20432"/>
                  <a:pt x="17678" y="20435"/>
                  <a:pt x="17679" y="20439"/>
                </a:cubicBezTo>
                <a:cubicBezTo>
                  <a:pt x="17647" y="20338"/>
                  <a:pt x="17562" y="20187"/>
                  <a:pt x="17562" y="20438"/>
                </a:cubicBezTo>
                <a:cubicBezTo>
                  <a:pt x="17562" y="20640"/>
                  <a:pt x="17719" y="20588"/>
                  <a:pt x="17681" y="20445"/>
                </a:cubicBezTo>
                <a:cubicBezTo>
                  <a:pt x="17681" y="20446"/>
                  <a:pt x="17681" y="20446"/>
                  <a:pt x="17680" y="20444"/>
                </a:cubicBezTo>
                <a:close/>
                <a:moveTo>
                  <a:pt x="20845" y="19801"/>
                </a:moveTo>
                <a:cubicBezTo>
                  <a:pt x="20845" y="19756"/>
                  <a:pt x="20831" y="19752"/>
                  <a:pt x="20720" y="19722"/>
                </a:cubicBezTo>
                <a:cubicBezTo>
                  <a:pt x="20484" y="19667"/>
                  <a:pt x="20309" y="19366"/>
                  <a:pt x="20078" y="19540"/>
                </a:cubicBezTo>
                <a:lnTo>
                  <a:pt x="20083" y="19581"/>
                </a:lnTo>
                <a:lnTo>
                  <a:pt x="20066" y="19592"/>
                </a:lnTo>
                <a:cubicBezTo>
                  <a:pt x="20073" y="19603"/>
                  <a:pt x="20078" y="19616"/>
                  <a:pt x="20080" y="19629"/>
                </a:cubicBezTo>
                <a:cubicBezTo>
                  <a:pt x="19967" y="19665"/>
                  <a:pt x="19867" y="19933"/>
                  <a:pt x="19784" y="19933"/>
                </a:cubicBezTo>
                <a:cubicBezTo>
                  <a:pt x="19806" y="19933"/>
                  <a:pt x="19649" y="19674"/>
                  <a:pt x="19649" y="19726"/>
                </a:cubicBezTo>
                <a:cubicBezTo>
                  <a:pt x="19591" y="19599"/>
                  <a:pt x="19738" y="19263"/>
                  <a:pt x="19533" y="19263"/>
                </a:cubicBezTo>
                <a:cubicBezTo>
                  <a:pt x="19510" y="19243"/>
                  <a:pt x="19395" y="19210"/>
                  <a:pt x="19371" y="19200"/>
                </a:cubicBezTo>
                <a:cubicBezTo>
                  <a:pt x="19228" y="19141"/>
                  <a:pt x="19205" y="19326"/>
                  <a:pt x="19144" y="19326"/>
                </a:cubicBezTo>
                <a:cubicBezTo>
                  <a:pt x="19123" y="19314"/>
                  <a:pt x="19057" y="19299"/>
                  <a:pt x="19047" y="19341"/>
                </a:cubicBezTo>
                <a:cubicBezTo>
                  <a:pt x="18878" y="19223"/>
                  <a:pt x="19194" y="19742"/>
                  <a:pt x="19275" y="19766"/>
                </a:cubicBezTo>
                <a:cubicBezTo>
                  <a:pt x="19141" y="19798"/>
                  <a:pt x="19298" y="20026"/>
                  <a:pt x="19315" y="20115"/>
                </a:cubicBezTo>
                <a:cubicBezTo>
                  <a:pt x="19376" y="20426"/>
                  <a:pt x="19468" y="20101"/>
                  <a:pt x="19519" y="20101"/>
                </a:cubicBezTo>
                <a:cubicBezTo>
                  <a:pt x="19605" y="20101"/>
                  <a:pt x="19914" y="20363"/>
                  <a:pt x="20018" y="20411"/>
                </a:cubicBezTo>
                <a:cubicBezTo>
                  <a:pt x="20127" y="20461"/>
                  <a:pt x="20181" y="20479"/>
                  <a:pt x="20248" y="20607"/>
                </a:cubicBezTo>
                <a:cubicBezTo>
                  <a:pt x="20277" y="20661"/>
                  <a:pt x="20274" y="20778"/>
                  <a:pt x="20326" y="20815"/>
                </a:cubicBezTo>
                <a:cubicBezTo>
                  <a:pt x="20319" y="20858"/>
                  <a:pt x="20311" y="20886"/>
                  <a:pt x="20321" y="20928"/>
                </a:cubicBezTo>
                <a:cubicBezTo>
                  <a:pt x="20186" y="20961"/>
                  <a:pt x="20099" y="21117"/>
                  <a:pt x="20109" y="21286"/>
                </a:cubicBezTo>
                <a:cubicBezTo>
                  <a:pt x="20228" y="21294"/>
                  <a:pt x="20372" y="21234"/>
                  <a:pt x="20433" y="21234"/>
                </a:cubicBezTo>
                <a:lnTo>
                  <a:pt x="20433" y="21233"/>
                </a:lnTo>
                <a:cubicBezTo>
                  <a:pt x="20433" y="21142"/>
                  <a:pt x="20719" y="21510"/>
                  <a:pt x="20736" y="21535"/>
                </a:cubicBezTo>
                <a:cubicBezTo>
                  <a:pt x="20771" y="21316"/>
                  <a:pt x="20771" y="21081"/>
                  <a:pt x="20799" y="20857"/>
                </a:cubicBezTo>
                <a:lnTo>
                  <a:pt x="20771" y="20809"/>
                </a:lnTo>
                <a:cubicBezTo>
                  <a:pt x="20895" y="20557"/>
                  <a:pt x="20831" y="20091"/>
                  <a:pt x="20845" y="19801"/>
                </a:cubicBezTo>
                <a:close/>
                <a:moveTo>
                  <a:pt x="21482" y="3136"/>
                </a:moveTo>
                <a:cubicBezTo>
                  <a:pt x="21484" y="3136"/>
                  <a:pt x="21512" y="3136"/>
                  <a:pt x="21512" y="3136"/>
                </a:cubicBezTo>
                <a:cubicBezTo>
                  <a:pt x="21524" y="3110"/>
                  <a:pt x="21544" y="3089"/>
                  <a:pt x="21567" y="3075"/>
                </a:cubicBezTo>
                <a:cubicBezTo>
                  <a:pt x="21432" y="2793"/>
                  <a:pt x="21025" y="2732"/>
                  <a:pt x="20788" y="2699"/>
                </a:cubicBezTo>
                <a:cubicBezTo>
                  <a:pt x="20424" y="2699"/>
                  <a:pt x="20032" y="2429"/>
                  <a:pt x="19669" y="2355"/>
                </a:cubicBezTo>
                <a:cubicBezTo>
                  <a:pt x="19252" y="2271"/>
                  <a:pt x="18850" y="2097"/>
                  <a:pt x="18423" y="2086"/>
                </a:cubicBezTo>
                <a:cubicBezTo>
                  <a:pt x="18281" y="2082"/>
                  <a:pt x="18025" y="1964"/>
                  <a:pt x="17928" y="2085"/>
                </a:cubicBezTo>
                <a:cubicBezTo>
                  <a:pt x="17787" y="1963"/>
                  <a:pt x="17753" y="2111"/>
                  <a:pt x="17640" y="2116"/>
                </a:cubicBezTo>
                <a:cubicBezTo>
                  <a:pt x="17589" y="2193"/>
                  <a:pt x="17369" y="2124"/>
                  <a:pt x="17309" y="2114"/>
                </a:cubicBezTo>
                <a:cubicBezTo>
                  <a:pt x="17131" y="2085"/>
                  <a:pt x="16946" y="2126"/>
                  <a:pt x="16770" y="2090"/>
                </a:cubicBezTo>
                <a:cubicBezTo>
                  <a:pt x="16661" y="2068"/>
                  <a:pt x="16615" y="1921"/>
                  <a:pt x="16498" y="1897"/>
                </a:cubicBezTo>
                <a:cubicBezTo>
                  <a:pt x="16256" y="1847"/>
                  <a:pt x="15932" y="1733"/>
                  <a:pt x="15687" y="1852"/>
                </a:cubicBezTo>
                <a:cubicBezTo>
                  <a:pt x="15505" y="1940"/>
                  <a:pt x="15223" y="1766"/>
                  <a:pt x="15033" y="1732"/>
                </a:cubicBezTo>
                <a:cubicBezTo>
                  <a:pt x="15028" y="1585"/>
                  <a:pt x="14601" y="1491"/>
                  <a:pt x="14524" y="1604"/>
                </a:cubicBezTo>
                <a:cubicBezTo>
                  <a:pt x="14389" y="1489"/>
                  <a:pt x="14096" y="1512"/>
                  <a:pt x="13941" y="1503"/>
                </a:cubicBezTo>
                <a:lnTo>
                  <a:pt x="13941" y="1502"/>
                </a:lnTo>
                <a:cubicBezTo>
                  <a:pt x="13859" y="1397"/>
                  <a:pt x="13713" y="1363"/>
                  <a:pt x="13601" y="1377"/>
                </a:cubicBezTo>
                <a:cubicBezTo>
                  <a:pt x="13463" y="1395"/>
                  <a:pt x="13552" y="1500"/>
                  <a:pt x="13642" y="1496"/>
                </a:cubicBezTo>
                <a:cubicBezTo>
                  <a:pt x="13538" y="1516"/>
                  <a:pt x="13426" y="1657"/>
                  <a:pt x="13589" y="1732"/>
                </a:cubicBezTo>
                <a:cubicBezTo>
                  <a:pt x="13432" y="1749"/>
                  <a:pt x="13289" y="1736"/>
                  <a:pt x="13132" y="1770"/>
                </a:cubicBezTo>
                <a:cubicBezTo>
                  <a:pt x="13010" y="1796"/>
                  <a:pt x="12688" y="1530"/>
                  <a:pt x="12823" y="1894"/>
                </a:cubicBezTo>
                <a:cubicBezTo>
                  <a:pt x="12699" y="1866"/>
                  <a:pt x="12578" y="1803"/>
                  <a:pt x="12462" y="1744"/>
                </a:cubicBezTo>
                <a:lnTo>
                  <a:pt x="12468" y="1739"/>
                </a:lnTo>
                <a:lnTo>
                  <a:pt x="12445" y="1651"/>
                </a:lnTo>
                <a:cubicBezTo>
                  <a:pt x="12201" y="1356"/>
                  <a:pt x="11570" y="1196"/>
                  <a:pt x="11249" y="1384"/>
                </a:cubicBezTo>
                <a:cubicBezTo>
                  <a:pt x="11292" y="1402"/>
                  <a:pt x="11339" y="1419"/>
                  <a:pt x="11379" y="1446"/>
                </a:cubicBezTo>
                <a:cubicBezTo>
                  <a:pt x="11235" y="1453"/>
                  <a:pt x="11040" y="1498"/>
                  <a:pt x="10902" y="1435"/>
                </a:cubicBezTo>
                <a:cubicBezTo>
                  <a:pt x="10924" y="1410"/>
                  <a:pt x="10943" y="1372"/>
                  <a:pt x="10960" y="1341"/>
                </a:cubicBezTo>
                <a:cubicBezTo>
                  <a:pt x="10707" y="1338"/>
                  <a:pt x="10460" y="1329"/>
                  <a:pt x="10209" y="1352"/>
                </a:cubicBezTo>
                <a:cubicBezTo>
                  <a:pt x="10151" y="1292"/>
                  <a:pt x="10082" y="1254"/>
                  <a:pt x="10017" y="1207"/>
                </a:cubicBezTo>
                <a:cubicBezTo>
                  <a:pt x="10017" y="1207"/>
                  <a:pt x="10014" y="1302"/>
                  <a:pt x="10014" y="1302"/>
                </a:cubicBezTo>
                <a:cubicBezTo>
                  <a:pt x="9917" y="1297"/>
                  <a:pt x="9781" y="1215"/>
                  <a:pt x="9686" y="1274"/>
                </a:cubicBezTo>
                <a:cubicBezTo>
                  <a:pt x="10299" y="771"/>
                  <a:pt x="9202" y="741"/>
                  <a:pt x="8912" y="764"/>
                </a:cubicBezTo>
                <a:cubicBezTo>
                  <a:pt x="8912" y="763"/>
                  <a:pt x="8942" y="682"/>
                  <a:pt x="8942" y="682"/>
                </a:cubicBezTo>
                <a:cubicBezTo>
                  <a:pt x="8857" y="692"/>
                  <a:pt x="8774" y="674"/>
                  <a:pt x="8690" y="667"/>
                </a:cubicBezTo>
                <a:cubicBezTo>
                  <a:pt x="8692" y="666"/>
                  <a:pt x="8711" y="652"/>
                  <a:pt x="8711" y="652"/>
                </a:cubicBezTo>
                <a:lnTo>
                  <a:pt x="8680" y="562"/>
                </a:lnTo>
                <a:cubicBezTo>
                  <a:pt x="8568" y="569"/>
                  <a:pt x="8454" y="542"/>
                  <a:pt x="8339" y="545"/>
                </a:cubicBezTo>
                <a:cubicBezTo>
                  <a:pt x="8372" y="543"/>
                  <a:pt x="8389" y="524"/>
                  <a:pt x="8390" y="487"/>
                </a:cubicBezTo>
                <a:cubicBezTo>
                  <a:pt x="8348" y="373"/>
                  <a:pt x="8029" y="432"/>
                  <a:pt x="7984" y="380"/>
                </a:cubicBezTo>
                <a:cubicBezTo>
                  <a:pt x="7880" y="261"/>
                  <a:pt x="7809" y="457"/>
                  <a:pt x="7733" y="455"/>
                </a:cubicBezTo>
                <a:cubicBezTo>
                  <a:pt x="7767" y="710"/>
                  <a:pt x="8058" y="574"/>
                  <a:pt x="8203" y="565"/>
                </a:cubicBezTo>
                <a:cubicBezTo>
                  <a:pt x="8141" y="586"/>
                  <a:pt x="8043" y="670"/>
                  <a:pt x="8093" y="768"/>
                </a:cubicBezTo>
                <a:cubicBezTo>
                  <a:pt x="8012" y="760"/>
                  <a:pt x="7931" y="780"/>
                  <a:pt x="7859" y="828"/>
                </a:cubicBezTo>
                <a:lnTo>
                  <a:pt x="7899" y="850"/>
                </a:lnTo>
                <a:cubicBezTo>
                  <a:pt x="7761" y="924"/>
                  <a:pt x="7599" y="792"/>
                  <a:pt x="7453" y="841"/>
                </a:cubicBezTo>
                <a:cubicBezTo>
                  <a:pt x="7359" y="872"/>
                  <a:pt x="7267" y="899"/>
                  <a:pt x="7171" y="911"/>
                </a:cubicBezTo>
                <a:cubicBezTo>
                  <a:pt x="6973" y="936"/>
                  <a:pt x="6832" y="1042"/>
                  <a:pt x="6697" y="1218"/>
                </a:cubicBezTo>
                <a:lnTo>
                  <a:pt x="6715" y="1300"/>
                </a:lnTo>
                <a:cubicBezTo>
                  <a:pt x="6595" y="1317"/>
                  <a:pt x="5933" y="1282"/>
                  <a:pt x="6309" y="1601"/>
                </a:cubicBezTo>
                <a:cubicBezTo>
                  <a:pt x="6139" y="1560"/>
                  <a:pt x="5956" y="1546"/>
                  <a:pt x="5807" y="1683"/>
                </a:cubicBezTo>
                <a:cubicBezTo>
                  <a:pt x="5762" y="1559"/>
                  <a:pt x="5703" y="1466"/>
                  <a:pt x="5588" y="1483"/>
                </a:cubicBezTo>
                <a:lnTo>
                  <a:pt x="5593" y="1581"/>
                </a:lnTo>
                <a:lnTo>
                  <a:pt x="5611" y="1582"/>
                </a:lnTo>
                <a:cubicBezTo>
                  <a:pt x="5618" y="1583"/>
                  <a:pt x="5633" y="1606"/>
                  <a:pt x="5635" y="1626"/>
                </a:cubicBezTo>
                <a:cubicBezTo>
                  <a:pt x="5565" y="1686"/>
                  <a:pt x="5488" y="1670"/>
                  <a:pt x="5467" y="1800"/>
                </a:cubicBezTo>
                <a:cubicBezTo>
                  <a:pt x="5452" y="1798"/>
                  <a:pt x="5437" y="1795"/>
                  <a:pt x="5422" y="1791"/>
                </a:cubicBezTo>
                <a:cubicBezTo>
                  <a:pt x="5363" y="1613"/>
                  <a:pt x="5452" y="1463"/>
                  <a:pt x="5208" y="1445"/>
                </a:cubicBezTo>
                <a:cubicBezTo>
                  <a:pt x="5135" y="1440"/>
                  <a:pt x="5060" y="1440"/>
                  <a:pt x="4988" y="1440"/>
                </a:cubicBezTo>
                <a:cubicBezTo>
                  <a:pt x="4835" y="1440"/>
                  <a:pt x="4896" y="1579"/>
                  <a:pt x="4862" y="1697"/>
                </a:cubicBezTo>
                <a:cubicBezTo>
                  <a:pt x="4835" y="1790"/>
                  <a:pt x="4726" y="1733"/>
                  <a:pt x="4708" y="1846"/>
                </a:cubicBezTo>
                <a:cubicBezTo>
                  <a:pt x="4689" y="1970"/>
                  <a:pt x="4799" y="1948"/>
                  <a:pt x="4812" y="1996"/>
                </a:cubicBezTo>
                <a:cubicBezTo>
                  <a:pt x="4844" y="2077"/>
                  <a:pt x="4824" y="2151"/>
                  <a:pt x="4867" y="2245"/>
                </a:cubicBezTo>
                <a:cubicBezTo>
                  <a:pt x="4713" y="2182"/>
                  <a:pt x="4560" y="2145"/>
                  <a:pt x="4400" y="2112"/>
                </a:cubicBezTo>
                <a:cubicBezTo>
                  <a:pt x="4221" y="2086"/>
                  <a:pt x="4015" y="1954"/>
                  <a:pt x="3841" y="1954"/>
                </a:cubicBezTo>
                <a:cubicBezTo>
                  <a:pt x="3573" y="1954"/>
                  <a:pt x="4110" y="2290"/>
                  <a:pt x="4127" y="2309"/>
                </a:cubicBezTo>
                <a:cubicBezTo>
                  <a:pt x="4105" y="2315"/>
                  <a:pt x="4083" y="2320"/>
                  <a:pt x="4060" y="2324"/>
                </a:cubicBezTo>
                <a:lnTo>
                  <a:pt x="4065" y="2298"/>
                </a:lnTo>
                <a:cubicBezTo>
                  <a:pt x="3852" y="2201"/>
                  <a:pt x="3571" y="2399"/>
                  <a:pt x="3372" y="2425"/>
                </a:cubicBezTo>
                <a:cubicBezTo>
                  <a:pt x="3370" y="2381"/>
                  <a:pt x="3421" y="2299"/>
                  <a:pt x="3432" y="2250"/>
                </a:cubicBezTo>
                <a:cubicBezTo>
                  <a:pt x="3242" y="2226"/>
                  <a:pt x="3075" y="2344"/>
                  <a:pt x="2898" y="2413"/>
                </a:cubicBezTo>
                <a:cubicBezTo>
                  <a:pt x="2804" y="2450"/>
                  <a:pt x="2559" y="2500"/>
                  <a:pt x="2574" y="2674"/>
                </a:cubicBezTo>
                <a:cubicBezTo>
                  <a:pt x="2584" y="2801"/>
                  <a:pt x="2315" y="2630"/>
                  <a:pt x="2302" y="2618"/>
                </a:cubicBezTo>
                <a:cubicBezTo>
                  <a:pt x="2377" y="2566"/>
                  <a:pt x="2604" y="2549"/>
                  <a:pt x="2395" y="2412"/>
                </a:cubicBezTo>
                <a:cubicBezTo>
                  <a:pt x="2245" y="2314"/>
                  <a:pt x="2091" y="2321"/>
                  <a:pt x="1929" y="2318"/>
                </a:cubicBezTo>
                <a:cubicBezTo>
                  <a:pt x="1937" y="2433"/>
                  <a:pt x="1993" y="2431"/>
                  <a:pt x="2055" y="2493"/>
                </a:cubicBezTo>
                <a:cubicBezTo>
                  <a:pt x="2046" y="2478"/>
                  <a:pt x="2074" y="2893"/>
                  <a:pt x="2169" y="2758"/>
                </a:cubicBezTo>
                <a:cubicBezTo>
                  <a:pt x="2163" y="2794"/>
                  <a:pt x="2158" y="2830"/>
                  <a:pt x="2156" y="2867"/>
                </a:cubicBezTo>
                <a:cubicBezTo>
                  <a:pt x="1969" y="2739"/>
                  <a:pt x="1862" y="2828"/>
                  <a:pt x="1686" y="2928"/>
                </a:cubicBezTo>
                <a:cubicBezTo>
                  <a:pt x="1500" y="3032"/>
                  <a:pt x="1637" y="3097"/>
                  <a:pt x="1707" y="3188"/>
                </a:cubicBezTo>
                <a:cubicBezTo>
                  <a:pt x="1680" y="3244"/>
                  <a:pt x="1425" y="3107"/>
                  <a:pt x="1395" y="3091"/>
                </a:cubicBezTo>
                <a:cubicBezTo>
                  <a:pt x="1324" y="3053"/>
                  <a:pt x="1217" y="3102"/>
                  <a:pt x="1148" y="3140"/>
                </a:cubicBezTo>
                <a:cubicBezTo>
                  <a:pt x="1225" y="3269"/>
                  <a:pt x="1313" y="3308"/>
                  <a:pt x="1425" y="3357"/>
                </a:cubicBezTo>
                <a:cubicBezTo>
                  <a:pt x="1277" y="3479"/>
                  <a:pt x="1067" y="3145"/>
                  <a:pt x="988" y="3080"/>
                </a:cubicBezTo>
                <a:cubicBezTo>
                  <a:pt x="1015" y="3019"/>
                  <a:pt x="1044" y="2956"/>
                  <a:pt x="990" y="2892"/>
                </a:cubicBezTo>
                <a:cubicBezTo>
                  <a:pt x="1164" y="2934"/>
                  <a:pt x="2149" y="3013"/>
                  <a:pt x="1702" y="2525"/>
                </a:cubicBezTo>
                <a:cubicBezTo>
                  <a:pt x="1515" y="2321"/>
                  <a:pt x="920" y="2139"/>
                  <a:pt x="679" y="2180"/>
                </a:cubicBezTo>
                <a:cubicBezTo>
                  <a:pt x="673" y="2165"/>
                  <a:pt x="662" y="2161"/>
                  <a:pt x="647" y="2169"/>
                </a:cubicBezTo>
                <a:cubicBezTo>
                  <a:pt x="682" y="2169"/>
                  <a:pt x="559" y="2063"/>
                  <a:pt x="524" y="2055"/>
                </a:cubicBezTo>
                <a:cubicBezTo>
                  <a:pt x="469" y="2042"/>
                  <a:pt x="389" y="2064"/>
                  <a:pt x="328" y="2064"/>
                </a:cubicBezTo>
                <a:cubicBezTo>
                  <a:pt x="303" y="2062"/>
                  <a:pt x="285" y="2082"/>
                  <a:pt x="285" y="2118"/>
                </a:cubicBezTo>
                <a:cubicBezTo>
                  <a:pt x="266" y="2111"/>
                  <a:pt x="247" y="2104"/>
                  <a:pt x="228" y="2096"/>
                </a:cubicBezTo>
                <a:lnTo>
                  <a:pt x="222" y="2118"/>
                </a:lnTo>
                <a:lnTo>
                  <a:pt x="216" y="2112"/>
                </a:lnTo>
                <a:cubicBezTo>
                  <a:pt x="127" y="2182"/>
                  <a:pt x="72" y="2289"/>
                  <a:pt x="1" y="2385"/>
                </a:cubicBezTo>
                <a:cubicBezTo>
                  <a:pt x="38" y="2448"/>
                  <a:pt x="247" y="2553"/>
                  <a:pt x="193" y="2625"/>
                </a:cubicBezTo>
                <a:cubicBezTo>
                  <a:pt x="81" y="2777"/>
                  <a:pt x="241" y="2837"/>
                  <a:pt x="293" y="2954"/>
                </a:cubicBezTo>
                <a:cubicBezTo>
                  <a:pt x="170" y="3047"/>
                  <a:pt x="319" y="3299"/>
                  <a:pt x="399" y="3343"/>
                </a:cubicBezTo>
                <a:cubicBezTo>
                  <a:pt x="293" y="3475"/>
                  <a:pt x="513" y="3547"/>
                  <a:pt x="565" y="3597"/>
                </a:cubicBezTo>
                <a:cubicBezTo>
                  <a:pt x="607" y="3637"/>
                  <a:pt x="411" y="3845"/>
                  <a:pt x="390" y="3866"/>
                </a:cubicBezTo>
                <a:cubicBezTo>
                  <a:pt x="245" y="4011"/>
                  <a:pt x="119" y="4126"/>
                  <a:pt x="0" y="4306"/>
                </a:cubicBezTo>
                <a:cubicBezTo>
                  <a:pt x="85" y="4284"/>
                  <a:pt x="190" y="4172"/>
                  <a:pt x="266" y="4167"/>
                </a:cubicBezTo>
                <a:cubicBezTo>
                  <a:pt x="283" y="4197"/>
                  <a:pt x="302" y="4226"/>
                  <a:pt x="323" y="4253"/>
                </a:cubicBezTo>
                <a:cubicBezTo>
                  <a:pt x="222" y="4199"/>
                  <a:pt x="162" y="4293"/>
                  <a:pt x="201" y="4411"/>
                </a:cubicBezTo>
                <a:cubicBezTo>
                  <a:pt x="162" y="4553"/>
                  <a:pt x="82" y="4589"/>
                  <a:pt x="175" y="4758"/>
                </a:cubicBezTo>
                <a:cubicBezTo>
                  <a:pt x="78" y="4850"/>
                  <a:pt x="345" y="5225"/>
                  <a:pt x="406" y="5296"/>
                </a:cubicBezTo>
                <a:cubicBezTo>
                  <a:pt x="430" y="5300"/>
                  <a:pt x="451" y="5290"/>
                  <a:pt x="470" y="5265"/>
                </a:cubicBezTo>
                <a:cubicBezTo>
                  <a:pt x="470" y="5264"/>
                  <a:pt x="471" y="5244"/>
                  <a:pt x="471" y="5244"/>
                </a:cubicBezTo>
                <a:cubicBezTo>
                  <a:pt x="468" y="5227"/>
                  <a:pt x="693" y="5374"/>
                  <a:pt x="723" y="5409"/>
                </a:cubicBezTo>
                <a:cubicBezTo>
                  <a:pt x="683" y="5491"/>
                  <a:pt x="819" y="5677"/>
                  <a:pt x="881" y="5677"/>
                </a:cubicBezTo>
                <a:cubicBezTo>
                  <a:pt x="881" y="5776"/>
                  <a:pt x="983" y="5725"/>
                  <a:pt x="1012" y="5801"/>
                </a:cubicBezTo>
                <a:cubicBezTo>
                  <a:pt x="1013" y="5803"/>
                  <a:pt x="840" y="5849"/>
                  <a:pt x="814" y="5864"/>
                </a:cubicBezTo>
                <a:cubicBezTo>
                  <a:pt x="850" y="5933"/>
                  <a:pt x="902" y="6106"/>
                  <a:pt x="948" y="6152"/>
                </a:cubicBezTo>
                <a:cubicBezTo>
                  <a:pt x="1062" y="6265"/>
                  <a:pt x="1164" y="6069"/>
                  <a:pt x="1293" y="6203"/>
                </a:cubicBezTo>
                <a:cubicBezTo>
                  <a:pt x="1286" y="6211"/>
                  <a:pt x="1265" y="6237"/>
                  <a:pt x="1265" y="6237"/>
                </a:cubicBezTo>
                <a:cubicBezTo>
                  <a:pt x="1317" y="6354"/>
                  <a:pt x="1446" y="6350"/>
                  <a:pt x="1481" y="6450"/>
                </a:cubicBezTo>
                <a:cubicBezTo>
                  <a:pt x="1563" y="6681"/>
                  <a:pt x="1653" y="6696"/>
                  <a:pt x="1848" y="6592"/>
                </a:cubicBezTo>
                <a:cubicBezTo>
                  <a:pt x="1905" y="6655"/>
                  <a:pt x="1926" y="6720"/>
                  <a:pt x="2004" y="6723"/>
                </a:cubicBezTo>
                <a:lnTo>
                  <a:pt x="2009" y="6693"/>
                </a:lnTo>
                <a:cubicBezTo>
                  <a:pt x="2095" y="6686"/>
                  <a:pt x="2174" y="6765"/>
                  <a:pt x="2257" y="6780"/>
                </a:cubicBezTo>
                <a:cubicBezTo>
                  <a:pt x="2237" y="6906"/>
                  <a:pt x="2273" y="6983"/>
                  <a:pt x="2267" y="7093"/>
                </a:cubicBezTo>
                <a:cubicBezTo>
                  <a:pt x="2263" y="7128"/>
                  <a:pt x="2226" y="7132"/>
                  <a:pt x="2204" y="7126"/>
                </a:cubicBezTo>
                <a:lnTo>
                  <a:pt x="2204" y="7098"/>
                </a:lnTo>
                <a:cubicBezTo>
                  <a:pt x="2092" y="7098"/>
                  <a:pt x="1997" y="7275"/>
                  <a:pt x="2085" y="7391"/>
                </a:cubicBezTo>
                <a:cubicBezTo>
                  <a:pt x="2053" y="7403"/>
                  <a:pt x="2020" y="7412"/>
                  <a:pt x="1986" y="7420"/>
                </a:cubicBezTo>
                <a:cubicBezTo>
                  <a:pt x="1976" y="7486"/>
                  <a:pt x="2003" y="7524"/>
                  <a:pt x="2047" y="7561"/>
                </a:cubicBezTo>
                <a:cubicBezTo>
                  <a:pt x="2027" y="7581"/>
                  <a:pt x="2018" y="7606"/>
                  <a:pt x="2021" y="7635"/>
                </a:cubicBezTo>
                <a:cubicBezTo>
                  <a:pt x="2021" y="7661"/>
                  <a:pt x="1989" y="7660"/>
                  <a:pt x="1990" y="7711"/>
                </a:cubicBezTo>
                <a:cubicBezTo>
                  <a:pt x="1945" y="7720"/>
                  <a:pt x="1898" y="7715"/>
                  <a:pt x="1853" y="7703"/>
                </a:cubicBezTo>
                <a:cubicBezTo>
                  <a:pt x="1856" y="7754"/>
                  <a:pt x="1852" y="7802"/>
                  <a:pt x="1841" y="7849"/>
                </a:cubicBezTo>
                <a:cubicBezTo>
                  <a:pt x="2028" y="7973"/>
                  <a:pt x="2205" y="8066"/>
                  <a:pt x="2363" y="8238"/>
                </a:cubicBezTo>
                <a:cubicBezTo>
                  <a:pt x="2296" y="8346"/>
                  <a:pt x="2888" y="8477"/>
                  <a:pt x="2736" y="8789"/>
                </a:cubicBezTo>
                <a:cubicBezTo>
                  <a:pt x="2487" y="8980"/>
                  <a:pt x="2231" y="8785"/>
                  <a:pt x="1999" y="8788"/>
                </a:cubicBezTo>
                <a:cubicBezTo>
                  <a:pt x="1930" y="8781"/>
                  <a:pt x="1954" y="8678"/>
                  <a:pt x="1835" y="8708"/>
                </a:cubicBezTo>
                <a:cubicBezTo>
                  <a:pt x="1704" y="8534"/>
                  <a:pt x="1349" y="8634"/>
                  <a:pt x="1224" y="8736"/>
                </a:cubicBezTo>
                <a:cubicBezTo>
                  <a:pt x="1102" y="8835"/>
                  <a:pt x="682" y="8887"/>
                  <a:pt x="661" y="8607"/>
                </a:cubicBezTo>
                <a:cubicBezTo>
                  <a:pt x="631" y="8603"/>
                  <a:pt x="588" y="8600"/>
                  <a:pt x="561" y="8615"/>
                </a:cubicBezTo>
                <a:cubicBezTo>
                  <a:pt x="559" y="8612"/>
                  <a:pt x="535" y="8572"/>
                  <a:pt x="535" y="8572"/>
                </a:cubicBezTo>
                <a:cubicBezTo>
                  <a:pt x="414" y="8571"/>
                  <a:pt x="318" y="8636"/>
                  <a:pt x="375" y="8778"/>
                </a:cubicBezTo>
                <a:cubicBezTo>
                  <a:pt x="343" y="8806"/>
                  <a:pt x="256" y="9007"/>
                  <a:pt x="329" y="9043"/>
                </a:cubicBezTo>
                <a:cubicBezTo>
                  <a:pt x="249" y="9165"/>
                  <a:pt x="305" y="9330"/>
                  <a:pt x="421" y="9335"/>
                </a:cubicBezTo>
                <a:cubicBezTo>
                  <a:pt x="437" y="9593"/>
                  <a:pt x="540" y="10027"/>
                  <a:pt x="785" y="10022"/>
                </a:cubicBezTo>
                <a:cubicBezTo>
                  <a:pt x="850" y="10027"/>
                  <a:pt x="1167" y="10311"/>
                  <a:pt x="1169" y="10017"/>
                </a:cubicBezTo>
                <a:cubicBezTo>
                  <a:pt x="1171" y="9906"/>
                  <a:pt x="1447" y="10181"/>
                  <a:pt x="1452" y="10184"/>
                </a:cubicBezTo>
                <a:cubicBezTo>
                  <a:pt x="1603" y="10274"/>
                  <a:pt x="1696" y="10029"/>
                  <a:pt x="1800" y="10012"/>
                </a:cubicBezTo>
                <a:cubicBezTo>
                  <a:pt x="1854" y="10012"/>
                  <a:pt x="1899" y="10096"/>
                  <a:pt x="1959" y="10058"/>
                </a:cubicBezTo>
                <a:cubicBezTo>
                  <a:pt x="1947" y="10128"/>
                  <a:pt x="1993" y="10195"/>
                  <a:pt x="1984" y="10276"/>
                </a:cubicBezTo>
                <a:cubicBezTo>
                  <a:pt x="1984" y="10276"/>
                  <a:pt x="2022" y="10292"/>
                  <a:pt x="2025" y="10293"/>
                </a:cubicBezTo>
                <a:cubicBezTo>
                  <a:pt x="2030" y="10351"/>
                  <a:pt x="2017" y="10414"/>
                  <a:pt x="2045" y="10467"/>
                </a:cubicBezTo>
                <a:cubicBezTo>
                  <a:pt x="1964" y="10561"/>
                  <a:pt x="1951" y="10674"/>
                  <a:pt x="1927" y="10801"/>
                </a:cubicBezTo>
                <a:cubicBezTo>
                  <a:pt x="1848" y="10835"/>
                  <a:pt x="1834" y="11184"/>
                  <a:pt x="1763" y="11286"/>
                </a:cubicBezTo>
                <a:cubicBezTo>
                  <a:pt x="1769" y="11302"/>
                  <a:pt x="2052" y="12076"/>
                  <a:pt x="1847" y="12076"/>
                </a:cubicBezTo>
                <a:cubicBezTo>
                  <a:pt x="1847" y="12076"/>
                  <a:pt x="1847" y="12076"/>
                  <a:pt x="1847" y="12076"/>
                </a:cubicBezTo>
                <a:lnTo>
                  <a:pt x="1837" y="12090"/>
                </a:lnTo>
                <a:cubicBezTo>
                  <a:pt x="1850" y="12113"/>
                  <a:pt x="1854" y="12139"/>
                  <a:pt x="1849" y="12168"/>
                </a:cubicBezTo>
                <a:lnTo>
                  <a:pt x="1968" y="12175"/>
                </a:lnTo>
                <a:cubicBezTo>
                  <a:pt x="2045" y="12306"/>
                  <a:pt x="2361" y="12799"/>
                  <a:pt x="2334" y="12928"/>
                </a:cubicBezTo>
                <a:cubicBezTo>
                  <a:pt x="2299" y="13089"/>
                  <a:pt x="2510" y="13140"/>
                  <a:pt x="2556" y="13229"/>
                </a:cubicBezTo>
                <a:cubicBezTo>
                  <a:pt x="2628" y="13365"/>
                  <a:pt x="2637" y="13466"/>
                  <a:pt x="2665" y="13606"/>
                </a:cubicBezTo>
                <a:cubicBezTo>
                  <a:pt x="2622" y="13995"/>
                  <a:pt x="2974" y="14177"/>
                  <a:pt x="3079" y="14465"/>
                </a:cubicBezTo>
                <a:cubicBezTo>
                  <a:pt x="3147" y="14644"/>
                  <a:pt x="3352" y="14818"/>
                  <a:pt x="3369" y="15010"/>
                </a:cubicBezTo>
                <a:cubicBezTo>
                  <a:pt x="3389" y="15237"/>
                  <a:pt x="3410" y="15717"/>
                  <a:pt x="3527" y="15914"/>
                </a:cubicBezTo>
                <a:cubicBezTo>
                  <a:pt x="3685" y="16178"/>
                  <a:pt x="3909" y="15819"/>
                  <a:pt x="4050" y="15819"/>
                </a:cubicBezTo>
                <a:cubicBezTo>
                  <a:pt x="4318" y="15819"/>
                  <a:pt x="4521" y="15540"/>
                  <a:pt x="4746" y="15429"/>
                </a:cubicBezTo>
                <a:cubicBezTo>
                  <a:pt x="4904" y="15350"/>
                  <a:pt x="5142" y="15358"/>
                  <a:pt x="5113" y="15092"/>
                </a:cubicBezTo>
                <a:cubicBezTo>
                  <a:pt x="5108" y="15051"/>
                  <a:pt x="5191" y="15049"/>
                  <a:pt x="5224" y="15056"/>
                </a:cubicBezTo>
                <a:cubicBezTo>
                  <a:pt x="5227" y="15026"/>
                  <a:pt x="5232" y="14996"/>
                  <a:pt x="5238" y="14967"/>
                </a:cubicBezTo>
                <a:cubicBezTo>
                  <a:pt x="5244" y="14974"/>
                  <a:pt x="5256" y="14987"/>
                  <a:pt x="5262" y="14995"/>
                </a:cubicBezTo>
                <a:cubicBezTo>
                  <a:pt x="5385" y="14964"/>
                  <a:pt x="5690" y="14881"/>
                  <a:pt x="5666" y="14697"/>
                </a:cubicBezTo>
                <a:cubicBezTo>
                  <a:pt x="5680" y="14778"/>
                  <a:pt x="5943" y="14440"/>
                  <a:pt x="5924" y="14454"/>
                </a:cubicBezTo>
                <a:cubicBezTo>
                  <a:pt x="5959" y="14436"/>
                  <a:pt x="6024" y="14445"/>
                  <a:pt x="6061" y="14446"/>
                </a:cubicBezTo>
                <a:lnTo>
                  <a:pt x="6064" y="14398"/>
                </a:lnTo>
                <a:lnTo>
                  <a:pt x="6088" y="14378"/>
                </a:lnTo>
                <a:cubicBezTo>
                  <a:pt x="6071" y="14281"/>
                  <a:pt x="6052" y="14106"/>
                  <a:pt x="6092" y="14014"/>
                </a:cubicBezTo>
                <a:cubicBezTo>
                  <a:pt x="6217" y="14121"/>
                  <a:pt x="6399" y="13516"/>
                  <a:pt x="6416" y="13402"/>
                </a:cubicBezTo>
                <a:cubicBezTo>
                  <a:pt x="6337" y="13408"/>
                  <a:pt x="6330" y="13381"/>
                  <a:pt x="6268" y="13333"/>
                </a:cubicBezTo>
                <a:cubicBezTo>
                  <a:pt x="6116" y="13110"/>
                  <a:pt x="6087" y="13191"/>
                  <a:pt x="5900" y="13054"/>
                </a:cubicBezTo>
                <a:cubicBezTo>
                  <a:pt x="5695" y="12901"/>
                  <a:pt x="5769" y="12651"/>
                  <a:pt x="5663" y="12468"/>
                </a:cubicBezTo>
                <a:cubicBezTo>
                  <a:pt x="5681" y="12448"/>
                  <a:pt x="5685" y="12420"/>
                  <a:pt x="5677" y="12383"/>
                </a:cubicBezTo>
                <a:cubicBezTo>
                  <a:pt x="5773" y="12362"/>
                  <a:pt x="5783" y="12641"/>
                  <a:pt x="5830" y="12702"/>
                </a:cubicBezTo>
                <a:cubicBezTo>
                  <a:pt x="5907" y="12800"/>
                  <a:pt x="6096" y="12798"/>
                  <a:pt x="6204" y="12813"/>
                </a:cubicBezTo>
                <a:cubicBezTo>
                  <a:pt x="6343" y="12843"/>
                  <a:pt x="6560" y="12984"/>
                  <a:pt x="6684" y="12921"/>
                </a:cubicBezTo>
                <a:cubicBezTo>
                  <a:pt x="6904" y="12809"/>
                  <a:pt x="7142" y="12917"/>
                  <a:pt x="7377" y="12831"/>
                </a:cubicBezTo>
                <a:cubicBezTo>
                  <a:pt x="7381" y="12857"/>
                  <a:pt x="7392" y="12874"/>
                  <a:pt x="7409" y="12884"/>
                </a:cubicBezTo>
                <a:cubicBezTo>
                  <a:pt x="7402" y="12977"/>
                  <a:pt x="7445" y="12999"/>
                  <a:pt x="7507" y="12996"/>
                </a:cubicBezTo>
                <a:cubicBezTo>
                  <a:pt x="7525" y="13107"/>
                  <a:pt x="7595" y="13302"/>
                  <a:pt x="7708" y="13243"/>
                </a:cubicBezTo>
                <a:cubicBezTo>
                  <a:pt x="7799" y="13358"/>
                  <a:pt x="7948" y="13516"/>
                  <a:pt x="8082" y="13456"/>
                </a:cubicBezTo>
                <a:cubicBezTo>
                  <a:pt x="8040" y="13536"/>
                  <a:pt x="7899" y="13395"/>
                  <a:pt x="7863" y="13512"/>
                </a:cubicBezTo>
                <a:cubicBezTo>
                  <a:pt x="7838" y="13591"/>
                  <a:pt x="7985" y="13734"/>
                  <a:pt x="8024" y="13785"/>
                </a:cubicBezTo>
                <a:cubicBezTo>
                  <a:pt x="8174" y="13978"/>
                  <a:pt x="8328" y="14099"/>
                  <a:pt x="8506" y="13859"/>
                </a:cubicBezTo>
                <a:cubicBezTo>
                  <a:pt x="8506" y="13859"/>
                  <a:pt x="8511" y="13822"/>
                  <a:pt x="8511" y="13821"/>
                </a:cubicBezTo>
                <a:cubicBezTo>
                  <a:pt x="8597" y="14372"/>
                  <a:pt x="8658" y="15060"/>
                  <a:pt x="8944" y="15536"/>
                </a:cubicBezTo>
                <a:cubicBezTo>
                  <a:pt x="9051" y="15713"/>
                  <a:pt x="9457" y="17441"/>
                  <a:pt x="9713" y="17105"/>
                </a:cubicBezTo>
                <a:cubicBezTo>
                  <a:pt x="9784" y="17012"/>
                  <a:pt x="9781" y="16935"/>
                  <a:pt x="9870" y="16876"/>
                </a:cubicBezTo>
                <a:cubicBezTo>
                  <a:pt x="9961" y="16816"/>
                  <a:pt x="9845" y="16697"/>
                  <a:pt x="9968" y="16619"/>
                </a:cubicBezTo>
                <a:cubicBezTo>
                  <a:pt x="9997" y="16525"/>
                  <a:pt x="10045" y="16545"/>
                  <a:pt x="10043" y="16402"/>
                </a:cubicBezTo>
                <a:cubicBezTo>
                  <a:pt x="10042" y="16315"/>
                  <a:pt x="9996" y="16229"/>
                  <a:pt x="10027" y="16148"/>
                </a:cubicBezTo>
                <a:cubicBezTo>
                  <a:pt x="10149" y="15836"/>
                  <a:pt x="9994" y="15606"/>
                  <a:pt x="10014" y="15300"/>
                </a:cubicBezTo>
                <a:cubicBezTo>
                  <a:pt x="10017" y="15254"/>
                  <a:pt x="10218" y="15132"/>
                  <a:pt x="10207" y="15132"/>
                </a:cubicBezTo>
                <a:cubicBezTo>
                  <a:pt x="10321" y="15132"/>
                  <a:pt x="10494" y="14748"/>
                  <a:pt x="10602" y="14634"/>
                </a:cubicBezTo>
                <a:cubicBezTo>
                  <a:pt x="10691" y="14538"/>
                  <a:pt x="10737" y="14284"/>
                  <a:pt x="10862" y="14259"/>
                </a:cubicBezTo>
                <a:cubicBezTo>
                  <a:pt x="10992" y="14233"/>
                  <a:pt x="11028" y="14088"/>
                  <a:pt x="11120" y="13995"/>
                </a:cubicBezTo>
                <a:cubicBezTo>
                  <a:pt x="10889" y="13710"/>
                  <a:pt x="11322" y="13817"/>
                  <a:pt x="11401" y="13792"/>
                </a:cubicBezTo>
                <a:lnTo>
                  <a:pt x="11405" y="13809"/>
                </a:lnTo>
                <a:cubicBezTo>
                  <a:pt x="11513" y="13796"/>
                  <a:pt x="11840" y="13734"/>
                  <a:pt x="11758" y="13509"/>
                </a:cubicBezTo>
                <a:cubicBezTo>
                  <a:pt x="11915" y="13567"/>
                  <a:pt x="11804" y="13766"/>
                  <a:pt x="11804" y="13858"/>
                </a:cubicBezTo>
                <a:cubicBezTo>
                  <a:pt x="11855" y="13932"/>
                  <a:pt x="11916" y="14007"/>
                  <a:pt x="11963" y="14088"/>
                </a:cubicBezTo>
                <a:cubicBezTo>
                  <a:pt x="12025" y="14193"/>
                  <a:pt x="12122" y="14206"/>
                  <a:pt x="12170" y="14271"/>
                </a:cubicBezTo>
                <a:cubicBezTo>
                  <a:pt x="12116" y="14362"/>
                  <a:pt x="12121" y="14561"/>
                  <a:pt x="12259" y="14543"/>
                </a:cubicBezTo>
                <a:lnTo>
                  <a:pt x="12265" y="14517"/>
                </a:lnTo>
                <a:cubicBezTo>
                  <a:pt x="12405" y="14547"/>
                  <a:pt x="12309" y="15318"/>
                  <a:pt x="12423" y="15210"/>
                </a:cubicBezTo>
                <a:cubicBezTo>
                  <a:pt x="12494" y="15441"/>
                  <a:pt x="12802" y="15118"/>
                  <a:pt x="12844" y="14997"/>
                </a:cubicBezTo>
                <a:cubicBezTo>
                  <a:pt x="12856" y="15037"/>
                  <a:pt x="12878" y="15060"/>
                  <a:pt x="12911" y="15067"/>
                </a:cubicBezTo>
                <a:cubicBezTo>
                  <a:pt x="12902" y="15223"/>
                  <a:pt x="13012" y="15781"/>
                  <a:pt x="13143" y="15859"/>
                </a:cubicBezTo>
                <a:lnTo>
                  <a:pt x="13144" y="15854"/>
                </a:lnTo>
                <a:cubicBezTo>
                  <a:pt x="13197" y="16052"/>
                  <a:pt x="13142" y="16636"/>
                  <a:pt x="13250" y="16730"/>
                </a:cubicBezTo>
                <a:cubicBezTo>
                  <a:pt x="13233" y="16829"/>
                  <a:pt x="13157" y="17177"/>
                  <a:pt x="13261" y="17253"/>
                </a:cubicBezTo>
                <a:cubicBezTo>
                  <a:pt x="13268" y="17259"/>
                  <a:pt x="13275" y="17264"/>
                  <a:pt x="13282" y="17267"/>
                </a:cubicBezTo>
                <a:cubicBezTo>
                  <a:pt x="13318" y="17267"/>
                  <a:pt x="13328" y="17221"/>
                  <a:pt x="13335" y="17183"/>
                </a:cubicBezTo>
                <a:cubicBezTo>
                  <a:pt x="13489" y="17447"/>
                  <a:pt x="13664" y="17696"/>
                  <a:pt x="13664" y="18046"/>
                </a:cubicBezTo>
                <a:cubicBezTo>
                  <a:pt x="13665" y="18236"/>
                  <a:pt x="13986" y="18792"/>
                  <a:pt x="14143" y="18792"/>
                </a:cubicBezTo>
                <a:lnTo>
                  <a:pt x="14108" y="18792"/>
                </a:lnTo>
                <a:lnTo>
                  <a:pt x="14340" y="18993"/>
                </a:lnTo>
                <a:cubicBezTo>
                  <a:pt x="14381" y="18801"/>
                  <a:pt x="14438" y="18554"/>
                  <a:pt x="14266" y="18407"/>
                </a:cubicBezTo>
                <a:cubicBezTo>
                  <a:pt x="14222" y="18370"/>
                  <a:pt x="14205" y="18151"/>
                  <a:pt x="14227" y="18088"/>
                </a:cubicBezTo>
                <a:cubicBezTo>
                  <a:pt x="14290" y="17896"/>
                  <a:pt x="14071" y="17539"/>
                  <a:pt x="13928" y="17499"/>
                </a:cubicBezTo>
                <a:cubicBezTo>
                  <a:pt x="13881" y="17415"/>
                  <a:pt x="13661" y="17373"/>
                  <a:pt x="13645" y="17259"/>
                </a:cubicBezTo>
                <a:cubicBezTo>
                  <a:pt x="13745" y="17168"/>
                  <a:pt x="13574" y="16889"/>
                  <a:pt x="13559" y="16792"/>
                </a:cubicBezTo>
                <a:cubicBezTo>
                  <a:pt x="13529" y="16788"/>
                  <a:pt x="13501" y="16791"/>
                  <a:pt x="13472" y="16803"/>
                </a:cubicBezTo>
                <a:cubicBezTo>
                  <a:pt x="13429" y="16495"/>
                  <a:pt x="13632" y="16145"/>
                  <a:pt x="13549" y="15846"/>
                </a:cubicBezTo>
                <a:cubicBezTo>
                  <a:pt x="13573" y="15845"/>
                  <a:pt x="13595" y="15843"/>
                  <a:pt x="13619" y="15840"/>
                </a:cubicBezTo>
                <a:cubicBezTo>
                  <a:pt x="13609" y="16099"/>
                  <a:pt x="13684" y="15951"/>
                  <a:pt x="13779" y="16047"/>
                </a:cubicBezTo>
                <a:cubicBezTo>
                  <a:pt x="13864" y="16023"/>
                  <a:pt x="13870" y="16267"/>
                  <a:pt x="13976" y="16189"/>
                </a:cubicBezTo>
                <a:cubicBezTo>
                  <a:pt x="14020" y="16272"/>
                  <a:pt x="14042" y="16563"/>
                  <a:pt x="14148" y="16421"/>
                </a:cubicBezTo>
                <a:cubicBezTo>
                  <a:pt x="14160" y="16430"/>
                  <a:pt x="14169" y="16479"/>
                  <a:pt x="14172" y="16497"/>
                </a:cubicBezTo>
                <a:cubicBezTo>
                  <a:pt x="14248" y="16535"/>
                  <a:pt x="14324" y="16665"/>
                  <a:pt x="14393" y="16675"/>
                </a:cubicBezTo>
                <a:cubicBezTo>
                  <a:pt x="14349" y="16802"/>
                  <a:pt x="14378" y="16936"/>
                  <a:pt x="14328" y="17065"/>
                </a:cubicBezTo>
                <a:cubicBezTo>
                  <a:pt x="14423" y="17103"/>
                  <a:pt x="14649" y="16942"/>
                  <a:pt x="14681" y="16817"/>
                </a:cubicBezTo>
                <a:cubicBezTo>
                  <a:pt x="14747" y="16823"/>
                  <a:pt x="14771" y="16679"/>
                  <a:pt x="14777" y="16616"/>
                </a:cubicBezTo>
                <a:lnTo>
                  <a:pt x="14795" y="16636"/>
                </a:lnTo>
                <a:cubicBezTo>
                  <a:pt x="14920" y="16540"/>
                  <a:pt x="15138" y="16456"/>
                  <a:pt x="15162" y="16247"/>
                </a:cubicBezTo>
                <a:cubicBezTo>
                  <a:pt x="15186" y="16037"/>
                  <a:pt x="15149" y="15872"/>
                  <a:pt x="15136" y="15668"/>
                </a:cubicBezTo>
                <a:cubicBezTo>
                  <a:pt x="15108" y="15228"/>
                  <a:pt x="14762" y="15014"/>
                  <a:pt x="14564" y="14711"/>
                </a:cubicBezTo>
                <a:cubicBezTo>
                  <a:pt x="14528" y="14587"/>
                  <a:pt x="14270" y="14343"/>
                  <a:pt x="14428" y="14189"/>
                </a:cubicBezTo>
                <a:cubicBezTo>
                  <a:pt x="14501" y="14117"/>
                  <a:pt x="14517" y="14012"/>
                  <a:pt x="14591" y="13938"/>
                </a:cubicBezTo>
                <a:cubicBezTo>
                  <a:pt x="14638" y="13892"/>
                  <a:pt x="14715" y="13816"/>
                  <a:pt x="14743" y="13760"/>
                </a:cubicBezTo>
                <a:cubicBezTo>
                  <a:pt x="14780" y="13785"/>
                  <a:pt x="14880" y="13924"/>
                  <a:pt x="14917" y="13797"/>
                </a:cubicBezTo>
                <a:cubicBezTo>
                  <a:pt x="14919" y="13798"/>
                  <a:pt x="14921" y="13800"/>
                  <a:pt x="14924" y="13802"/>
                </a:cubicBezTo>
                <a:cubicBezTo>
                  <a:pt x="14874" y="13903"/>
                  <a:pt x="14944" y="14050"/>
                  <a:pt x="15003" y="14121"/>
                </a:cubicBezTo>
                <a:cubicBezTo>
                  <a:pt x="14696" y="14139"/>
                  <a:pt x="14934" y="14721"/>
                  <a:pt x="15063" y="14532"/>
                </a:cubicBezTo>
                <a:cubicBezTo>
                  <a:pt x="15168" y="14522"/>
                  <a:pt x="15172" y="14273"/>
                  <a:pt x="15207" y="14188"/>
                </a:cubicBezTo>
                <a:cubicBezTo>
                  <a:pt x="15207" y="14093"/>
                  <a:pt x="15157" y="14104"/>
                  <a:pt x="15102" y="14115"/>
                </a:cubicBezTo>
                <a:cubicBezTo>
                  <a:pt x="15199" y="14030"/>
                  <a:pt x="15118" y="14016"/>
                  <a:pt x="15104" y="13913"/>
                </a:cubicBezTo>
                <a:cubicBezTo>
                  <a:pt x="15092" y="13820"/>
                  <a:pt x="15241" y="13850"/>
                  <a:pt x="15282" y="13822"/>
                </a:cubicBezTo>
                <a:cubicBezTo>
                  <a:pt x="15359" y="13767"/>
                  <a:pt x="15439" y="13745"/>
                  <a:pt x="15523" y="13688"/>
                </a:cubicBezTo>
                <a:cubicBezTo>
                  <a:pt x="15526" y="13681"/>
                  <a:pt x="15528" y="13675"/>
                  <a:pt x="15529" y="13668"/>
                </a:cubicBezTo>
                <a:cubicBezTo>
                  <a:pt x="15564" y="13634"/>
                  <a:pt x="15623" y="13651"/>
                  <a:pt x="15631" y="13574"/>
                </a:cubicBezTo>
                <a:cubicBezTo>
                  <a:pt x="15690" y="13627"/>
                  <a:pt x="16074" y="13471"/>
                  <a:pt x="16095" y="13390"/>
                </a:cubicBezTo>
                <a:cubicBezTo>
                  <a:pt x="16114" y="13308"/>
                  <a:pt x="16263" y="13203"/>
                  <a:pt x="16314" y="13153"/>
                </a:cubicBezTo>
                <a:cubicBezTo>
                  <a:pt x="16369" y="13097"/>
                  <a:pt x="16451" y="12820"/>
                  <a:pt x="16493" y="12794"/>
                </a:cubicBezTo>
                <a:lnTo>
                  <a:pt x="16510" y="12781"/>
                </a:lnTo>
                <a:cubicBezTo>
                  <a:pt x="16523" y="12573"/>
                  <a:pt x="16584" y="12331"/>
                  <a:pt x="16643" y="12135"/>
                </a:cubicBezTo>
                <a:cubicBezTo>
                  <a:pt x="16777" y="12226"/>
                  <a:pt x="16741" y="11976"/>
                  <a:pt x="16718" y="11897"/>
                </a:cubicBezTo>
                <a:lnTo>
                  <a:pt x="16759" y="11906"/>
                </a:lnTo>
                <a:cubicBezTo>
                  <a:pt x="16726" y="11747"/>
                  <a:pt x="16728" y="11491"/>
                  <a:pt x="16531" y="11506"/>
                </a:cubicBezTo>
                <a:cubicBezTo>
                  <a:pt x="16589" y="11423"/>
                  <a:pt x="16734" y="11436"/>
                  <a:pt x="16572" y="11272"/>
                </a:cubicBezTo>
                <a:lnTo>
                  <a:pt x="16584" y="11278"/>
                </a:lnTo>
                <a:cubicBezTo>
                  <a:pt x="16598" y="11049"/>
                  <a:pt x="16383" y="11061"/>
                  <a:pt x="16346" y="10916"/>
                </a:cubicBezTo>
                <a:cubicBezTo>
                  <a:pt x="16216" y="10747"/>
                  <a:pt x="16131" y="10449"/>
                  <a:pt x="15922" y="10393"/>
                </a:cubicBezTo>
                <a:cubicBezTo>
                  <a:pt x="15951" y="10281"/>
                  <a:pt x="15996" y="10050"/>
                  <a:pt x="16094" y="10009"/>
                </a:cubicBezTo>
                <a:cubicBezTo>
                  <a:pt x="16162" y="9981"/>
                  <a:pt x="16172" y="9976"/>
                  <a:pt x="16241" y="9976"/>
                </a:cubicBezTo>
                <a:cubicBezTo>
                  <a:pt x="16389" y="9976"/>
                  <a:pt x="16257" y="9717"/>
                  <a:pt x="16138" y="9717"/>
                </a:cubicBezTo>
                <a:cubicBezTo>
                  <a:pt x="16041" y="9717"/>
                  <a:pt x="15947" y="9596"/>
                  <a:pt x="15855" y="9645"/>
                </a:cubicBezTo>
                <a:cubicBezTo>
                  <a:pt x="15815" y="9666"/>
                  <a:pt x="15657" y="9959"/>
                  <a:pt x="15665" y="9700"/>
                </a:cubicBezTo>
                <a:cubicBezTo>
                  <a:pt x="15671" y="9442"/>
                  <a:pt x="15348" y="9696"/>
                  <a:pt x="15343" y="9394"/>
                </a:cubicBezTo>
                <a:cubicBezTo>
                  <a:pt x="15385" y="9432"/>
                  <a:pt x="15449" y="9421"/>
                  <a:pt x="15498" y="9408"/>
                </a:cubicBezTo>
                <a:cubicBezTo>
                  <a:pt x="15515" y="9403"/>
                  <a:pt x="15696" y="9022"/>
                  <a:pt x="15716" y="8978"/>
                </a:cubicBezTo>
                <a:cubicBezTo>
                  <a:pt x="15802" y="8780"/>
                  <a:pt x="15869" y="9340"/>
                  <a:pt x="15873" y="9343"/>
                </a:cubicBezTo>
                <a:cubicBezTo>
                  <a:pt x="15724" y="9412"/>
                  <a:pt x="15962" y="9649"/>
                  <a:pt x="16042" y="9398"/>
                </a:cubicBezTo>
                <a:cubicBezTo>
                  <a:pt x="16080" y="9281"/>
                  <a:pt x="16134" y="9226"/>
                  <a:pt x="16255" y="9232"/>
                </a:cubicBezTo>
                <a:cubicBezTo>
                  <a:pt x="16563" y="9232"/>
                  <a:pt x="16381" y="9707"/>
                  <a:pt x="16600" y="9725"/>
                </a:cubicBezTo>
                <a:cubicBezTo>
                  <a:pt x="16602" y="9756"/>
                  <a:pt x="16619" y="9789"/>
                  <a:pt x="16637" y="9811"/>
                </a:cubicBezTo>
                <a:cubicBezTo>
                  <a:pt x="16663" y="9798"/>
                  <a:pt x="16698" y="9771"/>
                  <a:pt x="16709" y="9740"/>
                </a:cubicBezTo>
                <a:cubicBezTo>
                  <a:pt x="16725" y="9749"/>
                  <a:pt x="16741" y="9758"/>
                  <a:pt x="16757" y="9767"/>
                </a:cubicBezTo>
                <a:cubicBezTo>
                  <a:pt x="16769" y="9767"/>
                  <a:pt x="16778" y="9762"/>
                  <a:pt x="16785" y="9756"/>
                </a:cubicBezTo>
                <a:cubicBezTo>
                  <a:pt x="16797" y="9780"/>
                  <a:pt x="16820" y="9802"/>
                  <a:pt x="16840" y="9817"/>
                </a:cubicBezTo>
                <a:cubicBezTo>
                  <a:pt x="16852" y="9804"/>
                  <a:pt x="16864" y="9788"/>
                  <a:pt x="16873" y="9771"/>
                </a:cubicBezTo>
                <a:cubicBezTo>
                  <a:pt x="16891" y="9805"/>
                  <a:pt x="16902" y="9828"/>
                  <a:pt x="16908" y="9843"/>
                </a:cubicBezTo>
                <a:cubicBezTo>
                  <a:pt x="16847" y="9895"/>
                  <a:pt x="17004" y="10307"/>
                  <a:pt x="17021" y="10410"/>
                </a:cubicBezTo>
                <a:cubicBezTo>
                  <a:pt x="17070" y="10691"/>
                  <a:pt x="17304" y="10518"/>
                  <a:pt x="17449" y="10518"/>
                </a:cubicBezTo>
                <a:cubicBezTo>
                  <a:pt x="17808" y="10215"/>
                  <a:pt x="17261" y="9613"/>
                  <a:pt x="17080" y="9402"/>
                </a:cubicBezTo>
                <a:lnTo>
                  <a:pt x="17048" y="9438"/>
                </a:lnTo>
                <a:cubicBezTo>
                  <a:pt x="16837" y="9231"/>
                  <a:pt x="16887" y="9348"/>
                  <a:pt x="17005" y="9091"/>
                </a:cubicBezTo>
                <a:cubicBezTo>
                  <a:pt x="17099" y="8895"/>
                  <a:pt x="16986" y="8839"/>
                  <a:pt x="17044" y="8633"/>
                </a:cubicBezTo>
                <a:cubicBezTo>
                  <a:pt x="17065" y="8626"/>
                  <a:pt x="17115" y="8634"/>
                  <a:pt x="17137" y="8636"/>
                </a:cubicBezTo>
                <a:cubicBezTo>
                  <a:pt x="17110" y="8586"/>
                  <a:pt x="17077" y="8532"/>
                  <a:pt x="17040" y="8493"/>
                </a:cubicBezTo>
                <a:cubicBezTo>
                  <a:pt x="17041" y="8492"/>
                  <a:pt x="17041" y="8490"/>
                  <a:pt x="17042" y="8488"/>
                </a:cubicBezTo>
                <a:cubicBezTo>
                  <a:pt x="17064" y="8487"/>
                  <a:pt x="17086" y="8479"/>
                  <a:pt x="17106" y="8468"/>
                </a:cubicBezTo>
                <a:cubicBezTo>
                  <a:pt x="17136" y="8432"/>
                  <a:pt x="17150" y="8393"/>
                  <a:pt x="17159" y="8342"/>
                </a:cubicBezTo>
                <a:cubicBezTo>
                  <a:pt x="17315" y="8418"/>
                  <a:pt x="17705" y="8619"/>
                  <a:pt x="17671" y="8117"/>
                </a:cubicBezTo>
                <a:cubicBezTo>
                  <a:pt x="17658" y="7925"/>
                  <a:pt x="17808" y="7735"/>
                  <a:pt x="17792" y="7535"/>
                </a:cubicBezTo>
                <a:cubicBezTo>
                  <a:pt x="17781" y="7389"/>
                  <a:pt x="17861" y="7091"/>
                  <a:pt x="17823" y="6968"/>
                </a:cubicBezTo>
                <a:cubicBezTo>
                  <a:pt x="17754" y="6743"/>
                  <a:pt x="17595" y="6575"/>
                  <a:pt x="17533" y="6354"/>
                </a:cubicBezTo>
                <a:cubicBezTo>
                  <a:pt x="17482" y="6176"/>
                  <a:pt x="17477" y="6076"/>
                  <a:pt x="17371" y="5930"/>
                </a:cubicBezTo>
                <a:cubicBezTo>
                  <a:pt x="17206" y="5696"/>
                  <a:pt x="16964" y="5566"/>
                  <a:pt x="16701" y="5550"/>
                </a:cubicBezTo>
                <a:lnTo>
                  <a:pt x="16702" y="5599"/>
                </a:lnTo>
                <a:lnTo>
                  <a:pt x="16682" y="5620"/>
                </a:lnTo>
                <a:cubicBezTo>
                  <a:pt x="16715" y="5661"/>
                  <a:pt x="16696" y="5689"/>
                  <a:pt x="16705" y="5735"/>
                </a:cubicBezTo>
                <a:cubicBezTo>
                  <a:pt x="16705" y="5735"/>
                  <a:pt x="16701" y="5738"/>
                  <a:pt x="16686" y="5738"/>
                </a:cubicBezTo>
                <a:cubicBezTo>
                  <a:pt x="16699" y="5604"/>
                  <a:pt x="16597" y="5649"/>
                  <a:pt x="16543" y="5672"/>
                </a:cubicBezTo>
                <a:cubicBezTo>
                  <a:pt x="16464" y="5655"/>
                  <a:pt x="16474" y="5478"/>
                  <a:pt x="16362" y="5478"/>
                </a:cubicBezTo>
                <a:cubicBezTo>
                  <a:pt x="16292" y="5478"/>
                  <a:pt x="16248" y="5504"/>
                  <a:pt x="16175" y="5453"/>
                </a:cubicBezTo>
                <a:cubicBezTo>
                  <a:pt x="16188" y="5307"/>
                  <a:pt x="16331" y="5234"/>
                  <a:pt x="16320" y="5059"/>
                </a:cubicBezTo>
                <a:cubicBezTo>
                  <a:pt x="16316" y="4984"/>
                  <a:pt x="16399" y="4871"/>
                  <a:pt x="16438" y="4830"/>
                </a:cubicBezTo>
                <a:cubicBezTo>
                  <a:pt x="16438" y="4780"/>
                  <a:pt x="16419" y="4738"/>
                  <a:pt x="16403" y="4694"/>
                </a:cubicBezTo>
                <a:cubicBezTo>
                  <a:pt x="16485" y="4410"/>
                  <a:pt x="16622" y="4513"/>
                  <a:pt x="16822" y="4502"/>
                </a:cubicBezTo>
                <a:cubicBezTo>
                  <a:pt x="17017" y="4491"/>
                  <a:pt x="17229" y="4512"/>
                  <a:pt x="17432" y="4486"/>
                </a:cubicBezTo>
                <a:cubicBezTo>
                  <a:pt x="17432" y="4486"/>
                  <a:pt x="17380" y="4399"/>
                  <a:pt x="17380" y="4399"/>
                </a:cubicBezTo>
                <a:cubicBezTo>
                  <a:pt x="17472" y="4395"/>
                  <a:pt x="17591" y="4417"/>
                  <a:pt x="17675" y="4457"/>
                </a:cubicBezTo>
                <a:lnTo>
                  <a:pt x="17587" y="4479"/>
                </a:lnTo>
                <a:cubicBezTo>
                  <a:pt x="17820" y="4694"/>
                  <a:pt x="18012" y="4482"/>
                  <a:pt x="18255" y="4567"/>
                </a:cubicBezTo>
                <a:lnTo>
                  <a:pt x="18310" y="4498"/>
                </a:lnTo>
                <a:cubicBezTo>
                  <a:pt x="18234" y="4374"/>
                  <a:pt x="18125" y="4427"/>
                  <a:pt x="18045" y="4339"/>
                </a:cubicBezTo>
                <a:cubicBezTo>
                  <a:pt x="18017" y="4297"/>
                  <a:pt x="18066" y="4003"/>
                  <a:pt x="18073" y="3947"/>
                </a:cubicBezTo>
                <a:cubicBezTo>
                  <a:pt x="18187" y="3913"/>
                  <a:pt x="18309" y="3913"/>
                  <a:pt x="18421" y="3949"/>
                </a:cubicBezTo>
                <a:cubicBezTo>
                  <a:pt x="18458" y="3949"/>
                  <a:pt x="18515" y="4111"/>
                  <a:pt x="18527" y="4157"/>
                </a:cubicBezTo>
                <a:cubicBezTo>
                  <a:pt x="18550" y="4152"/>
                  <a:pt x="18576" y="4143"/>
                  <a:pt x="18595" y="4129"/>
                </a:cubicBezTo>
                <a:cubicBezTo>
                  <a:pt x="18617" y="4170"/>
                  <a:pt x="18639" y="4210"/>
                  <a:pt x="18664" y="4248"/>
                </a:cubicBezTo>
                <a:cubicBezTo>
                  <a:pt x="18693" y="4222"/>
                  <a:pt x="18725" y="4201"/>
                  <a:pt x="18757" y="4186"/>
                </a:cubicBezTo>
                <a:cubicBezTo>
                  <a:pt x="18758" y="4038"/>
                  <a:pt x="18825" y="3956"/>
                  <a:pt x="18932" y="4040"/>
                </a:cubicBezTo>
                <a:cubicBezTo>
                  <a:pt x="18932" y="4003"/>
                  <a:pt x="18933" y="3962"/>
                  <a:pt x="18927" y="3925"/>
                </a:cubicBezTo>
                <a:cubicBezTo>
                  <a:pt x="18949" y="3962"/>
                  <a:pt x="18974" y="4040"/>
                  <a:pt x="19016" y="4044"/>
                </a:cubicBezTo>
                <a:cubicBezTo>
                  <a:pt x="19020" y="4065"/>
                  <a:pt x="19027" y="4085"/>
                  <a:pt x="19036" y="4104"/>
                </a:cubicBezTo>
                <a:cubicBezTo>
                  <a:pt x="18991" y="4134"/>
                  <a:pt x="18948" y="4163"/>
                  <a:pt x="18913" y="4209"/>
                </a:cubicBezTo>
                <a:lnTo>
                  <a:pt x="18933" y="4227"/>
                </a:lnTo>
                <a:lnTo>
                  <a:pt x="18922" y="4242"/>
                </a:lnTo>
                <a:cubicBezTo>
                  <a:pt x="18933" y="4251"/>
                  <a:pt x="18941" y="4262"/>
                  <a:pt x="18947" y="4276"/>
                </a:cubicBezTo>
                <a:cubicBezTo>
                  <a:pt x="18922" y="4461"/>
                  <a:pt x="18945" y="4782"/>
                  <a:pt x="18746" y="4754"/>
                </a:cubicBezTo>
                <a:cubicBezTo>
                  <a:pt x="18747" y="4788"/>
                  <a:pt x="18744" y="4821"/>
                  <a:pt x="18739" y="4854"/>
                </a:cubicBezTo>
                <a:cubicBezTo>
                  <a:pt x="18836" y="5008"/>
                  <a:pt x="18864" y="5224"/>
                  <a:pt x="18983" y="5396"/>
                </a:cubicBezTo>
                <a:cubicBezTo>
                  <a:pt x="19126" y="5602"/>
                  <a:pt x="19308" y="5753"/>
                  <a:pt x="19457" y="5949"/>
                </a:cubicBezTo>
                <a:cubicBezTo>
                  <a:pt x="19532" y="6048"/>
                  <a:pt x="19836" y="6469"/>
                  <a:pt x="19960" y="6469"/>
                </a:cubicBezTo>
                <a:cubicBezTo>
                  <a:pt x="20212" y="6469"/>
                  <a:pt x="19956" y="6018"/>
                  <a:pt x="19950" y="5979"/>
                </a:cubicBezTo>
                <a:cubicBezTo>
                  <a:pt x="19977" y="5936"/>
                  <a:pt x="20168" y="5982"/>
                  <a:pt x="20211" y="5985"/>
                </a:cubicBezTo>
                <a:cubicBezTo>
                  <a:pt x="20174" y="5942"/>
                  <a:pt x="19926" y="5707"/>
                  <a:pt x="19968" y="5649"/>
                </a:cubicBezTo>
                <a:cubicBezTo>
                  <a:pt x="19982" y="5630"/>
                  <a:pt x="20101" y="5654"/>
                  <a:pt x="20126" y="5664"/>
                </a:cubicBezTo>
                <a:cubicBezTo>
                  <a:pt x="20192" y="5412"/>
                  <a:pt x="19863" y="5420"/>
                  <a:pt x="19903" y="5247"/>
                </a:cubicBezTo>
                <a:cubicBezTo>
                  <a:pt x="19934" y="5260"/>
                  <a:pt x="19968" y="5294"/>
                  <a:pt x="19997" y="5315"/>
                </a:cubicBezTo>
                <a:cubicBezTo>
                  <a:pt x="20147" y="5117"/>
                  <a:pt x="19645" y="4785"/>
                  <a:pt x="19523" y="4756"/>
                </a:cubicBezTo>
                <a:cubicBezTo>
                  <a:pt x="19467" y="4748"/>
                  <a:pt x="19432" y="4643"/>
                  <a:pt x="19443" y="4586"/>
                </a:cubicBezTo>
                <a:cubicBezTo>
                  <a:pt x="19470" y="4445"/>
                  <a:pt x="19324" y="4420"/>
                  <a:pt x="19334" y="4366"/>
                </a:cubicBezTo>
                <a:cubicBezTo>
                  <a:pt x="19351" y="4272"/>
                  <a:pt x="19470" y="4429"/>
                  <a:pt x="19504" y="4429"/>
                </a:cubicBezTo>
                <a:cubicBezTo>
                  <a:pt x="19583" y="4429"/>
                  <a:pt x="19522" y="4292"/>
                  <a:pt x="19560" y="4279"/>
                </a:cubicBezTo>
                <a:cubicBezTo>
                  <a:pt x="19779" y="4468"/>
                  <a:pt x="19644" y="4227"/>
                  <a:pt x="19830" y="4227"/>
                </a:cubicBezTo>
                <a:cubicBezTo>
                  <a:pt x="19974" y="4180"/>
                  <a:pt x="20153" y="4358"/>
                  <a:pt x="20275" y="4424"/>
                </a:cubicBezTo>
                <a:cubicBezTo>
                  <a:pt x="20286" y="4362"/>
                  <a:pt x="20280" y="4286"/>
                  <a:pt x="20244" y="4238"/>
                </a:cubicBezTo>
                <a:cubicBezTo>
                  <a:pt x="20487" y="4009"/>
                  <a:pt x="20524" y="3674"/>
                  <a:pt x="20914" y="3862"/>
                </a:cubicBezTo>
                <a:cubicBezTo>
                  <a:pt x="20928" y="3840"/>
                  <a:pt x="20946" y="3835"/>
                  <a:pt x="20968" y="3843"/>
                </a:cubicBezTo>
                <a:cubicBezTo>
                  <a:pt x="20980" y="3602"/>
                  <a:pt x="20494" y="3359"/>
                  <a:pt x="20326" y="3322"/>
                </a:cubicBezTo>
                <a:cubicBezTo>
                  <a:pt x="20400" y="3299"/>
                  <a:pt x="20509" y="3221"/>
                  <a:pt x="20442" y="3106"/>
                </a:cubicBezTo>
                <a:cubicBezTo>
                  <a:pt x="20615" y="3209"/>
                  <a:pt x="20796" y="3130"/>
                  <a:pt x="20975" y="3259"/>
                </a:cubicBezTo>
                <a:cubicBezTo>
                  <a:pt x="21043" y="3307"/>
                  <a:pt x="21600" y="3507"/>
                  <a:pt x="21591" y="3334"/>
                </a:cubicBezTo>
                <a:cubicBezTo>
                  <a:pt x="21518" y="3261"/>
                  <a:pt x="21537" y="3195"/>
                  <a:pt x="21482" y="3136"/>
                </a:cubicBezTo>
                <a:close/>
                <a:moveTo>
                  <a:pt x="16994" y="18909"/>
                </a:moveTo>
                <a:cubicBezTo>
                  <a:pt x="16992" y="18916"/>
                  <a:pt x="16986" y="18936"/>
                  <a:pt x="16994" y="18908"/>
                </a:cubicBezTo>
                <a:cubicBezTo>
                  <a:pt x="16995" y="18905"/>
                  <a:pt x="16995" y="18906"/>
                  <a:pt x="16994" y="18908"/>
                </a:cubicBezTo>
                <a:cubicBezTo>
                  <a:pt x="17025" y="18802"/>
                  <a:pt x="16849" y="18703"/>
                  <a:pt x="16797" y="18645"/>
                </a:cubicBezTo>
                <a:cubicBezTo>
                  <a:pt x="16910" y="18509"/>
                  <a:pt x="16724" y="18432"/>
                  <a:pt x="16738" y="18304"/>
                </a:cubicBezTo>
                <a:lnTo>
                  <a:pt x="16754" y="18340"/>
                </a:lnTo>
                <a:lnTo>
                  <a:pt x="16768" y="18257"/>
                </a:lnTo>
                <a:lnTo>
                  <a:pt x="16776" y="18259"/>
                </a:lnTo>
                <a:cubicBezTo>
                  <a:pt x="16763" y="18110"/>
                  <a:pt x="16888" y="18117"/>
                  <a:pt x="16947" y="18016"/>
                </a:cubicBezTo>
                <a:cubicBezTo>
                  <a:pt x="16932" y="18006"/>
                  <a:pt x="16894" y="17954"/>
                  <a:pt x="16878" y="17954"/>
                </a:cubicBezTo>
                <a:cubicBezTo>
                  <a:pt x="17187" y="17954"/>
                  <a:pt x="16910" y="17614"/>
                  <a:pt x="16748" y="17594"/>
                </a:cubicBezTo>
                <a:cubicBezTo>
                  <a:pt x="16760" y="17529"/>
                  <a:pt x="16681" y="17426"/>
                  <a:pt x="16659" y="17362"/>
                </a:cubicBezTo>
                <a:cubicBezTo>
                  <a:pt x="16473" y="17255"/>
                  <a:pt x="16458" y="17581"/>
                  <a:pt x="16392" y="17697"/>
                </a:cubicBezTo>
                <a:lnTo>
                  <a:pt x="16408" y="17712"/>
                </a:lnTo>
                <a:cubicBezTo>
                  <a:pt x="16350" y="17704"/>
                  <a:pt x="16222" y="17768"/>
                  <a:pt x="16295" y="17866"/>
                </a:cubicBezTo>
                <a:cubicBezTo>
                  <a:pt x="16216" y="17940"/>
                  <a:pt x="16061" y="17932"/>
                  <a:pt x="16023" y="18049"/>
                </a:cubicBezTo>
                <a:cubicBezTo>
                  <a:pt x="15957" y="18251"/>
                  <a:pt x="15876" y="18304"/>
                  <a:pt x="15732" y="18363"/>
                </a:cubicBezTo>
                <a:cubicBezTo>
                  <a:pt x="15609" y="18415"/>
                  <a:pt x="15571" y="18696"/>
                  <a:pt x="15535" y="18708"/>
                </a:cubicBezTo>
                <a:cubicBezTo>
                  <a:pt x="15508" y="18708"/>
                  <a:pt x="15366" y="18659"/>
                  <a:pt x="15367" y="18626"/>
                </a:cubicBezTo>
                <a:lnTo>
                  <a:pt x="15369" y="18534"/>
                </a:lnTo>
                <a:lnTo>
                  <a:pt x="15311" y="18575"/>
                </a:lnTo>
                <a:lnTo>
                  <a:pt x="15306" y="18562"/>
                </a:lnTo>
                <a:cubicBezTo>
                  <a:pt x="15117" y="18677"/>
                  <a:pt x="15108" y="18934"/>
                  <a:pt x="15200" y="19136"/>
                </a:cubicBezTo>
                <a:cubicBezTo>
                  <a:pt x="15161" y="19181"/>
                  <a:pt x="15164" y="19258"/>
                  <a:pt x="15203" y="19303"/>
                </a:cubicBezTo>
                <a:cubicBezTo>
                  <a:pt x="15195" y="19335"/>
                  <a:pt x="15210" y="19374"/>
                  <a:pt x="15235" y="19385"/>
                </a:cubicBezTo>
                <a:cubicBezTo>
                  <a:pt x="15225" y="19424"/>
                  <a:pt x="15232" y="19455"/>
                  <a:pt x="15254" y="19479"/>
                </a:cubicBezTo>
                <a:cubicBezTo>
                  <a:pt x="15285" y="19481"/>
                  <a:pt x="15311" y="19464"/>
                  <a:pt x="15340" y="19452"/>
                </a:cubicBezTo>
                <a:cubicBezTo>
                  <a:pt x="15350" y="19468"/>
                  <a:pt x="15353" y="19488"/>
                  <a:pt x="15347" y="19511"/>
                </a:cubicBezTo>
                <a:cubicBezTo>
                  <a:pt x="15325" y="19540"/>
                  <a:pt x="15350" y="19890"/>
                  <a:pt x="15399" y="19920"/>
                </a:cubicBezTo>
                <a:cubicBezTo>
                  <a:pt x="15473" y="19966"/>
                  <a:pt x="15568" y="19928"/>
                  <a:pt x="15643" y="19918"/>
                </a:cubicBezTo>
                <a:cubicBezTo>
                  <a:pt x="15630" y="20115"/>
                  <a:pt x="15842" y="20079"/>
                  <a:pt x="15913" y="19951"/>
                </a:cubicBezTo>
                <a:cubicBezTo>
                  <a:pt x="15943" y="20003"/>
                  <a:pt x="16038" y="20088"/>
                  <a:pt x="16085" y="20029"/>
                </a:cubicBezTo>
                <a:cubicBezTo>
                  <a:pt x="16181" y="20173"/>
                  <a:pt x="16201" y="20238"/>
                  <a:pt x="16389" y="20115"/>
                </a:cubicBezTo>
                <a:cubicBezTo>
                  <a:pt x="16410" y="20270"/>
                  <a:pt x="16541" y="20049"/>
                  <a:pt x="16499" y="19901"/>
                </a:cubicBezTo>
                <a:cubicBezTo>
                  <a:pt x="16526" y="19881"/>
                  <a:pt x="16539" y="19851"/>
                  <a:pt x="16538" y="19809"/>
                </a:cubicBezTo>
                <a:lnTo>
                  <a:pt x="16562" y="19798"/>
                </a:lnTo>
                <a:cubicBezTo>
                  <a:pt x="16568" y="19733"/>
                  <a:pt x="16573" y="19601"/>
                  <a:pt x="16540" y="19554"/>
                </a:cubicBezTo>
                <a:cubicBezTo>
                  <a:pt x="16562" y="19523"/>
                  <a:pt x="16574" y="19505"/>
                  <a:pt x="16597" y="19520"/>
                </a:cubicBezTo>
                <a:cubicBezTo>
                  <a:pt x="16644" y="19442"/>
                  <a:pt x="16806" y="19309"/>
                  <a:pt x="16741" y="19205"/>
                </a:cubicBezTo>
                <a:cubicBezTo>
                  <a:pt x="16704" y="19144"/>
                  <a:pt x="16767" y="18984"/>
                  <a:pt x="16806" y="18955"/>
                </a:cubicBezTo>
                <a:cubicBezTo>
                  <a:pt x="16858" y="18955"/>
                  <a:pt x="16966" y="19000"/>
                  <a:pt x="16994" y="18909"/>
                </a:cubicBezTo>
                <a:close/>
                <a:moveTo>
                  <a:pt x="17082" y="15769"/>
                </a:moveTo>
                <a:cubicBezTo>
                  <a:pt x="17065" y="15769"/>
                  <a:pt x="17051" y="15769"/>
                  <a:pt x="17082" y="15769"/>
                </a:cubicBezTo>
                <a:cubicBezTo>
                  <a:pt x="17137" y="15769"/>
                  <a:pt x="17106" y="15769"/>
                  <a:pt x="17083" y="15769"/>
                </a:cubicBezTo>
                <a:cubicBezTo>
                  <a:pt x="17275" y="15768"/>
                  <a:pt x="17243" y="16089"/>
                  <a:pt x="17193" y="16059"/>
                </a:cubicBezTo>
                <a:cubicBezTo>
                  <a:pt x="17151" y="16034"/>
                  <a:pt x="17029" y="15770"/>
                  <a:pt x="17082" y="1576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defTabSz="914217">
              <a:defRPr>
                <a:solidFill>
                  <a:srgbClr val="4C4C4C"/>
                </a:solidFill>
              </a:defRPr>
            </a:pPr>
            <a:endParaRPr sz="2532" dirty="0">
              <a:solidFill>
                <a:srgbClr val="4C4C4C"/>
              </a:solidFill>
              <a:latin typeface="Lato Light" panose="020F0502020204030203" pitchFamily="34" charset="0"/>
            </a:endParaRPr>
          </a:p>
        </p:txBody>
      </p:sp>
      <p:sp>
        <p:nvSpPr>
          <p:cNvPr id="20" name="Shape 6494">
            <a:extLst>
              <a:ext uri="{FF2B5EF4-FFF2-40B4-BE49-F238E27FC236}">
                <a16:creationId xmlns:a16="http://schemas.microsoft.com/office/drawing/2014/main" id="{125BE4B1-B10A-7C4B-9189-4CF213822192}"/>
              </a:ext>
            </a:extLst>
          </p:cNvPr>
          <p:cNvSpPr/>
          <p:nvPr/>
        </p:nvSpPr>
        <p:spPr>
          <a:xfrm>
            <a:off x="5084570" y="1453000"/>
            <a:ext cx="1752951" cy="15759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19" h="21364" extrusionOk="0">
                <a:moveTo>
                  <a:pt x="3010" y="6585"/>
                </a:moveTo>
                <a:cubicBezTo>
                  <a:pt x="2435" y="7097"/>
                  <a:pt x="992" y="7348"/>
                  <a:pt x="363" y="6890"/>
                </a:cubicBezTo>
                <a:cubicBezTo>
                  <a:pt x="444" y="6750"/>
                  <a:pt x="713" y="6786"/>
                  <a:pt x="499" y="6579"/>
                </a:cubicBezTo>
                <a:cubicBezTo>
                  <a:pt x="464" y="6545"/>
                  <a:pt x="118" y="6445"/>
                  <a:pt x="106" y="6460"/>
                </a:cubicBezTo>
                <a:cubicBezTo>
                  <a:pt x="240" y="6289"/>
                  <a:pt x="512" y="6444"/>
                  <a:pt x="654" y="6279"/>
                </a:cubicBezTo>
                <a:cubicBezTo>
                  <a:pt x="796" y="6113"/>
                  <a:pt x="-14" y="6151"/>
                  <a:pt x="0" y="6157"/>
                </a:cubicBezTo>
                <a:cubicBezTo>
                  <a:pt x="226" y="5657"/>
                  <a:pt x="953" y="5687"/>
                  <a:pt x="954" y="6266"/>
                </a:cubicBezTo>
                <a:cubicBezTo>
                  <a:pt x="1102" y="6190"/>
                  <a:pt x="1215" y="6074"/>
                  <a:pt x="1294" y="5918"/>
                </a:cubicBezTo>
                <a:cubicBezTo>
                  <a:pt x="1537" y="5893"/>
                  <a:pt x="2370" y="6107"/>
                  <a:pt x="2491" y="5816"/>
                </a:cubicBezTo>
                <a:cubicBezTo>
                  <a:pt x="2514" y="5759"/>
                  <a:pt x="3682" y="5987"/>
                  <a:pt x="3010" y="6585"/>
                </a:cubicBezTo>
                <a:cubicBezTo>
                  <a:pt x="2843" y="6734"/>
                  <a:pt x="3142" y="6468"/>
                  <a:pt x="3010" y="6585"/>
                </a:cubicBezTo>
                <a:close/>
                <a:moveTo>
                  <a:pt x="11005" y="300"/>
                </a:moveTo>
                <a:cubicBezTo>
                  <a:pt x="11317" y="195"/>
                  <a:pt x="11825" y="280"/>
                  <a:pt x="12088" y="495"/>
                </a:cubicBezTo>
                <a:cubicBezTo>
                  <a:pt x="12051" y="428"/>
                  <a:pt x="12017" y="355"/>
                  <a:pt x="12030" y="274"/>
                </a:cubicBezTo>
                <a:cubicBezTo>
                  <a:pt x="12514" y="182"/>
                  <a:pt x="14125" y="719"/>
                  <a:pt x="14503" y="1064"/>
                </a:cubicBezTo>
                <a:cubicBezTo>
                  <a:pt x="14355" y="1090"/>
                  <a:pt x="13593" y="1487"/>
                  <a:pt x="13494" y="1113"/>
                </a:cubicBezTo>
                <a:cubicBezTo>
                  <a:pt x="13514" y="1074"/>
                  <a:pt x="13535" y="1036"/>
                  <a:pt x="13555" y="997"/>
                </a:cubicBezTo>
                <a:cubicBezTo>
                  <a:pt x="13092" y="666"/>
                  <a:pt x="12573" y="887"/>
                  <a:pt x="12439" y="1482"/>
                </a:cubicBezTo>
                <a:cubicBezTo>
                  <a:pt x="12305" y="1656"/>
                  <a:pt x="11018" y="988"/>
                  <a:pt x="11664" y="897"/>
                </a:cubicBezTo>
                <a:cubicBezTo>
                  <a:pt x="11583" y="891"/>
                  <a:pt x="10294" y="541"/>
                  <a:pt x="11005" y="300"/>
                </a:cubicBezTo>
                <a:cubicBezTo>
                  <a:pt x="11317" y="195"/>
                  <a:pt x="10790" y="373"/>
                  <a:pt x="11005" y="300"/>
                </a:cubicBezTo>
                <a:close/>
                <a:moveTo>
                  <a:pt x="13416" y="415"/>
                </a:moveTo>
                <a:cubicBezTo>
                  <a:pt x="13177" y="380"/>
                  <a:pt x="12943" y="324"/>
                  <a:pt x="12720" y="200"/>
                </a:cubicBezTo>
                <a:cubicBezTo>
                  <a:pt x="13106" y="-111"/>
                  <a:pt x="14518" y="-25"/>
                  <a:pt x="14908" y="222"/>
                </a:cubicBezTo>
                <a:cubicBezTo>
                  <a:pt x="14603" y="635"/>
                  <a:pt x="13826" y="474"/>
                  <a:pt x="13416" y="415"/>
                </a:cubicBezTo>
                <a:cubicBezTo>
                  <a:pt x="13177" y="380"/>
                  <a:pt x="13560" y="435"/>
                  <a:pt x="13416" y="415"/>
                </a:cubicBezTo>
                <a:close/>
                <a:moveTo>
                  <a:pt x="17057" y="21008"/>
                </a:moveTo>
                <a:cubicBezTo>
                  <a:pt x="17044" y="21058"/>
                  <a:pt x="17025" y="21102"/>
                  <a:pt x="16998" y="21143"/>
                </a:cubicBezTo>
                <a:cubicBezTo>
                  <a:pt x="16638" y="21123"/>
                  <a:pt x="16355" y="21046"/>
                  <a:pt x="15994" y="21031"/>
                </a:cubicBezTo>
                <a:cubicBezTo>
                  <a:pt x="15992" y="20975"/>
                  <a:pt x="15985" y="20922"/>
                  <a:pt x="15986" y="20864"/>
                </a:cubicBezTo>
                <a:cubicBezTo>
                  <a:pt x="16167" y="20818"/>
                  <a:pt x="16655" y="20912"/>
                  <a:pt x="16834" y="20976"/>
                </a:cubicBezTo>
                <a:cubicBezTo>
                  <a:pt x="16831" y="20995"/>
                  <a:pt x="16840" y="21021"/>
                  <a:pt x="16837" y="21040"/>
                </a:cubicBezTo>
                <a:cubicBezTo>
                  <a:pt x="16925" y="21067"/>
                  <a:pt x="16976" y="21002"/>
                  <a:pt x="17057" y="21008"/>
                </a:cubicBezTo>
                <a:cubicBezTo>
                  <a:pt x="17069" y="21052"/>
                  <a:pt x="16976" y="21002"/>
                  <a:pt x="17057" y="21008"/>
                </a:cubicBezTo>
                <a:close/>
                <a:moveTo>
                  <a:pt x="15035" y="9329"/>
                </a:moveTo>
                <a:cubicBezTo>
                  <a:pt x="15040" y="9332"/>
                  <a:pt x="15043" y="9336"/>
                  <a:pt x="15046" y="9340"/>
                </a:cubicBezTo>
                <a:cubicBezTo>
                  <a:pt x="15083" y="9411"/>
                  <a:pt x="14747" y="9586"/>
                  <a:pt x="14719" y="9588"/>
                </a:cubicBezTo>
                <a:cubicBezTo>
                  <a:pt x="14509" y="9606"/>
                  <a:pt x="14814" y="9185"/>
                  <a:pt x="15035" y="9329"/>
                </a:cubicBezTo>
                <a:cubicBezTo>
                  <a:pt x="15040" y="9332"/>
                  <a:pt x="15025" y="9323"/>
                  <a:pt x="15035" y="9329"/>
                </a:cubicBezTo>
                <a:close/>
                <a:moveTo>
                  <a:pt x="10464" y="17106"/>
                </a:moveTo>
                <a:lnTo>
                  <a:pt x="10453" y="17083"/>
                </a:lnTo>
                <a:cubicBezTo>
                  <a:pt x="10426" y="17405"/>
                  <a:pt x="10539" y="17595"/>
                  <a:pt x="10345" y="17882"/>
                </a:cubicBezTo>
                <a:cubicBezTo>
                  <a:pt x="9796" y="17382"/>
                  <a:pt x="10473" y="17289"/>
                  <a:pt x="10464" y="17106"/>
                </a:cubicBezTo>
                <a:cubicBezTo>
                  <a:pt x="10464" y="17106"/>
                  <a:pt x="10457" y="16967"/>
                  <a:pt x="10464" y="17106"/>
                </a:cubicBezTo>
                <a:close/>
                <a:moveTo>
                  <a:pt x="10564" y="18237"/>
                </a:moveTo>
                <a:cubicBezTo>
                  <a:pt x="10602" y="18346"/>
                  <a:pt x="10551" y="18790"/>
                  <a:pt x="10530" y="18920"/>
                </a:cubicBezTo>
                <a:cubicBezTo>
                  <a:pt x="10485" y="19203"/>
                  <a:pt x="10300" y="18856"/>
                  <a:pt x="10290" y="19078"/>
                </a:cubicBezTo>
                <a:cubicBezTo>
                  <a:pt x="10271" y="19507"/>
                  <a:pt x="9961" y="18146"/>
                  <a:pt x="9970" y="18150"/>
                </a:cubicBezTo>
                <a:cubicBezTo>
                  <a:pt x="10234" y="18257"/>
                  <a:pt x="10411" y="17796"/>
                  <a:pt x="10564" y="18237"/>
                </a:cubicBezTo>
                <a:cubicBezTo>
                  <a:pt x="10578" y="18276"/>
                  <a:pt x="10539" y="18164"/>
                  <a:pt x="10564" y="18237"/>
                </a:cubicBezTo>
                <a:close/>
                <a:moveTo>
                  <a:pt x="5029" y="10651"/>
                </a:moveTo>
                <a:cubicBezTo>
                  <a:pt x="5077" y="10532"/>
                  <a:pt x="5345" y="10601"/>
                  <a:pt x="5317" y="10393"/>
                </a:cubicBezTo>
                <a:cubicBezTo>
                  <a:pt x="5309" y="10405"/>
                  <a:pt x="5301" y="10411"/>
                  <a:pt x="5295" y="10424"/>
                </a:cubicBezTo>
                <a:cubicBezTo>
                  <a:pt x="5232" y="10439"/>
                  <a:pt x="5176" y="10423"/>
                  <a:pt x="5111" y="10424"/>
                </a:cubicBezTo>
                <a:cubicBezTo>
                  <a:pt x="5102" y="10395"/>
                  <a:pt x="5323" y="9733"/>
                  <a:pt x="5376" y="9698"/>
                </a:cubicBezTo>
                <a:cubicBezTo>
                  <a:pt x="5467" y="9638"/>
                  <a:pt x="5548" y="9315"/>
                  <a:pt x="5670" y="9337"/>
                </a:cubicBezTo>
                <a:cubicBezTo>
                  <a:pt x="5754" y="9352"/>
                  <a:pt x="6274" y="9294"/>
                  <a:pt x="6258" y="9415"/>
                </a:cubicBezTo>
                <a:cubicBezTo>
                  <a:pt x="6253" y="9452"/>
                  <a:pt x="5825" y="9767"/>
                  <a:pt x="5928" y="9811"/>
                </a:cubicBezTo>
                <a:cubicBezTo>
                  <a:pt x="5995" y="9839"/>
                  <a:pt x="6642" y="9635"/>
                  <a:pt x="6636" y="9850"/>
                </a:cubicBezTo>
                <a:cubicBezTo>
                  <a:pt x="6630" y="10107"/>
                  <a:pt x="6142" y="10320"/>
                  <a:pt x="6302" y="10517"/>
                </a:cubicBezTo>
                <a:cubicBezTo>
                  <a:pt x="6401" y="10638"/>
                  <a:pt x="6622" y="10658"/>
                  <a:pt x="6653" y="10846"/>
                </a:cubicBezTo>
                <a:cubicBezTo>
                  <a:pt x="6671" y="10958"/>
                  <a:pt x="6675" y="11181"/>
                  <a:pt x="6785" y="11246"/>
                </a:cubicBezTo>
                <a:cubicBezTo>
                  <a:pt x="7128" y="11447"/>
                  <a:pt x="7055" y="11926"/>
                  <a:pt x="7226" y="12079"/>
                </a:cubicBezTo>
                <a:cubicBezTo>
                  <a:pt x="7345" y="12186"/>
                  <a:pt x="7646" y="11861"/>
                  <a:pt x="7721" y="12232"/>
                </a:cubicBezTo>
                <a:cubicBezTo>
                  <a:pt x="7759" y="12416"/>
                  <a:pt x="7449" y="12755"/>
                  <a:pt x="7292" y="12788"/>
                </a:cubicBezTo>
                <a:cubicBezTo>
                  <a:pt x="7264" y="12782"/>
                  <a:pt x="7615" y="12821"/>
                  <a:pt x="7617" y="12880"/>
                </a:cubicBezTo>
                <a:cubicBezTo>
                  <a:pt x="7622" y="13056"/>
                  <a:pt x="6316" y="13296"/>
                  <a:pt x="6190" y="13215"/>
                </a:cubicBezTo>
                <a:cubicBezTo>
                  <a:pt x="5876" y="13016"/>
                  <a:pt x="5422" y="13624"/>
                  <a:pt x="4985" y="13472"/>
                </a:cubicBezTo>
                <a:cubicBezTo>
                  <a:pt x="5239" y="13140"/>
                  <a:pt x="5940" y="13044"/>
                  <a:pt x="6110" y="12742"/>
                </a:cubicBezTo>
                <a:cubicBezTo>
                  <a:pt x="5925" y="12832"/>
                  <a:pt x="5802" y="12692"/>
                  <a:pt x="5782" y="12693"/>
                </a:cubicBezTo>
                <a:cubicBezTo>
                  <a:pt x="5654" y="12701"/>
                  <a:pt x="5527" y="12674"/>
                  <a:pt x="5405" y="12714"/>
                </a:cubicBezTo>
                <a:cubicBezTo>
                  <a:pt x="5071" y="12824"/>
                  <a:pt x="5664" y="12288"/>
                  <a:pt x="5650" y="12311"/>
                </a:cubicBezTo>
                <a:cubicBezTo>
                  <a:pt x="5754" y="12141"/>
                  <a:pt x="5455" y="11802"/>
                  <a:pt x="5686" y="11851"/>
                </a:cubicBezTo>
                <a:cubicBezTo>
                  <a:pt x="5913" y="11898"/>
                  <a:pt x="6249" y="11772"/>
                  <a:pt x="6176" y="11451"/>
                </a:cubicBezTo>
                <a:cubicBezTo>
                  <a:pt x="5978" y="11400"/>
                  <a:pt x="5859" y="11364"/>
                  <a:pt x="6069" y="11081"/>
                </a:cubicBezTo>
                <a:cubicBezTo>
                  <a:pt x="5935" y="11261"/>
                  <a:pt x="5499" y="11034"/>
                  <a:pt x="5491" y="11228"/>
                </a:cubicBezTo>
                <a:cubicBezTo>
                  <a:pt x="5230" y="11183"/>
                  <a:pt x="5585" y="10919"/>
                  <a:pt x="5602" y="10890"/>
                </a:cubicBezTo>
                <a:cubicBezTo>
                  <a:pt x="5707" y="10710"/>
                  <a:pt x="5363" y="10523"/>
                  <a:pt x="5390" y="10718"/>
                </a:cubicBezTo>
                <a:cubicBezTo>
                  <a:pt x="5581" y="10787"/>
                  <a:pt x="5302" y="10864"/>
                  <a:pt x="5290" y="10905"/>
                </a:cubicBezTo>
                <a:cubicBezTo>
                  <a:pt x="5166" y="10939"/>
                  <a:pt x="5297" y="10688"/>
                  <a:pt x="5272" y="10646"/>
                </a:cubicBezTo>
                <a:cubicBezTo>
                  <a:pt x="5255" y="10619"/>
                  <a:pt x="4940" y="10871"/>
                  <a:pt x="5029" y="10651"/>
                </a:cubicBezTo>
                <a:cubicBezTo>
                  <a:pt x="5047" y="10606"/>
                  <a:pt x="5016" y="10683"/>
                  <a:pt x="5029" y="10651"/>
                </a:cubicBezTo>
                <a:close/>
                <a:moveTo>
                  <a:pt x="19919" y="20951"/>
                </a:moveTo>
                <a:cubicBezTo>
                  <a:pt x="19993" y="20920"/>
                  <a:pt x="20069" y="20888"/>
                  <a:pt x="20137" y="20844"/>
                </a:cubicBezTo>
                <a:cubicBezTo>
                  <a:pt x="20138" y="20843"/>
                  <a:pt x="19724" y="21347"/>
                  <a:pt x="19988" y="21347"/>
                </a:cubicBezTo>
                <a:cubicBezTo>
                  <a:pt x="19707" y="21325"/>
                  <a:pt x="19367" y="21489"/>
                  <a:pt x="19252" y="21103"/>
                </a:cubicBezTo>
                <a:cubicBezTo>
                  <a:pt x="19317" y="21150"/>
                  <a:pt x="19414" y="21101"/>
                  <a:pt x="19487" y="21094"/>
                </a:cubicBezTo>
                <a:cubicBezTo>
                  <a:pt x="19505" y="21064"/>
                  <a:pt x="19515" y="21012"/>
                  <a:pt x="19515" y="20976"/>
                </a:cubicBezTo>
                <a:cubicBezTo>
                  <a:pt x="19659" y="20996"/>
                  <a:pt x="19780" y="21008"/>
                  <a:pt x="19919" y="20951"/>
                </a:cubicBezTo>
                <a:cubicBezTo>
                  <a:pt x="19993" y="20920"/>
                  <a:pt x="19780" y="21008"/>
                  <a:pt x="19919" y="20951"/>
                </a:cubicBezTo>
                <a:close/>
                <a:moveTo>
                  <a:pt x="3448" y="12512"/>
                </a:moveTo>
                <a:lnTo>
                  <a:pt x="3439" y="12467"/>
                </a:lnTo>
                <a:cubicBezTo>
                  <a:pt x="3441" y="12484"/>
                  <a:pt x="3910" y="11973"/>
                  <a:pt x="3927" y="11961"/>
                </a:cubicBezTo>
                <a:cubicBezTo>
                  <a:pt x="3801" y="11949"/>
                  <a:pt x="3649" y="11911"/>
                  <a:pt x="3652" y="11769"/>
                </a:cubicBezTo>
                <a:lnTo>
                  <a:pt x="3653" y="11732"/>
                </a:lnTo>
                <a:cubicBezTo>
                  <a:pt x="3638" y="11187"/>
                  <a:pt x="4036" y="11537"/>
                  <a:pt x="4296" y="11292"/>
                </a:cubicBezTo>
                <a:cubicBezTo>
                  <a:pt x="4019" y="11229"/>
                  <a:pt x="4821" y="10776"/>
                  <a:pt x="5082" y="10841"/>
                </a:cubicBezTo>
                <a:cubicBezTo>
                  <a:pt x="5103" y="10873"/>
                  <a:pt x="5214" y="11022"/>
                  <a:pt x="5230" y="11072"/>
                </a:cubicBezTo>
                <a:cubicBezTo>
                  <a:pt x="5337" y="11212"/>
                  <a:pt x="5329" y="11337"/>
                  <a:pt x="5207" y="11445"/>
                </a:cubicBezTo>
                <a:cubicBezTo>
                  <a:pt x="4948" y="11696"/>
                  <a:pt x="5225" y="11803"/>
                  <a:pt x="5096" y="12165"/>
                </a:cubicBezTo>
                <a:cubicBezTo>
                  <a:pt x="4944" y="12594"/>
                  <a:pt x="3961" y="12830"/>
                  <a:pt x="3623" y="12797"/>
                </a:cubicBezTo>
                <a:lnTo>
                  <a:pt x="3629" y="12759"/>
                </a:lnTo>
                <a:cubicBezTo>
                  <a:pt x="3593" y="12765"/>
                  <a:pt x="3565" y="12764"/>
                  <a:pt x="3528" y="12766"/>
                </a:cubicBezTo>
                <a:cubicBezTo>
                  <a:pt x="3509" y="12734"/>
                  <a:pt x="3505" y="12702"/>
                  <a:pt x="3523" y="12678"/>
                </a:cubicBezTo>
                <a:cubicBezTo>
                  <a:pt x="3435" y="12635"/>
                  <a:pt x="3431" y="12581"/>
                  <a:pt x="3510" y="12516"/>
                </a:cubicBezTo>
                <a:cubicBezTo>
                  <a:pt x="3502" y="12515"/>
                  <a:pt x="3448" y="12512"/>
                  <a:pt x="3448" y="12512"/>
                </a:cubicBezTo>
                <a:cubicBezTo>
                  <a:pt x="3448" y="12512"/>
                  <a:pt x="3448" y="12512"/>
                  <a:pt x="3448" y="12512"/>
                </a:cubicBezTo>
                <a:close/>
                <a:moveTo>
                  <a:pt x="11104" y="9151"/>
                </a:moveTo>
                <a:cubicBezTo>
                  <a:pt x="11102" y="9148"/>
                  <a:pt x="11098" y="9146"/>
                  <a:pt x="11094" y="9143"/>
                </a:cubicBezTo>
                <a:cubicBezTo>
                  <a:pt x="11097" y="9141"/>
                  <a:pt x="11101" y="9138"/>
                  <a:pt x="11105" y="9135"/>
                </a:cubicBezTo>
                <a:cubicBezTo>
                  <a:pt x="11105" y="9140"/>
                  <a:pt x="11105" y="9147"/>
                  <a:pt x="11104" y="9151"/>
                </a:cubicBezTo>
                <a:cubicBezTo>
                  <a:pt x="11102" y="9148"/>
                  <a:pt x="11105" y="9147"/>
                  <a:pt x="11104" y="9151"/>
                </a:cubicBezTo>
                <a:close/>
                <a:moveTo>
                  <a:pt x="21399" y="14198"/>
                </a:moveTo>
                <a:cubicBezTo>
                  <a:pt x="21409" y="14173"/>
                  <a:pt x="21499" y="14149"/>
                  <a:pt x="21520" y="14142"/>
                </a:cubicBezTo>
                <a:lnTo>
                  <a:pt x="21423" y="14087"/>
                </a:lnTo>
                <a:cubicBezTo>
                  <a:pt x="21320" y="14027"/>
                  <a:pt x="21586" y="13723"/>
                  <a:pt x="21296" y="13692"/>
                </a:cubicBezTo>
                <a:cubicBezTo>
                  <a:pt x="21112" y="13672"/>
                  <a:pt x="20805" y="13386"/>
                  <a:pt x="20627" y="13557"/>
                </a:cubicBezTo>
                <a:cubicBezTo>
                  <a:pt x="20375" y="13291"/>
                  <a:pt x="20136" y="13280"/>
                  <a:pt x="19764" y="13317"/>
                </a:cubicBezTo>
                <a:cubicBezTo>
                  <a:pt x="19859" y="13317"/>
                  <a:pt x="19308" y="12896"/>
                  <a:pt x="19323" y="12913"/>
                </a:cubicBezTo>
                <a:cubicBezTo>
                  <a:pt x="19229" y="12913"/>
                  <a:pt x="19162" y="12594"/>
                  <a:pt x="19105" y="12495"/>
                </a:cubicBezTo>
                <a:cubicBezTo>
                  <a:pt x="18878" y="12097"/>
                  <a:pt x="18551" y="12640"/>
                  <a:pt x="18342" y="12454"/>
                </a:cubicBezTo>
                <a:cubicBezTo>
                  <a:pt x="18213" y="12393"/>
                  <a:pt x="18189" y="12168"/>
                  <a:pt x="18086" y="12043"/>
                </a:cubicBezTo>
                <a:cubicBezTo>
                  <a:pt x="18386" y="11994"/>
                  <a:pt x="18733" y="11639"/>
                  <a:pt x="18199" y="11620"/>
                </a:cubicBezTo>
                <a:cubicBezTo>
                  <a:pt x="18172" y="11530"/>
                  <a:pt x="17896" y="11200"/>
                  <a:pt x="17799" y="11143"/>
                </a:cubicBezTo>
                <a:cubicBezTo>
                  <a:pt x="17967" y="10775"/>
                  <a:pt x="17329" y="10571"/>
                  <a:pt x="17149" y="10533"/>
                </a:cubicBezTo>
                <a:cubicBezTo>
                  <a:pt x="16689" y="10533"/>
                  <a:pt x="16796" y="10101"/>
                  <a:pt x="16546" y="9833"/>
                </a:cubicBezTo>
                <a:cubicBezTo>
                  <a:pt x="16590" y="9843"/>
                  <a:pt x="16633" y="9860"/>
                  <a:pt x="16674" y="9878"/>
                </a:cubicBezTo>
                <a:lnTo>
                  <a:pt x="16626" y="9776"/>
                </a:lnTo>
                <a:cubicBezTo>
                  <a:pt x="16769" y="9536"/>
                  <a:pt x="16634" y="9167"/>
                  <a:pt x="16725" y="8824"/>
                </a:cubicBezTo>
                <a:cubicBezTo>
                  <a:pt x="16306" y="8876"/>
                  <a:pt x="15803" y="8638"/>
                  <a:pt x="15397" y="8843"/>
                </a:cubicBezTo>
                <a:cubicBezTo>
                  <a:pt x="14990" y="9046"/>
                  <a:pt x="15218" y="9655"/>
                  <a:pt x="15490" y="9475"/>
                </a:cubicBezTo>
                <a:cubicBezTo>
                  <a:pt x="15446" y="9559"/>
                  <a:pt x="15400" y="9612"/>
                  <a:pt x="15302" y="9624"/>
                </a:cubicBezTo>
                <a:cubicBezTo>
                  <a:pt x="15527" y="10138"/>
                  <a:pt x="15043" y="10023"/>
                  <a:pt x="14840" y="9709"/>
                </a:cubicBezTo>
                <a:lnTo>
                  <a:pt x="14842" y="9700"/>
                </a:lnTo>
                <a:cubicBezTo>
                  <a:pt x="14833" y="9734"/>
                  <a:pt x="14822" y="9767"/>
                  <a:pt x="14810" y="9799"/>
                </a:cubicBezTo>
                <a:cubicBezTo>
                  <a:pt x="14723" y="9791"/>
                  <a:pt x="14635" y="9776"/>
                  <a:pt x="14548" y="9751"/>
                </a:cubicBezTo>
                <a:cubicBezTo>
                  <a:pt x="14418" y="9770"/>
                  <a:pt x="14357" y="9921"/>
                  <a:pt x="14366" y="10048"/>
                </a:cubicBezTo>
                <a:lnTo>
                  <a:pt x="14272" y="10101"/>
                </a:lnTo>
                <a:cubicBezTo>
                  <a:pt x="14229" y="10390"/>
                  <a:pt x="14291" y="10708"/>
                  <a:pt x="14374" y="10979"/>
                </a:cubicBezTo>
                <a:cubicBezTo>
                  <a:pt x="14374" y="10980"/>
                  <a:pt x="14706" y="11039"/>
                  <a:pt x="14271" y="10982"/>
                </a:cubicBezTo>
                <a:cubicBezTo>
                  <a:pt x="14155" y="10964"/>
                  <a:pt x="14030" y="11072"/>
                  <a:pt x="14168" y="11177"/>
                </a:cubicBezTo>
                <a:cubicBezTo>
                  <a:pt x="14151" y="11181"/>
                  <a:pt x="14133" y="11186"/>
                  <a:pt x="14115" y="11190"/>
                </a:cubicBezTo>
                <a:cubicBezTo>
                  <a:pt x="14118" y="11235"/>
                  <a:pt x="14112" y="11279"/>
                  <a:pt x="14095" y="11321"/>
                </a:cubicBezTo>
                <a:cubicBezTo>
                  <a:pt x="14319" y="11407"/>
                  <a:pt x="14597" y="11381"/>
                  <a:pt x="14839" y="11383"/>
                </a:cubicBezTo>
                <a:lnTo>
                  <a:pt x="14792" y="11431"/>
                </a:lnTo>
                <a:cubicBezTo>
                  <a:pt x="14873" y="11397"/>
                  <a:pt x="15020" y="11368"/>
                  <a:pt x="15097" y="11423"/>
                </a:cubicBezTo>
                <a:cubicBezTo>
                  <a:pt x="14771" y="11469"/>
                  <a:pt x="14345" y="11485"/>
                  <a:pt x="14023" y="11419"/>
                </a:cubicBezTo>
                <a:cubicBezTo>
                  <a:pt x="13755" y="11424"/>
                  <a:pt x="13655" y="11208"/>
                  <a:pt x="13442" y="11208"/>
                </a:cubicBezTo>
                <a:cubicBezTo>
                  <a:pt x="13013" y="11208"/>
                  <a:pt x="12497" y="11570"/>
                  <a:pt x="12077" y="11683"/>
                </a:cubicBezTo>
                <a:cubicBezTo>
                  <a:pt x="12021" y="11598"/>
                  <a:pt x="11938" y="11539"/>
                  <a:pt x="11850" y="11498"/>
                </a:cubicBezTo>
                <a:cubicBezTo>
                  <a:pt x="11906" y="11380"/>
                  <a:pt x="11866" y="11334"/>
                  <a:pt x="11769" y="11310"/>
                </a:cubicBezTo>
                <a:lnTo>
                  <a:pt x="11748" y="11359"/>
                </a:lnTo>
                <a:cubicBezTo>
                  <a:pt x="11689" y="11359"/>
                  <a:pt x="11635" y="11383"/>
                  <a:pt x="11585" y="11434"/>
                </a:cubicBezTo>
                <a:cubicBezTo>
                  <a:pt x="11468" y="11434"/>
                  <a:pt x="11068" y="11450"/>
                  <a:pt x="10966" y="11574"/>
                </a:cubicBezTo>
                <a:cubicBezTo>
                  <a:pt x="11003" y="11493"/>
                  <a:pt x="11068" y="11431"/>
                  <a:pt x="11053" y="11329"/>
                </a:cubicBezTo>
                <a:cubicBezTo>
                  <a:pt x="11360" y="11511"/>
                  <a:pt x="11587" y="10834"/>
                  <a:pt x="11473" y="10674"/>
                </a:cubicBezTo>
                <a:cubicBezTo>
                  <a:pt x="11548" y="11455"/>
                  <a:pt x="12215" y="10595"/>
                  <a:pt x="12459" y="10590"/>
                </a:cubicBezTo>
                <a:cubicBezTo>
                  <a:pt x="12794" y="10584"/>
                  <a:pt x="12838" y="10062"/>
                  <a:pt x="12863" y="9783"/>
                </a:cubicBezTo>
                <a:cubicBezTo>
                  <a:pt x="12881" y="9580"/>
                  <a:pt x="13458" y="9031"/>
                  <a:pt x="13427" y="8990"/>
                </a:cubicBezTo>
                <a:cubicBezTo>
                  <a:pt x="13815" y="8727"/>
                  <a:pt x="12477" y="8225"/>
                  <a:pt x="13133" y="7551"/>
                </a:cubicBezTo>
                <a:cubicBezTo>
                  <a:pt x="13342" y="7340"/>
                  <a:pt x="13527" y="7230"/>
                  <a:pt x="13796" y="7110"/>
                </a:cubicBezTo>
                <a:cubicBezTo>
                  <a:pt x="13875" y="7074"/>
                  <a:pt x="14210" y="6821"/>
                  <a:pt x="14230" y="6703"/>
                </a:cubicBezTo>
                <a:cubicBezTo>
                  <a:pt x="14239" y="6653"/>
                  <a:pt x="14134" y="6487"/>
                  <a:pt x="14081" y="6528"/>
                </a:cubicBezTo>
                <a:cubicBezTo>
                  <a:pt x="14339" y="5989"/>
                  <a:pt x="15221" y="5978"/>
                  <a:pt x="15459" y="6484"/>
                </a:cubicBezTo>
                <a:cubicBezTo>
                  <a:pt x="15284" y="6479"/>
                  <a:pt x="14555" y="7035"/>
                  <a:pt x="14534" y="7238"/>
                </a:cubicBezTo>
                <a:cubicBezTo>
                  <a:pt x="14055" y="7196"/>
                  <a:pt x="14378" y="8563"/>
                  <a:pt x="14576" y="8615"/>
                </a:cubicBezTo>
                <a:cubicBezTo>
                  <a:pt x="14918" y="8705"/>
                  <a:pt x="14912" y="8954"/>
                  <a:pt x="15299" y="8832"/>
                </a:cubicBezTo>
                <a:cubicBezTo>
                  <a:pt x="16051" y="8597"/>
                  <a:pt x="16518" y="8623"/>
                  <a:pt x="17126" y="8089"/>
                </a:cubicBezTo>
                <a:cubicBezTo>
                  <a:pt x="17989" y="7332"/>
                  <a:pt x="17131" y="7189"/>
                  <a:pt x="16960" y="6564"/>
                </a:cubicBezTo>
                <a:cubicBezTo>
                  <a:pt x="16891" y="6310"/>
                  <a:pt x="16962" y="6056"/>
                  <a:pt x="16770" y="5802"/>
                </a:cubicBezTo>
                <a:cubicBezTo>
                  <a:pt x="16593" y="5570"/>
                  <a:pt x="16691" y="5715"/>
                  <a:pt x="16751" y="5394"/>
                </a:cubicBezTo>
                <a:cubicBezTo>
                  <a:pt x="16807" y="5092"/>
                  <a:pt x="16443" y="5099"/>
                  <a:pt x="16319" y="4939"/>
                </a:cubicBezTo>
                <a:cubicBezTo>
                  <a:pt x="16366" y="4885"/>
                  <a:pt x="16402" y="4805"/>
                  <a:pt x="16433" y="4739"/>
                </a:cubicBezTo>
                <a:cubicBezTo>
                  <a:pt x="16397" y="4728"/>
                  <a:pt x="16370" y="4705"/>
                  <a:pt x="16352" y="4670"/>
                </a:cubicBezTo>
                <a:cubicBezTo>
                  <a:pt x="16486" y="4552"/>
                  <a:pt x="16817" y="4457"/>
                  <a:pt x="16817" y="4297"/>
                </a:cubicBezTo>
                <a:lnTo>
                  <a:pt x="16777" y="4292"/>
                </a:lnTo>
                <a:lnTo>
                  <a:pt x="16781" y="4239"/>
                </a:lnTo>
                <a:cubicBezTo>
                  <a:pt x="16681" y="4213"/>
                  <a:pt x="16582" y="4186"/>
                  <a:pt x="16483" y="4156"/>
                </a:cubicBezTo>
                <a:cubicBezTo>
                  <a:pt x="16600" y="4125"/>
                  <a:pt x="16712" y="4098"/>
                  <a:pt x="16819" y="4044"/>
                </a:cubicBezTo>
                <a:lnTo>
                  <a:pt x="16812" y="4008"/>
                </a:lnTo>
                <a:cubicBezTo>
                  <a:pt x="16788" y="3879"/>
                  <a:pt x="16102" y="3767"/>
                  <a:pt x="16024" y="3831"/>
                </a:cubicBezTo>
                <a:cubicBezTo>
                  <a:pt x="16035" y="3485"/>
                  <a:pt x="15559" y="3828"/>
                  <a:pt x="15481" y="3933"/>
                </a:cubicBezTo>
                <a:cubicBezTo>
                  <a:pt x="15481" y="3810"/>
                  <a:pt x="15465" y="3728"/>
                  <a:pt x="15353" y="3712"/>
                </a:cubicBezTo>
                <a:cubicBezTo>
                  <a:pt x="15350" y="3712"/>
                  <a:pt x="15455" y="3766"/>
                  <a:pt x="15313" y="3766"/>
                </a:cubicBezTo>
                <a:lnTo>
                  <a:pt x="15313" y="3708"/>
                </a:lnTo>
                <a:cubicBezTo>
                  <a:pt x="14920" y="3686"/>
                  <a:pt x="14462" y="3793"/>
                  <a:pt x="14080" y="3879"/>
                </a:cubicBezTo>
                <a:lnTo>
                  <a:pt x="14055" y="3979"/>
                </a:lnTo>
                <a:cubicBezTo>
                  <a:pt x="14083" y="3996"/>
                  <a:pt x="14112" y="4012"/>
                  <a:pt x="14141" y="4027"/>
                </a:cubicBezTo>
                <a:cubicBezTo>
                  <a:pt x="14126" y="4044"/>
                  <a:pt x="13707" y="4059"/>
                  <a:pt x="13848" y="4178"/>
                </a:cubicBezTo>
                <a:cubicBezTo>
                  <a:pt x="13839" y="4188"/>
                  <a:pt x="13730" y="4250"/>
                  <a:pt x="13705" y="4250"/>
                </a:cubicBezTo>
                <a:cubicBezTo>
                  <a:pt x="13546" y="4221"/>
                  <a:pt x="13373" y="4049"/>
                  <a:pt x="13215" y="4159"/>
                </a:cubicBezTo>
                <a:cubicBezTo>
                  <a:pt x="13149" y="4204"/>
                  <a:pt x="12175" y="4604"/>
                  <a:pt x="12746" y="4666"/>
                </a:cubicBezTo>
                <a:cubicBezTo>
                  <a:pt x="12622" y="4865"/>
                  <a:pt x="12457" y="4653"/>
                  <a:pt x="12460" y="4524"/>
                </a:cubicBezTo>
                <a:cubicBezTo>
                  <a:pt x="12221" y="4504"/>
                  <a:pt x="11580" y="4848"/>
                  <a:pt x="11551" y="5086"/>
                </a:cubicBezTo>
                <a:cubicBezTo>
                  <a:pt x="11780" y="5070"/>
                  <a:pt x="12010" y="5019"/>
                  <a:pt x="12238" y="4987"/>
                </a:cubicBezTo>
                <a:cubicBezTo>
                  <a:pt x="11896" y="5054"/>
                  <a:pt x="11014" y="6216"/>
                  <a:pt x="10964" y="6583"/>
                </a:cubicBezTo>
                <a:cubicBezTo>
                  <a:pt x="10736" y="6624"/>
                  <a:pt x="10558" y="6970"/>
                  <a:pt x="10381" y="6977"/>
                </a:cubicBezTo>
                <a:cubicBezTo>
                  <a:pt x="10180" y="6977"/>
                  <a:pt x="10128" y="6767"/>
                  <a:pt x="10029" y="7058"/>
                </a:cubicBezTo>
                <a:cubicBezTo>
                  <a:pt x="9982" y="7191"/>
                  <a:pt x="9499" y="7414"/>
                  <a:pt x="9402" y="7408"/>
                </a:cubicBezTo>
                <a:cubicBezTo>
                  <a:pt x="9414" y="7463"/>
                  <a:pt x="9398" y="7484"/>
                  <a:pt x="9354" y="7470"/>
                </a:cubicBezTo>
                <a:cubicBezTo>
                  <a:pt x="9353" y="7486"/>
                  <a:pt x="9333" y="7546"/>
                  <a:pt x="9329" y="7554"/>
                </a:cubicBezTo>
                <a:cubicBezTo>
                  <a:pt x="9181" y="7675"/>
                  <a:pt x="8893" y="7604"/>
                  <a:pt x="8949" y="7955"/>
                </a:cubicBezTo>
                <a:cubicBezTo>
                  <a:pt x="8986" y="8192"/>
                  <a:pt x="8876" y="8784"/>
                  <a:pt x="8991" y="8987"/>
                </a:cubicBezTo>
                <a:cubicBezTo>
                  <a:pt x="9205" y="9365"/>
                  <a:pt x="9340" y="9782"/>
                  <a:pt x="9892" y="9648"/>
                </a:cubicBezTo>
                <a:cubicBezTo>
                  <a:pt x="10114" y="9595"/>
                  <a:pt x="10749" y="9192"/>
                  <a:pt x="10777" y="8955"/>
                </a:cubicBezTo>
                <a:cubicBezTo>
                  <a:pt x="10817" y="9053"/>
                  <a:pt x="10800" y="9070"/>
                  <a:pt x="10918" y="9140"/>
                </a:cubicBezTo>
                <a:cubicBezTo>
                  <a:pt x="10889" y="9162"/>
                  <a:pt x="10862" y="9182"/>
                  <a:pt x="10829" y="9197"/>
                </a:cubicBezTo>
                <a:cubicBezTo>
                  <a:pt x="11004" y="9640"/>
                  <a:pt x="11181" y="10022"/>
                  <a:pt x="11497" y="10369"/>
                </a:cubicBezTo>
                <a:cubicBezTo>
                  <a:pt x="11390" y="10425"/>
                  <a:pt x="11363" y="10548"/>
                  <a:pt x="11450" y="10649"/>
                </a:cubicBezTo>
                <a:cubicBezTo>
                  <a:pt x="11391" y="10614"/>
                  <a:pt x="11149" y="10769"/>
                  <a:pt x="11098" y="10800"/>
                </a:cubicBezTo>
                <a:cubicBezTo>
                  <a:pt x="10812" y="10969"/>
                  <a:pt x="11257" y="11023"/>
                  <a:pt x="11209" y="11174"/>
                </a:cubicBezTo>
                <a:cubicBezTo>
                  <a:pt x="11154" y="11353"/>
                  <a:pt x="10994" y="11044"/>
                  <a:pt x="11012" y="11359"/>
                </a:cubicBezTo>
                <a:cubicBezTo>
                  <a:pt x="10937" y="11384"/>
                  <a:pt x="10752" y="11439"/>
                  <a:pt x="10683" y="11373"/>
                </a:cubicBezTo>
                <a:cubicBezTo>
                  <a:pt x="10699" y="11309"/>
                  <a:pt x="10743" y="11117"/>
                  <a:pt x="10714" y="11059"/>
                </a:cubicBezTo>
                <a:cubicBezTo>
                  <a:pt x="10772" y="11086"/>
                  <a:pt x="10965" y="11220"/>
                  <a:pt x="10955" y="11230"/>
                </a:cubicBezTo>
                <a:cubicBezTo>
                  <a:pt x="11264" y="10919"/>
                  <a:pt x="10514" y="10683"/>
                  <a:pt x="10674" y="11018"/>
                </a:cubicBezTo>
                <a:cubicBezTo>
                  <a:pt x="10644" y="11008"/>
                  <a:pt x="10613" y="11003"/>
                  <a:pt x="10583" y="11002"/>
                </a:cubicBezTo>
                <a:cubicBezTo>
                  <a:pt x="10613" y="10960"/>
                  <a:pt x="10785" y="10573"/>
                  <a:pt x="10785" y="10566"/>
                </a:cubicBezTo>
                <a:cubicBezTo>
                  <a:pt x="10800" y="10576"/>
                  <a:pt x="10821" y="10590"/>
                  <a:pt x="10853" y="10592"/>
                </a:cubicBezTo>
                <a:cubicBezTo>
                  <a:pt x="10863" y="10592"/>
                  <a:pt x="10848" y="9927"/>
                  <a:pt x="10934" y="9698"/>
                </a:cubicBezTo>
                <a:cubicBezTo>
                  <a:pt x="10675" y="9764"/>
                  <a:pt x="10420" y="9916"/>
                  <a:pt x="10181" y="10042"/>
                </a:cubicBezTo>
                <a:cubicBezTo>
                  <a:pt x="9963" y="10157"/>
                  <a:pt x="9886" y="10826"/>
                  <a:pt x="10149" y="10909"/>
                </a:cubicBezTo>
                <a:cubicBezTo>
                  <a:pt x="10138" y="10964"/>
                  <a:pt x="10090" y="11008"/>
                  <a:pt x="10090" y="11067"/>
                </a:cubicBezTo>
                <a:cubicBezTo>
                  <a:pt x="10053" y="11050"/>
                  <a:pt x="10016" y="11033"/>
                  <a:pt x="9978" y="11019"/>
                </a:cubicBezTo>
                <a:cubicBezTo>
                  <a:pt x="10028" y="11079"/>
                  <a:pt x="10066" y="11359"/>
                  <a:pt x="10163" y="11359"/>
                </a:cubicBezTo>
                <a:cubicBezTo>
                  <a:pt x="10073" y="11359"/>
                  <a:pt x="10093" y="11378"/>
                  <a:pt x="10048" y="11394"/>
                </a:cubicBezTo>
                <a:cubicBezTo>
                  <a:pt x="10043" y="11379"/>
                  <a:pt x="10156" y="11600"/>
                  <a:pt x="10151" y="11616"/>
                </a:cubicBezTo>
                <a:cubicBezTo>
                  <a:pt x="10064" y="11619"/>
                  <a:pt x="9974" y="11681"/>
                  <a:pt x="10004" y="11789"/>
                </a:cubicBezTo>
                <a:cubicBezTo>
                  <a:pt x="9806" y="11773"/>
                  <a:pt x="8782" y="11721"/>
                  <a:pt x="9003" y="12226"/>
                </a:cubicBezTo>
                <a:cubicBezTo>
                  <a:pt x="8695" y="11907"/>
                  <a:pt x="8967" y="11872"/>
                  <a:pt x="8720" y="12293"/>
                </a:cubicBezTo>
                <a:cubicBezTo>
                  <a:pt x="8561" y="12563"/>
                  <a:pt x="8330" y="12770"/>
                  <a:pt x="8088" y="12915"/>
                </a:cubicBezTo>
                <a:lnTo>
                  <a:pt x="8082" y="12908"/>
                </a:lnTo>
                <a:cubicBezTo>
                  <a:pt x="7634" y="12869"/>
                  <a:pt x="7779" y="13179"/>
                  <a:pt x="7606" y="13396"/>
                </a:cubicBezTo>
                <a:cubicBezTo>
                  <a:pt x="7588" y="13419"/>
                  <a:pt x="7002" y="13803"/>
                  <a:pt x="7051" y="13801"/>
                </a:cubicBezTo>
                <a:cubicBezTo>
                  <a:pt x="6841" y="13801"/>
                  <a:pt x="6602" y="13612"/>
                  <a:pt x="6400" y="13559"/>
                </a:cubicBezTo>
                <a:cubicBezTo>
                  <a:pt x="6489" y="14164"/>
                  <a:pt x="6519" y="13881"/>
                  <a:pt x="6154" y="14145"/>
                </a:cubicBezTo>
                <a:cubicBezTo>
                  <a:pt x="5934" y="14026"/>
                  <a:pt x="5898" y="14077"/>
                  <a:pt x="5673" y="14077"/>
                </a:cubicBezTo>
                <a:cubicBezTo>
                  <a:pt x="5381" y="14162"/>
                  <a:pt x="5116" y="14590"/>
                  <a:pt x="5629" y="14617"/>
                </a:cubicBezTo>
                <a:cubicBezTo>
                  <a:pt x="5897" y="14802"/>
                  <a:pt x="6092" y="14655"/>
                  <a:pt x="6255" y="15020"/>
                </a:cubicBezTo>
                <a:cubicBezTo>
                  <a:pt x="6320" y="15168"/>
                  <a:pt x="6390" y="15262"/>
                  <a:pt x="6508" y="15350"/>
                </a:cubicBezTo>
                <a:cubicBezTo>
                  <a:pt x="6728" y="15390"/>
                  <a:pt x="6465" y="16646"/>
                  <a:pt x="6350" y="16730"/>
                </a:cubicBezTo>
                <a:cubicBezTo>
                  <a:pt x="6365" y="16739"/>
                  <a:pt x="5826" y="16663"/>
                  <a:pt x="5785" y="16667"/>
                </a:cubicBezTo>
                <a:cubicBezTo>
                  <a:pt x="5650" y="16689"/>
                  <a:pt x="5391" y="16822"/>
                  <a:pt x="5281" y="16822"/>
                </a:cubicBezTo>
                <a:cubicBezTo>
                  <a:pt x="5108" y="16822"/>
                  <a:pt x="3913" y="16170"/>
                  <a:pt x="3821" y="16687"/>
                </a:cubicBezTo>
                <a:cubicBezTo>
                  <a:pt x="3737" y="16815"/>
                  <a:pt x="3377" y="16828"/>
                  <a:pt x="3449" y="17021"/>
                </a:cubicBezTo>
                <a:cubicBezTo>
                  <a:pt x="3530" y="17238"/>
                  <a:pt x="3616" y="17337"/>
                  <a:pt x="3535" y="17599"/>
                </a:cubicBezTo>
                <a:cubicBezTo>
                  <a:pt x="3600" y="17542"/>
                  <a:pt x="3710" y="17444"/>
                  <a:pt x="3784" y="17425"/>
                </a:cubicBezTo>
                <a:cubicBezTo>
                  <a:pt x="3784" y="17438"/>
                  <a:pt x="3787" y="17450"/>
                  <a:pt x="3789" y="17462"/>
                </a:cubicBezTo>
                <a:cubicBezTo>
                  <a:pt x="3726" y="17490"/>
                  <a:pt x="3651" y="17551"/>
                  <a:pt x="3593" y="17601"/>
                </a:cubicBezTo>
                <a:cubicBezTo>
                  <a:pt x="3653" y="18066"/>
                  <a:pt x="3066" y="19278"/>
                  <a:pt x="3496" y="19389"/>
                </a:cubicBezTo>
                <a:cubicBezTo>
                  <a:pt x="3578" y="19503"/>
                  <a:pt x="3431" y="20005"/>
                  <a:pt x="3411" y="20118"/>
                </a:cubicBezTo>
                <a:cubicBezTo>
                  <a:pt x="3635" y="20121"/>
                  <a:pt x="3877" y="20136"/>
                  <a:pt x="4087" y="20055"/>
                </a:cubicBezTo>
                <a:cubicBezTo>
                  <a:pt x="4100" y="20019"/>
                  <a:pt x="4106" y="19981"/>
                  <a:pt x="4104" y="19942"/>
                </a:cubicBezTo>
                <a:cubicBezTo>
                  <a:pt x="4297" y="19997"/>
                  <a:pt x="4530" y="20799"/>
                  <a:pt x="4764" y="20513"/>
                </a:cubicBezTo>
                <a:cubicBezTo>
                  <a:pt x="4977" y="20254"/>
                  <a:pt x="5179" y="20132"/>
                  <a:pt x="5537" y="20162"/>
                </a:cubicBezTo>
                <a:cubicBezTo>
                  <a:pt x="5614" y="20159"/>
                  <a:pt x="5904" y="20198"/>
                  <a:pt x="5920" y="20206"/>
                </a:cubicBezTo>
                <a:cubicBezTo>
                  <a:pt x="6029" y="20263"/>
                  <a:pt x="6288" y="19747"/>
                  <a:pt x="6500" y="19720"/>
                </a:cubicBezTo>
                <a:cubicBezTo>
                  <a:pt x="6516" y="19542"/>
                  <a:pt x="6994" y="19064"/>
                  <a:pt x="6943" y="19014"/>
                </a:cubicBezTo>
                <a:cubicBezTo>
                  <a:pt x="6523" y="18603"/>
                  <a:pt x="7185" y="18457"/>
                  <a:pt x="7212" y="18069"/>
                </a:cubicBezTo>
                <a:cubicBezTo>
                  <a:pt x="7226" y="17872"/>
                  <a:pt x="8104" y="17676"/>
                  <a:pt x="8191" y="17252"/>
                </a:cubicBezTo>
                <a:cubicBezTo>
                  <a:pt x="7967" y="16762"/>
                  <a:pt x="8592" y="16828"/>
                  <a:pt x="8806" y="16828"/>
                </a:cubicBezTo>
                <a:cubicBezTo>
                  <a:pt x="9295" y="16828"/>
                  <a:pt x="9284" y="17028"/>
                  <a:pt x="9719" y="16681"/>
                </a:cubicBezTo>
                <a:cubicBezTo>
                  <a:pt x="10053" y="16798"/>
                  <a:pt x="10062" y="16395"/>
                  <a:pt x="10290" y="16395"/>
                </a:cubicBezTo>
                <a:cubicBezTo>
                  <a:pt x="10831" y="16420"/>
                  <a:pt x="10690" y="16988"/>
                  <a:pt x="11024" y="17234"/>
                </a:cubicBezTo>
                <a:cubicBezTo>
                  <a:pt x="11260" y="17408"/>
                  <a:pt x="11458" y="17785"/>
                  <a:pt x="11701" y="17900"/>
                </a:cubicBezTo>
                <a:cubicBezTo>
                  <a:pt x="11758" y="17927"/>
                  <a:pt x="12171" y="18115"/>
                  <a:pt x="12175" y="18125"/>
                </a:cubicBezTo>
                <a:cubicBezTo>
                  <a:pt x="12200" y="18189"/>
                  <a:pt x="12697" y="18605"/>
                  <a:pt x="12766" y="18619"/>
                </a:cubicBezTo>
                <a:cubicBezTo>
                  <a:pt x="12961" y="18658"/>
                  <a:pt x="13173" y="19418"/>
                  <a:pt x="12855" y="19436"/>
                </a:cubicBezTo>
                <a:cubicBezTo>
                  <a:pt x="12711" y="19427"/>
                  <a:pt x="12614" y="19631"/>
                  <a:pt x="12536" y="19631"/>
                </a:cubicBezTo>
                <a:cubicBezTo>
                  <a:pt x="12338" y="19631"/>
                  <a:pt x="11750" y="19355"/>
                  <a:pt x="11649" y="19598"/>
                </a:cubicBezTo>
                <a:cubicBezTo>
                  <a:pt x="11548" y="19838"/>
                  <a:pt x="12500" y="20365"/>
                  <a:pt x="12643" y="20365"/>
                </a:cubicBezTo>
                <a:cubicBezTo>
                  <a:pt x="12872" y="20365"/>
                  <a:pt x="12768" y="19773"/>
                  <a:pt x="12861" y="19652"/>
                </a:cubicBezTo>
                <a:cubicBezTo>
                  <a:pt x="12937" y="19784"/>
                  <a:pt x="13907" y="18987"/>
                  <a:pt x="13268" y="18723"/>
                </a:cubicBezTo>
                <a:cubicBezTo>
                  <a:pt x="13262" y="18582"/>
                  <a:pt x="13314" y="18477"/>
                  <a:pt x="13424" y="18409"/>
                </a:cubicBezTo>
                <a:cubicBezTo>
                  <a:pt x="13567" y="18409"/>
                  <a:pt x="13727" y="18623"/>
                  <a:pt x="13787" y="18743"/>
                </a:cubicBezTo>
                <a:cubicBezTo>
                  <a:pt x="14586" y="18482"/>
                  <a:pt x="13011" y="17868"/>
                  <a:pt x="13024" y="17811"/>
                </a:cubicBezTo>
                <a:cubicBezTo>
                  <a:pt x="13147" y="17540"/>
                  <a:pt x="12981" y="17586"/>
                  <a:pt x="12787" y="17586"/>
                </a:cubicBezTo>
                <a:cubicBezTo>
                  <a:pt x="12361" y="17586"/>
                  <a:pt x="12347" y="17113"/>
                  <a:pt x="12152" y="16852"/>
                </a:cubicBezTo>
                <a:cubicBezTo>
                  <a:pt x="11986" y="16631"/>
                  <a:pt x="11693" y="16567"/>
                  <a:pt x="11625" y="16266"/>
                </a:cubicBezTo>
                <a:cubicBezTo>
                  <a:pt x="11495" y="15947"/>
                  <a:pt x="11716" y="15939"/>
                  <a:pt x="11865" y="15798"/>
                </a:cubicBezTo>
                <a:cubicBezTo>
                  <a:pt x="11841" y="15934"/>
                  <a:pt x="11936" y="16125"/>
                  <a:pt x="12008" y="16225"/>
                </a:cubicBezTo>
                <a:cubicBezTo>
                  <a:pt x="12087" y="16161"/>
                  <a:pt x="12165" y="16158"/>
                  <a:pt x="12238" y="16230"/>
                </a:cubicBezTo>
                <a:cubicBezTo>
                  <a:pt x="12254" y="16203"/>
                  <a:pt x="12301" y="16084"/>
                  <a:pt x="12329" y="16084"/>
                </a:cubicBezTo>
                <a:cubicBezTo>
                  <a:pt x="12326" y="16084"/>
                  <a:pt x="12736" y="16816"/>
                  <a:pt x="12978" y="16874"/>
                </a:cubicBezTo>
                <a:cubicBezTo>
                  <a:pt x="13227" y="16935"/>
                  <a:pt x="13439" y="17177"/>
                  <a:pt x="13668" y="17310"/>
                </a:cubicBezTo>
                <a:lnTo>
                  <a:pt x="13669" y="17307"/>
                </a:lnTo>
                <a:cubicBezTo>
                  <a:pt x="13733" y="17355"/>
                  <a:pt x="13798" y="17401"/>
                  <a:pt x="13864" y="17445"/>
                </a:cubicBezTo>
                <a:cubicBezTo>
                  <a:pt x="13864" y="17445"/>
                  <a:pt x="13884" y="17398"/>
                  <a:pt x="13900" y="17364"/>
                </a:cubicBezTo>
                <a:cubicBezTo>
                  <a:pt x="13996" y="17452"/>
                  <a:pt x="14062" y="17548"/>
                  <a:pt x="14179" y="17579"/>
                </a:cubicBezTo>
                <a:cubicBezTo>
                  <a:pt x="14188" y="18042"/>
                  <a:pt x="14082" y="18142"/>
                  <a:pt x="14348" y="18508"/>
                </a:cubicBezTo>
                <a:cubicBezTo>
                  <a:pt x="14118" y="18572"/>
                  <a:pt x="14350" y="18860"/>
                  <a:pt x="14440" y="18766"/>
                </a:cubicBezTo>
                <a:cubicBezTo>
                  <a:pt x="14548" y="18913"/>
                  <a:pt x="14606" y="19070"/>
                  <a:pt x="14601" y="19267"/>
                </a:cubicBezTo>
                <a:cubicBezTo>
                  <a:pt x="14744" y="19281"/>
                  <a:pt x="14884" y="19339"/>
                  <a:pt x="15005" y="19427"/>
                </a:cubicBezTo>
                <a:cubicBezTo>
                  <a:pt x="14917" y="19488"/>
                  <a:pt x="14848" y="19566"/>
                  <a:pt x="14799" y="19661"/>
                </a:cubicBezTo>
                <a:cubicBezTo>
                  <a:pt x="15088" y="19884"/>
                  <a:pt x="14876" y="20093"/>
                  <a:pt x="15189" y="20301"/>
                </a:cubicBezTo>
                <a:cubicBezTo>
                  <a:pt x="15191" y="20250"/>
                  <a:pt x="15226" y="20114"/>
                  <a:pt x="15288" y="20127"/>
                </a:cubicBezTo>
                <a:cubicBezTo>
                  <a:pt x="15355" y="20187"/>
                  <a:pt x="15355" y="20379"/>
                  <a:pt x="15421" y="20470"/>
                </a:cubicBezTo>
                <a:cubicBezTo>
                  <a:pt x="15434" y="20425"/>
                  <a:pt x="15471" y="20268"/>
                  <a:pt x="15516" y="20268"/>
                </a:cubicBezTo>
                <a:cubicBezTo>
                  <a:pt x="15547" y="20268"/>
                  <a:pt x="15717" y="20454"/>
                  <a:pt x="15743" y="20497"/>
                </a:cubicBezTo>
                <a:cubicBezTo>
                  <a:pt x="15738" y="20305"/>
                  <a:pt x="15706" y="20091"/>
                  <a:pt x="15617" y="19924"/>
                </a:cubicBezTo>
                <a:cubicBezTo>
                  <a:pt x="15719" y="19942"/>
                  <a:pt x="15823" y="19903"/>
                  <a:pt x="15832" y="19775"/>
                </a:cubicBezTo>
                <a:cubicBezTo>
                  <a:pt x="15922" y="19798"/>
                  <a:pt x="16115" y="19795"/>
                  <a:pt x="16041" y="19632"/>
                </a:cubicBezTo>
                <a:cubicBezTo>
                  <a:pt x="16106" y="19623"/>
                  <a:pt x="16168" y="19588"/>
                  <a:pt x="16210" y="19533"/>
                </a:cubicBezTo>
                <a:cubicBezTo>
                  <a:pt x="16138" y="19390"/>
                  <a:pt x="15206" y="18490"/>
                  <a:pt x="15434" y="18346"/>
                </a:cubicBezTo>
                <a:cubicBezTo>
                  <a:pt x="15434" y="18538"/>
                  <a:pt x="16064" y="18478"/>
                  <a:pt x="15848" y="18241"/>
                </a:cubicBezTo>
                <a:cubicBezTo>
                  <a:pt x="16147" y="18267"/>
                  <a:pt x="16258" y="18137"/>
                  <a:pt x="16617" y="18242"/>
                </a:cubicBezTo>
                <a:cubicBezTo>
                  <a:pt x="16734" y="18192"/>
                  <a:pt x="16850" y="18068"/>
                  <a:pt x="16906" y="17901"/>
                </a:cubicBezTo>
                <a:cubicBezTo>
                  <a:pt x="16903" y="17828"/>
                  <a:pt x="16902" y="17625"/>
                  <a:pt x="16866" y="17758"/>
                </a:cubicBezTo>
                <a:cubicBezTo>
                  <a:pt x="16932" y="17767"/>
                  <a:pt x="16992" y="17749"/>
                  <a:pt x="17046" y="17705"/>
                </a:cubicBezTo>
                <a:lnTo>
                  <a:pt x="16983" y="17599"/>
                </a:lnTo>
                <a:cubicBezTo>
                  <a:pt x="17041" y="17536"/>
                  <a:pt x="17165" y="17507"/>
                  <a:pt x="17236" y="17493"/>
                </a:cubicBezTo>
                <a:cubicBezTo>
                  <a:pt x="17318" y="17587"/>
                  <a:pt x="17416" y="17601"/>
                  <a:pt x="17530" y="17550"/>
                </a:cubicBezTo>
                <a:cubicBezTo>
                  <a:pt x="17577" y="17423"/>
                  <a:pt x="17512" y="17280"/>
                  <a:pt x="17384" y="17221"/>
                </a:cubicBezTo>
                <a:cubicBezTo>
                  <a:pt x="17687" y="16967"/>
                  <a:pt x="17565" y="16430"/>
                  <a:pt x="17781" y="16125"/>
                </a:cubicBezTo>
                <a:cubicBezTo>
                  <a:pt x="17837" y="16046"/>
                  <a:pt x="18329" y="15957"/>
                  <a:pt x="17971" y="15701"/>
                </a:cubicBezTo>
                <a:cubicBezTo>
                  <a:pt x="18121" y="15585"/>
                  <a:pt x="18165" y="15400"/>
                  <a:pt x="18293" y="15287"/>
                </a:cubicBezTo>
                <a:cubicBezTo>
                  <a:pt x="18372" y="15279"/>
                  <a:pt x="18564" y="15290"/>
                  <a:pt x="18635" y="15243"/>
                </a:cubicBezTo>
                <a:cubicBezTo>
                  <a:pt x="18639" y="15249"/>
                  <a:pt x="18650" y="15264"/>
                  <a:pt x="18652" y="15266"/>
                </a:cubicBezTo>
                <a:cubicBezTo>
                  <a:pt x="18287" y="15517"/>
                  <a:pt x="19128" y="15507"/>
                  <a:pt x="19226" y="15549"/>
                </a:cubicBezTo>
                <a:cubicBezTo>
                  <a:pt x="19228" y="15542"/>
                  <a:pt x="18587" y="15928"/>
                  <a:pt x="18950" y="15928"/>
                </a:cubicBezTo>
                <a:cubicBezTo>
                  <a:pt x="19011" y="15928"/>
                  <a:pt x="19283" y="15953"/>
                  <a:pt x="19298" y="16033"/>
                </a:cubicBezTo>
                <a:cubicBezTo>
                  <a:pt x="19302" y="16103"/>
                  <a:pt x="19240" y="16207"/>
                  <a:pt x="19205" y="16258"/>
                </a:cubicBezTo>
                <a:cubicBezTo>
                  <a:pt x="19386" y="16473"/>
                  <a:pt x="20060" y="16208"/>
                  <a:pt x="20085" y="16168"/>
                </a:cubicBezTo>
                <a:cubicBezTo>
                  <a:pt x="20101" y="16142"/>
                  <a:pt x="20747" y="15587"/>
                  <a:pt x="20176" y="15813"/>
                </a:cubicBezTo>
                <a:cubicBezTo>
                  <a:pt x="19948" y="15902"/>
                  <a:pt x="19869" y="15644"/>
                  <a:pt x="19761" y="15477"/>
                </a:cubicBezTo>
                <a:cubicBezTo>
                  <a:pt x="19950" y="15446"/>
                  <a:pt x="20140" y="15270"/>
                  <a:pt x="20317" y="15219"/>
                </a:cubicBezTo>
                <a:cubicBezTo>
                  <a:pt x="20455" y="15239"/>
                  <a:pt x="21096" y="15033"/>
                  <a:pt x="20948" y="14830"/>
                </a:cubicBezTo>
                <a:cubicBezTo>
                  <a:pt x="21018" y="14787"/>
                  <a:pt x="21111" y="14689"/>
                  <a:pt x="21196" y="14689"/>
                </a:cubicBezTo>
                <a:cubicBezTo>
                  <a:pt x="21540" y="14453"/>
                  <a:pt x="21283" y="14523"/>
                  <a:pt x="21399" y="14198"/>
                </a:cubicBezTo>
                <a:cubicBezTo>
                  <a:pt x="21401" y="14194"/>
                  <a:pt x="21392" y="14218"/>
                  <a:pt x="21399" y="1419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26789" tIns="26789" rIns="26789" bIns="26789" numCol="1" anchor="ctr">
            <a:noAutofit/>
          </a:bodyPr>
          <a:lstStyle/>
          <a:p>
            <a:pPr defTabSz="914217">
              <a:defRPr>
                <a:solidFill>
                  <a:srgbClr val="4C4C4C"/>
                </a:solidFill>
              </a:defRPr>
            </a:pPr>
            <a:endParaRPr sz="2532" dirty="0">
              <a:solidFill>
                <a:srgbClr val="4C4C4C"/>
              </a:solidFill>
              <a:latin typeface="Lato Light" panose="020F0502020204030203" pitchFamily="34" charset="0"/>
            </a:endParaRPr>
          </a:p>
        </p:txBody>
      </p:sp>
      <p:sp>
        <p:nvSpPr>
          <p:cNvPr id="21" name="Shape 6495">
            <a:extLst>
              <a:ext uri="{FF2B5EF4-FFF2-40B4-BE49-F238E27FC236}">
                <a16:creationId xmlns:a16="http://schemas.microsoft.com/office/drawing/2014/main" id="{72A37409-F87D-2243-AB1E-87162D2B9FC7}"/>
              </a:ext>
            </a:extLst>
          </p:cNvPr>
          <p:cNvSpPr/>
          <p:nvPr/>
        </p:nvSpPr>
        <p:spPr>
          <a:xfrm>
            <a:off x="5026678" y="2926634"/>
            <a:ext cx="2310710" cy="27286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4" h="21436" extrusionOk="0">
                <a:moveTo>
                  <a:pt x="21150" y="15574"/>
                </a:moveTo>
                <a:cubicBezTo>
                  <a:pt x="21261" y="15717"/>
                  <a:pt x="21093" y="15952"/>
                  <a:pt x="20924" y="15784"/>
                </a:cubicBezTo>
                <a:cubicBezTo>
                  <a:pt x="20982" y="16021"/>
                  <a:pt x="20891" y="16384"/>
                  <a:pt x="20777" y="16596"/>
                </a:cubicBezTo>
                <a:cubicBezTo>
                  <a:pt x="20505" y="17107"/>
                  <a:pt x="20399" y="17680"/>
                  <a:pt x="20142" y="18190"/>
                </a:cubicBezTo>
                <a:cubicBezTo>
                  <a:pt x="20021" y="18451"/>
                  <a:pt x="19582" y="18883"/>
                  <a:pt x="19210" y="18697"/>
                </a:cubicBezTo>
                <a:cubicBezTo>
                  <a:pt x="19055" y="18620"/>
                  <a:pt x="18983" y="18564"/>
                  <a:pt x="18916" y="18429"/>
                </a:cubicBezTo>
                <a:cubicBezTo>
                  <a:pt x="18874" y="18346"/>
                  <a:pt x="18895" y="18081"/>
                  <a:pt x="18885" y="18073"/>
                </a:cubicBezTo>
                <a:cubicBezTo>
                  <a:pt x="18630" y="17743"/>
                  <a:pt x="18882" y="17612"/>
                  <a:pt x="18985" y="17344"/>
                </a:cubicBezTo>
                <a:cubicBezTo>
                  <a:pt x="19114" y="17002"/>
                  <a:pt x="19115" y="16913"/>
                  <a:pt x="19087" y="16545"/>
                </a:cubicBezTo>
                <a:cubicBezTo>
                  <a:pt x="19035" y="16414"/>
                  <a:pt x="19148" y="15981"/>
                  <a:pt x="19273" y="15913"/>
                </a:cubicBezTo>
                <a:cubicBezTo>
                  <a:pt x="19479" y="15800"/>
                  <a:pt x="19740" y="15772"/>
                  <a:pt x="19957" y="15653"/>
                </a:cubicBezTo>
                <a:cubicBezTo>
                  <a:pt x="20082" y="15574"/>
                  <a:pt x="20117" y="15501"/>
                  <a:pt x="20239" y="15478"/>
                </a:cubicBezTo>
                <a:cubicBezTo>
                  <a:pt x="20387" y="15448"/>
                  <a:pt x="20295" y="14983"/>
                  <a:pt x="20473" y="15143"/>
                </a:cubicBezTo>
                <a:cubicBezTo>
                  <a:pt x="20533" y="15027"/>
                  <a:pt x="20661" y="14865"/>
                  <a:pt x="20739" y="14731"/>
                </a:cubicBezTo>
                <a:cubicBezTo>
                  <a:pt x="20722" y="14552"/>
                  <a:pt x="20909" y="14739"/>
                  <a:pt x="20929" y="14819"/>
                </a:cubicBezTo>
                <a:cubicBezTo>
                  <a:pt x="20973" y="14985"/>
                  <a:pt x="21061" y="15461"/>
                  <a:pt x="21150" y="15574"/>
                </a:cubicBezTo>
                <a:cubicBezTo>
                  <a:pt x="21173" y="15603"/>
                  <a:pt x="21138" y="15559"/>
                  <a:pt x="21150" y="15574"/>
                </a:cubicBezTo>
                <a:close/>
                <a:moveTo>
                  <a:pt x="21449" y="7942"/>
                </a:moveTo>
                <a:cubicBezTo>
                  <a:pt x="21344" y="7731"/>
                  <a:pt x="21600" y="7533"/>
                  <a:pt x="21152" y="7539"/>
                </a:cubicBezTo>
                <a:cubicBezTo>
                  <a:pt x="21008" y="7541"/>
                  <a:pt x="20754" y="7739"/>
                  <a:pt x="20526" y="7739"/>
                </a:cubicBezTo>
                <a:cubicBezTo>
                  <a:pt x="20244" y="7739"/>
                  <a:pt x="20016" y="7865"/>
                  <a:pt x="19729" y="7865"/>
                </a:cubicBezTo>
                <a:cubicBezTo>
                  <a:pt x="19565" y="7865"/>
                  <a:pt x="19469" y="8014"/>
                  <a:pt x="19302" y="7993"/>
                </a:cubicBezTo>
                <a:cubicBezTo>
                  <a:pt x="19093" y="7930"/>
                  <a:pt x="19070" y="7669"/>
                  <a:pt x="18908" y="7605"/>
                </a:cubicBezTo>
                <a:cubicBezTo>
                  <a:pt x="19001" y="7551"/>
                  <a:pt x="19025" y="7458"/>
                  <a:pt x="18981" y="7374"/>
                </a:cubicBezTo>
                <a:cubicBezTo>
                  <a:pt x="19062" y="7284"/>
                  <a:pt x="18938" y="7312"/>
                  <a:pt x="18896" y="7232"/>
                </a:cubicBezTo>
                <a:cubicBezTo>
                  <a:pt x="18780" y="7074"/>
                  <a:pt x="18298" y="6560"/>
                  <a:pt x="18034" y="6598"/>
                </a:cubicBezTo>
                <a:cubicBezTo>
                  <a:pt x="17984" y="6467"/>
                  <a:pt x="17855" y="6463"/>
                  <a:pt x="17803" y="6343"/>
                </a:cubicBezTo>
                <a:cubicBezTo>
                  <a:pt x="17753" y="6232"/>
                  <a:pt x="17703" y="5708"/>
                  <a:pt x="17456" y="5708"/>
                </a:cubicBezTo>
                <a:lnTo>
                  <a:pt x="17456" y="5708"/>
                </a:lnTo>
                <a:cubicBezTo>
                  <a:pt x="17148" y="5708"/>
                  <a:pt x="17061" y="5095"/>
                  <a:pt x="17028" y="4927"/>
                </a:cubicBezTo>
                <a:lnTo>
                  <a:pt x="17085" y="4930"/>
                </a:lnTo>
                <a:cubicBezTo>
                  <a:pt x="16985" y="4575"/>
                  <a:pt x="16629" y="4445"/>
                  <a:pt x="16480" y="4141"/>
                </a:cubicBezTo>
                <a:lnTo>
                  <a:pt x="16435" y="4152"/>
                </a:lnTo>
                <a:cubicBezTo>
                  <a:pt x="16428" y="4118"/>
                  <a:pt x="16411" y="4085"/>
                  <a:pt x="16410" y="4050"/>
                </a:cubicBezTo>
                <a:cubicBezTo>
                  <a:pt x="16418" y="4049"/>
                  <a:pt x="16577" y="4040"/>
                  <a:pt x="16577" y="4040"/>
                </a:cubicBezTo>
                <a:cubicBezTo>
                  <a:pt x="16561" y="4019"/>
                  <a:pt x="16373" y="3888"/>
                  <a:pt x="16373" y="3877"/>
                </a:cubicBezTo>
                <a:cubicBezTo>
                  <a:pt x="16140" y="3556"/>
                  <a:pt x="15927" y="3229"/>
                  <a:pt x="15764" y="2884"/>
                </a:cubicBezTo>
                <a:cubicBezTo>
                  <a:pt x="15810" y="2908"/>
                  <a:pt x="15860" y="2921"/>
                  <a:pt x="15913" y="2924"/>
                </a:cubicBezTo>
                <a:cubicBezTo>
                  <a:pt x="16212" y="2508"/>
                  <a:pt x="16034" y="2139"/>
                  <a:pt x="15828" y="1728"/>
                </a:cubicBezTo>
                <a:cubicBezTo>
                  <a:pt x="15663" y="1776"/>
                  <a:pt x="15487" y="1765"/>
                  <a:pt x="15320" y="1792"/>
                </a:cubicBezTo>
                <a:cubicBezTo>
                  <a:pt x="15262" y="1792"/>
                  <a:pt x="15004" y="1673"/>
                  <a:pt x="14939" y="1652"/>
                </a:cubicBezTo>
                <a:cubicBezTo>
                  <a:pt x="14877" y="1646"/>
                  <a:pt x="14703" y="1675"/>
                  <a:pt x="14673" y="1666"/>
                </a:cubicBezTo>
                <a:cubicBezTo>
                  <a:pt x="14649" y="1666"/>
                  <a:pt x="14604" y="1640"/>
                  <a:pt x="14583" y="1631"/>
                </a:cubicBezTo>
                <a:cubicBezTo>
                  <a:pt x="14579" y="1638"/>
                  <a:pt x="14541" y="1746"/>
                  <a:pt x="14548" y="1746"/>
                </a:cubicBezTo>
                <a:cubicBezTo>
                  <a:pt x="14314" y="1775"/>
                  <a:pt x="14213" y="1915"/>
                  <a:pt x="13949" y="1776"/>
                </a:cubicBezTo>
                <a:cubicBezTo>
                  <a:pt x="13737" y="1662"/>
                  <a:pt x="13370" y="1599"/>
                  <a:pt x="13126" y="1666"/>
                </a:cubicBezTo>
                <a:cubicBezTo>
                  <a:pt x="13114" y="1631"/>
                  <a:pt x="12362" y="1325"/>
                  <a:pt x="12311" y="1315"/>
                </a:cubicBezTo>
                <a:cubicBezTo>
                  <a:pt x="12058" y="1263"/>
                  <a:pt x="11585" y="1295"/>
                  <a:pt x="11468" y="1561"/>
                </a:cubicBezTo>
                <a:cubicBezTo>
                  <a:pt x="11405" y="1704"/>
                  <a:pt x="11546" y="1817"/>
                  <a:pt x="11493" y="1940"/>
                </a:cubicBezTo>
                <a:cubicBezTo>
                  <a:pt x="11411" y="2129"/>
                  <a:pt x="10260" y="1753"/>
                  <a:pt x="10229" y="1583"/>
                </a:cubicBezTo>
                <a:cubicBezTo>
                  <a:pt x="10181" y="1321"/>
                  <a:pt x="9285" y="1213"/>
                  <a:pt x="9029" y="1193"/>
                </a:cubicBezTo>
                <a:cubicBezTo>
                  <a:pt x="9018" y="1125"/>
                  <a:pt x="8978" y="1083"/>
                  <a:pt x="8892" y="1075"/>
                </a:cubicBezTo>
                <a:lnTo>
                  <a:pt x="8892" y="1071"/>
                </a:lnTo>
                <a:cubicBezTo>
                  <a:pt x="8848" y="1075"/>
                  <a:pt x="8690" y="1054"/>
                  <a:pt x="8710" y="986"/>
                </a:cubicBezTo>
                <a:cubicBezTo>
                  <a:pt x="8710" y="964"/>
                  <a:pt x="8994" y="767"/>
                  <a:pt x="9016" y="679"/>
                </a:cubicBezTo>
                <a:cubicBezTo>
                  <a:pt x="9056" y="517"/>
                  <a:pt x="8891" y="519"/>
                  <a:pt x="8901" y="450"/>
                </a:cubicBezTo>
                <a:cubicBezTo>
                  <a:pt x="8820" y="389"/>
                  <a:pt x="9205" y="-90"/>
                  <a:pt x="8780" y="124"/>
                </a:cubicBezTo>
                <a:cubicBezTo>
                  <a:pt x="8738" y="-14"/>
                  <a:pt x="7966" y="-25"/>
                  <a:pt x="7786" y="33"/>
                </a:cubicBezTo>
                <a:cubicBezTo>
                  <a:pt x="7755" y="33"/>
                  <a:pt x="7236" y="45"/>
                  <a:pt x="7284" y="112"/>
                </a:cubicBezTo>
                <a:cubicBezTo>
                  <a:pt x="6980" y="-39"/>
                  <a:pt x="6476" y="127"/>
                  <a:pt x="6182" y="191"/>
                </a:cubicBezTo>
                <a:cubicBezTo>
                  <a:pt x="5782" y="191"/>
                  <a:pt x="5357" y="466"/>
                  <a:pt x="4985" y="577"/>
                </a:cubicBezTo>
                <a:cubicBezTo>
                  <a:pt x="4968" y="561"/>
                  <a:pt x="4957" y="544"/>
                  <a:pt x="4950" y="523"/>
                </a:cubicBezTo>
                <a:lnTo>
                  <a:pt x="4918" y="529"/>
                </a:lnTo>
                <a:lnTo>
                  <a:pt x="4905" y="496"/>
                </a:lnTo>
                <a:cubicBezTo>
                  <a:pt x="4737" y="581"/>
                  <a:pt x="4445" y="574"/>
                  <a:pt x="4277" y="480"/>
                </a:cubicBezTo>
                <a:cubicBezTo>
                  <a:pt x="4282" y="423"/>
                  <a:pt x="4286" y="367"/>
                  <a:pt x="4279" y="311"/>
                </a:cubicBezTo>
                <a:cubicBezTo>
                  <a:pt x="3839" y="327"/>
                  <a:pt x="3931" y="706"/>
                  <a:pt x="3692" y="913"/>
                </a:cubicBezTo>
                <a:cubicBezTo>
                  <a:pt x="3463" y="1112"/>
                  <a:pt x="3139" y="1114"/>
                  <a:pt x="2935" y="1363"/>
                </a:cubicBezTo>
                <a:cubicBezTo>
                  <a:pt x="2899" y="1537"/>
                  <a:pt x="2704" y="1647"/>
                  <a:pt x="2717" y="1829"/>
                </a:cubicBezTo>
                <a:cubicBezTo>
                  <a:pt x="2734" y="2071"/>
                  <a:pt x="2718" y="2224"/>
                  <a:pt x="2488" y="2389"/>
                </a:cubicBezTo>
                <a:cubicBezTo>
                  <a:pt x="2217" y="2584"/>
                  <a:pt x="1913" y="2731"/>
                  <a:pt x="1546" y="2719"/>
                </a:cubicBezTo>
                <a:cubicBezTo>
                  <a:pt x="1507" y="2976"/>
                  <a:pt x="1199" y="3017"/>
                  <a:pt x="1132" y="3212"/>
                </a:cubicBezTo>
                <a:cubicBezTo>
                  <a:pt x="1025" y="3521"/>
                  <a:pt x="918" y="3677"/>
                  <a:pt x="641" y="3906"/>
                </a:cubicBezTo>
                <a:lnTo>
                  <a:pt x="670" y="3942"/>
                </a:lnTo>
                <a:cubicBezTo>
                  <a:pt x="508" y="4166"/>
                  <a:pt x="173" y="4557"/>
                  <a:pt x="339" y="4803"/>
                </a:cubicBezTo>
                <a:lnTo>
                  <a:pt x="391" y="4803"/>
                </a:lnTo>
                <a:cubicBezTo>
                  <a:pt x="467" y="4803"/>
                  <a:pt x="416" y="5040"/>
                  <a:pt x="558" y="5026"/>
                </a:cubicBezTo>
                <a:cubicBezTo>
                  <a:pt x="575" y="5060"/>
                  <a:pt x="612" y="5269"/>
                  <a:pt x="543" y="5269"/>
                </a:cubicBezTo>
                <a:lnTo>
                  <a:pt x="456" y="5299"/>
                </a:lnTo>
                <a:cubicBezTo>
                  <a:pt x="764" y="5604"/>
                  <a:pt x="582" y="5896"/>
                  <a:pt x="452" y="6228"/>
                </a:cubicBezTo>
                <a:cubicBezTo>
                  <a:pt x="401" y="6220"/>
                  <a:pt x="345" y="6229"/>
                  <a:pt x="297" y="6251"/>
                </a:cubicBezTo>
                <a:cubicBezTo>
                  <a:pt x="430" y="6424"/>
                  <a:pt x="154" y="6618"/>
                  <a:pt x="0" y="6730"/>
                </a:cubicBezTo>
                <a:cubicBezTo>
                  <a:pt x="249" y="6752"/>
                  <a:pt x="299" y="6978"/>
                  <a:pt x="276" y="7155"/>
                </a:cubicBezTo>
                <a:lnTo>
                  <a:pt x="307" y="7155"/>
                </a:lnTo>
                <a:cubicBezTo>
                  <a:pt x="294" y="7155"/>
                  <a:pt x="281" y="7155"/>
                  <a:pt x="268" y="7155"/>
                </a:cubicBezTo>
                <a:cubicBezTo>
                  <a:pt x="265" y="7167"/>
                  <a:pt x="258" y="7174"/>
                  <a:pt x="247" y="7177"/>
                </a:cubicBezTo>
                <a:cubicBezTo>
                  <a:pt x="206" y="7341"/>
                  <a:pt x="390" y="7647"/>
                  <a:pt x="654" y="7597"/>
                </a:cubicBezTo>
                <a:cubicBezTo>
                  <a:pt x="662" y="7714"/>
                  <a:pt x="780" y="7762"/>
                  <a:pt x="802" y="7878"/>
                </a:cubicBezTo>
                <a:cubicBezTo>
                  <a:pt x="873" y="7889"/>
                  <a:pt x="913" y="7864"/>
                  <a:pt x="946" y="7814"/>
                </a:cubicBezTo>
                <a:cubicBezTo>
                  <a:pt x="1016" y="8004"/>
                  <a:pt x="1264" y="8051"/>
                  <a:pt x="1309" y="8201"/>
                </a:cubicBezTo>
                <a:cubicBezTo>
                  <a:pt x="1426" y="8354"/>
                  <a:pt x="1416" y="8441"/>
                  <a:pt x="1473" y="8622"/>
                </a:cubicBezTo>
                <a:lnTo>
                  <a:pt x="1520" y="8622"/>
                </a:lnTo>
                <a:cubicBezTo>
                  <a:pt x="1569" y="8710"/>
                  <a:pt x="1975" y="9160"/>
                  <a:pt x="2133" y="9105"/>
                </a:cubicBezTo>
                <a:cubicBezTo>
                  <a:pt x="2414" y="9356"/>
                  <a:pt x="2674" y="9574"/>
                  <a:pt x="3086" y="9750"/>
                </a:cubicBezTo>
                <a:cubicBezTo>
                  <a:pt x="3082" y="9812"/>
                  <a:pt x="3079" y="9875"/>
                  <a:pt x="3077" y="9937"/>
                </a:cubicBezTo>
                <a:cubicBezTo>
                  <a:pt x="3152" y="9898"/>
                  <a:pt x="3229" y="9859"/>
                  <a:pt x="3307" y="9824"/>
                </a:cubicBezTo>
                <a:lnTo>
                  <a:pt x="3321" y="9829"/>
                </a:lnTo>
                <a:lnTo>
                  <a:pt x="3322" y="9817"/>
                </a:lnTo>
                <a:cubicBezTo>
                  <a:pt x="3580" y="9701"/>
                  <a:pt x="3830" y="9612"/>
                  <a:pt x="4125" y="9621"/>
                </a:cubicBezTo>
                <a:cubicBezTo>
                  <a:pt x="4261" y="9626"/>
                  <a:pt x="4581" y="9721"/>
                  <a:pt x="4686" y="9617"/>
                </a:cubicBezTo>
                <a:cubicBezTo>
                  <a:pt x="4748" y="9641"/>
                  <a:pt x="4808" y="9667"/>
                  <a:pt x="4866" y="9695"/>
                </a:cubicBezTo>
                <a:cubicBezTo>
                  <a:pt x="5080" y="9574"/>
                  <a:pt x="5871" y="9431"/>
                  <a:pt x="5918" y="9296"/>
                </a:cubicBezTo>
                <a:cubicBezTo>
                  <a:pt x="5972" y="9317"/>
                  <a:pt x="5995" y="9339"/>
                  <a:pt x="6016" y="9264"/>
                </a:cubicBezTo>
                <a:cubicBezTo>
                  <a:pt x="6022" y="9261"/>
                  <a:pt x="6045" y="9250"/>
                  <a:pt x="6080" y="9241"/>
                </a:cubicBezTo>
                <a:cubicBezTo>
                  <a:pt x="6162" y="9312"/>
                  <a:pt x="6375" y="9249"/>
                  <a:pt x="6476" y="9223"/>
                </a:cubicBezTo>
                <a:lnTo>
                  <a:pt x="6476" y="9214"/>
                </a:lnTo>
                <a:cubicBezTo>
                  <a:pt x="7144" y="9195"/>
                  <a:pt x="6984" y="9378"/>
                  <a:pt x="7304" y="9739"/>
                </a:cubicBezTo>
                <a:cubicBezTo>
                  <a:pt x="7475" y="9932"/>
                  <a:pt x="7980" y="9814"/>
                  <a:pt x="8200" y="9773"/>
                </a:cubicBezTo>
                <a:cubicBezTo>
                  <a:pt x="8223" y="9858"/>
                  <a:pt x="8315" y="9945"/>
                  <a:pt x="8426" y="9941"/>
                </a:cubicBezTo>
                <a:cubicBezTo>
                  <a:pt x="8418" y="9986"/>
                  <a:pt x="8482" y="10342"/>
                  <a:pt x="8493" y="10381"/>
                </a:cubicBezTo>
                <a:lnTo>
                  <a:pt x="8473" y="10381"/>
                </a:lnTo>
                <a:cubicBezTo>
                  <a:pt x="8451" y="10590"/>
                  <a:pt x="8231" y="10752"/>
                  <a:pt x="8455" y="10846"/>
                </a:cubicBezTo>
                <a:cubicBezTo>
                  <a:pt x="8424" y="11002"/>
                  <a:pt x="8415" y="11164"/>
                  <a:pt x="8205" y="11187"/>
                </a:cubicBezTo>
                <a:cubicBezTo>
                  <a:pt x="8322" y="11607"/>
                  <a:pt x="8608" y="11836"/>
                  <a:pt x="8916" y="12161"/>
                </a:cubicBezTo>
                <a:cubicBezTo>
                  <a:pt x="8896" y="12195"/>
                  <a:pt x="8883" y="12228"/>
                  <a:pt x="8856" y="12259"/>
                </a:cubicBezTo>
                <a:cubicBezTo>
                  <a:pt x="9007" y="12382"/>
                  <a:pt x="9103" y="12537"/>
                  <a:pt x="9233" y="12666"/>
                </a:cubicBezTo>
                <a:lnTo>
                  <a:pt x="9303" y="12614"/>
                </a:lnTo>
                <a:cubicBezTo>
                  <a:pt x="9334" y="12654"/>
                  <a:pt x="9303" y="12657"/>
                  <a:pt x="9301" y="12701"/>
                </a:cubicBezTo>
                <a:lnTo>
                  <a:pt x="9265" y="12704"/>
                </a:lnTo>
                <a:cubicBezTo>
                  <a:pt x="9269" y="12865"/>
                  <a:pt x="9736" y="13608"/>
                  <a:pt x="9628" y="13713"/>
                </a:cubicBezTo>
                <a:cubicBezTo>
                  <a:pt x="9399" y="13830"/>
                  <a:pt x="9559" y="14066"/>
                  <a:pt x="9672" y="14224"/>
                </a:cubicBezTo>
                <a:cubicBezTo>
                  <a:pt x="9958" y="14623"/>
                  <a:pt x="9535" y="14683"/>
                  <a:pt x="9477" y="14929"/>
                </a:cubicBezTo>
                <a:cubicBezTo>
                  <a:pt x="9422" y="15139"/>
                  <a:pt x="9270" y="15661"/>
                  <a:pt x="9117" y="15801"/>
                </a:cubicBezTo>
                <a:cubicBezTo>
                  <a:pt x="9132" y="15821"/>
                  <a:pt x="9142" y="15843"/>
                  <a:pt x="9148" y="15865"/>
                </a:cubicBezTo>
                <a:lnTo>
                  <a:pt x="9127" y="15871"/>
                </a:lnTo>
                <a:cubicBezTo>
                  <a:pt x="9147" y="15972"/>
                  <a:pt x="9127" y="16088"/>
                  <a:pt x="9127" y="16190"/>
                </a:cubicBezTo>
                <a:lnTo>
                  <a:pt x="9117" y="16197"/>
                </a:lnTo>
                <a:cubicBezTo>
                  <a:pt x="9045" y="16880"/>
                  <a:pt x="10051" y="17437"/>
                  <a:pt x="9956" y="18137"/>
                </a:cubicBezTo>
                <a:cubicBezTo>
                  <a:pt x="9907" y="18501"/>
                  <a:pt x="10103" y="19517"/>
                  <a:pt x="10608" y="19647"/>
                </a:cubicBezTo>
                <a:cubicBezTo>
                  <a:pt x="10711" y="19738"/>
                  <a:pt x="11215" y="20660"/>
                  <a:pt x="11120" y="20764"/>
                </a:cubicBezTo>
                <a:cubicBezTo>
                  <a:pt x="10785" y="20848"/>
                  <a:pt x="11116" y="20987"/>
                  <a:pt x="11144" y="21115"/>
                </a:cubicBezTo>
                <a:cubicBezTo>
                  <a:pt x="10968" y="21510"/>
                  <a:pt x="11967" y="21476"/>
                  <a:pt x="12221" y="21354"/>
                </a:cubicBezTo>
                <a:cubicBezTo>
                  <a:pt x="12519" y="21209"/>
                  <a:pt x="12813" y="21294"/>
                  <a:pt x="13150" y="21319"/>
                </a:cubicBezTo>
                <a:cubicBezTo>
                  <a:pt x="13150" y="21319"/>
                  <a:pt x="13164" y="21264"/>
                  <a:pt x="13165" y="21262"/>
                </a:cubicBezTo>
                <a:cubicBezTo>
                  <a:pt x="13768" y="21285"/>
                  <a:pt x="14233" y="20805"/>
                  <a:pt x="14641" y="20497"/>
                </a:cubicBezTo>
                <a:cubicBezTo>
                  <a:pt x="14854" y="20335"/>
                  <a:pt x="14941" y="20135"/>
                  <a:pt x="15093" y="19938"/>
                </a:cubicBezTo>
                <a:cubicBezTo>
                  <a:pt x="15177" y="19827"/>
                  <a:pt x="15387" y="19750"/>
                  <a:pt x="15454" y="19635"/>
                </a:cubicBezTo>
                <a:cubicBezTo>
                  <a:pt x="15552" y="19463"/>
                  <a:pt x="15640" y="19307"/>
                  <a:pt x="15688" y="19094"/>
                </a:cubicBezTo>
                <a:lnTo>
                  <a:pt x="15697" y="19094"/>
                </a:lnTo>
                <a:cubicBezTo>
                  <a:pt x="15716" y="18996"/>
                  <a:pt x="15724" y="18898"/>
                  <a:pt x="15722" y="18799"/>
                </a:cubicBezTo>
                <a:lnTo>
                  <a:pt x="15659" y="18795"/>
                </a:lnTo>
                <a:cubicBezTo>
                  <a:pt x="15712" y="18611"/>
                  <a:pt x="15867" y="18624"/>
                  <a:pt x="16053" y="18537"/>
                </a:cubicBezTo>
                <a:cubicBezTo>
                  <a:pt x="16371" y="18385"/>
                  <a:pt x="16454" y="18365"/>
                  <a:pt x="16521" y="18076"/>
                </a:cubicBezTo>
                <a:cubicBezTo>
                  <a:pt x="16544" y="17824"/>
                  <a:pt x="16568" y="17645"/>
                  <a:pt x="16480" y="17400"/>
                </a:cubicBezTo>
                <a:cubicBezTo>
                  <a:pt x="16325" y="16977"/>
                  <a:pt x="16456" y="16954"/>
                  <a:pt x="16829" y="16691"/>
                </a:cubicBezTo>
                <a:cubicBezTo>
                  <a:pt x="17122" y="16484"/>
                  <a:pt x="17222" y="16348"/>
                  <a:pt x="17594" y="16182"/>
                </a:cubicBezTo>
                <a:cubicBezTo>
                  <a:pt x="17872" y="16057"/>
                  <a:pt x="18450" y="15634"/>
                  <a:pt x="18274" y="15310"/>
                </a:cubicBezTo>
                <a:cubicBezTo>
                  <a:pt x="18221" y="15211"/>
                  <a:pt x="18282" y="14088"/>
                  <a:pt x="18165" y="14103"/>
                </a:cubicBezTo>
                <a:cubicBezTo>
                  <a:pt x="18141" y="14052"/>
                  <a:pt x="18023" y="13987"/>
                  <a:pt x="17958" y="13987"/>
                </a:cubicBezTo>
                <a:cubicBezTo>
                  <a:pt x="17817" y="13835"/>
                  <a:pt x="17931" y="13505"/>
                  <a:pt x="17832" y="13353"/>
                </a:cubicBezTo>
                <a:cubicBezTo>
                  <a:pt x="17796" y="13301"/>
                  <a:pt x="17878" y="13216"/>
                  <a:pt x="17887" y="13166"/>
                </a:cubicBezTo>
                <a:cubicBezTo>
                  <a:pt x="17915" y="13016"/>
                  <a:pt x="17749" y="13031"/>
                  <a:pt x="17690" y="12936"/>
                </a:cubicBezTo>
                <a:cubicBezTo>
                  <a:pt x="17639" y="12798"/>
                  <a:pt x="17991" y="12016"/>
                  <a:pt x="18132" y="11894"/>
                </a:cubicBezTo>
                <a:cubicBezTo>
                  <a:pt x="18256" y="11861"/>
                  <a:pt x="18334" y="11800"/>
                  <a:pt x="18421" y="11719"/>
                </a:cubicBezTo>
                <a:lnTo>
                  <a:pt x="18439" y="11747"/>
                </a:lnTo>
                <a:cubicBezTo>
                  <a:pt x="18933" y="11102"/>
                  <a:pt x="19669" y="10727"/>
                  <a:pt x="20222" y="10146"/>
                </a:cubicBezTo>
                <a:cubicBezTo>
                  <a:pt x="20487" y="9868"/>
                  <a:pt x="20746" y="9587"/>
                  <a:pt x="20861" y="9234"/>
                </a:cubicBezTo>
                <a:cubicBezTo>
                  <a:pt x="20916" y="9067"/>
                  <a:pt x="21026" y="8908"/>
                  <a:pt x="21115" y="8753"/>
                </a:cubicBezTo>
                <a:cubicBezTo>
                  <a:pt x="21241" y="8534"/>
                  <a:pt x="21257" y="8322"/>
                  <a:pt x="21357" y="8120"/>
                </a:cubicBezTo>
                <a:cubicBezTo>
                  <a:pt x="21369" y="8126"/>
                  <a:pt x="21377" y="8136"/>
                  <a:pt x="21381" y="8150"/>
                </a:cubicBezTo>
                <a:cubicBezTo>
                  <a:pt x="21416" y="8150"/>
                  <a:pt x="21450" y="8149"/>
                  <a:pt x="21485" y="8146"/>
                </a:cubicBezTo>
                <a:cubicBezTo>
                  <a:pt x="21506" y="8073"/>
                  <a:pt x="21488" y="8022"/>
                  <a:pt x="21449" y="7942"/>
                </a:cubicBezTo>
                <a:cubicBezTo>
                  <a:pt x="21441" y="7926"/>
                  <a:pt x="21477" y="7998"/>
                  <a:pt x="21449" y="794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26789" tIns="26789" rIns="26789" bIns="26789" numCol="1" anchor="ctr">
            <a:noAutofit/>
          </a:bodyPr>
          <a:lstStyle/>
          <a:p>
            <a:pPr defTabSz="914217">
              <a:defRPr>
                <a:solidFill>
                  <a:srgbClr val="4C4C4C"/>
                </a:solidFill>
              </a:defRPr>
            </a:pPr>
            <a:endParaRPr sz="2532" dirty="0">
              <a:solidFill>
                <a:srgbClr val="4C4C4C"/>
              </a:solidFill>
              <a:latin typeface="Lato Light" panose="020F0502020204030203" pitchFamily="34" charset="0"/>
            </a:endParaRPr>
          </a:p>
        </p:txBody>
      </p:sp>
      <p:sp>
        <p:nvSpPr>
          <p:cNvPr id="22" name="Shape 6496">
            <a:extLst>
              <a:ext uri="{FF2B5EF4-FFF2-40B4-BE49-F238E27FC236}">
                <a16:creationId xmlns:a16="http://schemas.microsoft.com/office/drawing/2014/main" id="{D5BC1720-FC91-754C-9A6F-0B435DCEEBC4}"/>
              </a:ext>
            </a:extLst>
          </p:cNvPr>
          <p:cNvSpPr/>
          <p:nvPr/>
        </p:nvSpPr>
        <p:spPr>
          <a:xfrm>
            <a:off x="1020485" y="1395436"/>
            <a:ext cx="4479350" cy="26664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6" h="21465" extrusionOk="0">
                <a:moveTo>
                  <a:pt x="13469" y="3580"/>
                </a:moveTo>
                <a:cubicBezTo>
                  <a:pt x="13690" y="3383"/>
                  <a:pt x="13241" y="3198"/>
                  <a:pt x="13219" y="3654"/>
                </a:cubicBezTo>
                <a:cubicBezTo>
                  <a:pt x="13301" y="3647"/>
                  <a:pt x="13395" y="3646"/>
                  <a:pt x="13469" y="3580"/>
                </a:cubicBezTo>
                <a:cubicBezTo>
                  <a:pt x="13488" y="3563"/>
                  <a:pt x="13429" y="3616"/>
                  <a:pt x="13469" y="3580"/>
                </a:cubicBezTo>
                <a:close/>
                <a:moveTo>
                  <a:pt x="11812" y="960"/>
                </a:moveTo>
                <a:cubicBezTo>
                  <a:pt x="11873" y="975"/>
                  <a:pt x="12398" y="1247"/>
                  <a:pt x="12369" y="928"/>
                </a:cubicBezTo>
                <a:cubicBezTo>
                  <a:pt x="12352" y="748"/>
                  <a:pt x="11916" y="805"/>
                  <a:pt x="11875" y="809"/>
                </a:cubicBezTo>
                <a:cubicBezTo>
                  <a:pt x="11884" y="836"/>
                  <a:pt x="11971" y="855"/>
                  <a:pt x="11950" y="900"/>
                </a:cubicBezTo>
                <a:cubicBezTo>
                  <a:pt x="11906" y="934"/>
                  <a:pt x="11860" y="954"/>
                  <a:pt x="11812" y="960"/>
                </a:cubicBezTo>
                <a:cubicBezTo>
                  <a:pt x="11855" y="970"/>
                  <a:pt x="11846" y="935"/>
                  <a:pt x="11812" y="960"/>
                </a:cubicBezTo>
                <a:close/>
                <a:moveTo>
                  <a:pt x="11540" y="1517"/>
                </a:moveTo>
                <a:cubicBezTo>
                  <a:pt x="11523" y="1533"/>
                  <a:pt x="11515" y="1556"/>
                  <a:pt x="11513" y="1586"/>
                </a:cubicBezTo>
                <a:cubicBezTo>
                  <a:pt x="11538" y="1636"/>
                  <a:pt x="11761" y="1589"/>
                  <a:pt x="11799" y="1596"/>
                </a:cubicBezTo>
                <a:cubicBezTo>
                  <a:pt x="11765" y="1635"/>
                  <a:pt x="11679" y="1642"/>
                  <a:pt x="11690" y="1736"/>
                </a:cubicBezTo>
                <a:cubicBezTo>
                  <a:pt x="11831" y="1761"/>
                  <a:pt x="11923" y="1736"/>
                  <a:pt x="12042" y="1625"/>
                </a:cubicBezTo>
                <a:cubicBezTo>
                  <a:pt x="12061" y="1607"/>
                  <a:pt x="12223" y="1391"/>
                  <a:pt x="12222" y="1391"/>
                </a:cubicBezTo>
                <a:cubicBezTo>
                  <a:pt x="12126" y="1354"/>
                  <a:pt x="11952" y="1272"/>
                  <a:pt x="11858" y="1369"/>
                </a:cubicBezTo>
                <a:cubicBezTo>
                  <a:pt x="11884" y="1388"/>
                  <a:pt x="11887" y="1414"/>
                  <a:pt x="11867" y="1446"/>
                </a:cubicBezTo>
                <a:cubicBezTo>
                  <a:pt x="11798" y="1500"/>
                  <a:pt x="11752" y="1289"/>
                  <a:pt x="11704" y="1540"/>
                </a:cubicBezTo>
                <a:cubicBezTo>
                  <a:pt x="11678" y="1531"/>
                  <a:pt x="11511" y="1089"/>
                  <a:pt x="11476" y="1479"/>
                </a:cubicBezTo>
                <a:cubicBezTo>
                  <a:pt x="11501" y="1477"/>
                  <a:pt x="11546" y="1464"/>
                  <a:pt x="11540" y="1517"/>
                </a:cubicBezTo>
                <a:cubicBezTo>
                  <a:pt x="11536" y="1546"/>
                  <a:pt x="11546" y="1464"/>
                  <a:pt x="11540" y="1517"/>
                </a:cubicBezTo>
                <a:close/>
                <a:moveTo>
                  <a:pt x="12343" y="1561"/>
                </a:moveTo>
                <a:cubicBezTo>
                  <a:pt x="12265" y="1570"/>
                  <a:pt x="12133" y="1594"/>
                  <a:pt x="12080" y="1710"/>
                </a:cubicBezTo>
                <a:cubicBezTo>
                  <a:pt x="12161" y="1774"/>
                  <a:pt x="12265" y="1833"/>
                  <a:pt x="12355" y="1780"/>
                </a:cubicBezTo>
                <a:cubicBezTo>
                  <a:pt x="12461" y="1718"/>
                  <a:pt x="12469" y="1547"/>
                  <a:pt x="12343" y="1561"/>
                </a:cubicBezTo>
                <a:cubicBezTo>
                  <a:pt x="12307" y="1565"/>
                  <a:pt x="12374" y="1558"/>
                  <a:pt x="12343" y="1561"/>
                </a:cubicBezTo>
                <a:close/>
                <a:moveTo>
                  <a:pt x="12410" y="1343"/>
                </a:moveTo>
                <a:cubicBezTo>
                  <a:pt x="12467" y="1514"/>
                  <a:pt x="12652" y="1308"/>
                  <a:pt x="12689" y="1408"/>
                </a:cubicBezTo>
                <a:cubicBezTo>
                  <a:pt x="12756" y="1588"/>
                  <a:pt x="12564" y="1588"/>
                  <a:pt x="12560" y="1740"/>
                </a:cubicBezTo>
                <a:cubicBezTo>
                  <a:pt x="12559" y="1806"/>
                  <a:pt x="12970" y="1815"/>
                  <a:pt x="12882" y="1823"/>
                </a:cubicBezTo>
                <a:cubicBezTo>
                  <a:pt x="13030" y="1809"/>
                  <a:pt x="13368" y="1722"/>
                  <a:pt x="13506" y="1791"/>
                </a:cubicBezTo>
                <a:cubicBezTo>
                  <a:pt x="13589" y="1831"/>
                  <a:pt x="13984" y="1801"/>
                  <a:pt x="13919" y="1685"/>
                </a:cubicBezTo>
                <a:cubicBezTo>
                  <a:pt x="13920" y="1684"/>
                  <a:pt x="14003" y="1641"/>
                  <a:pt x="13980" y="1596"/>
                </a:cubicBezTo>
                <a:cubicBezTo>
                  <a:pt x="13771" y="1178"/>
                  <a:pt x="13157" y="1950"/>
                  <a:pt x="12958" y="1442"/>
                </a:cubicBezTo>
                <a:cubicBezTo>
                  <a:pt x="12992" y="1431"/>
                  <a:pt x="13058" y="1449"/>
                  <a:pt x="13081" y="1404"/>
                </a:cubicBezTo>
                <a:cubicBezTo>
                  <a:pt x="12885" y="1396"/>
                  <a:pt x="12527" y="1042"/>
                  <a:pt x="12348" y="1306"/>
                </a:cubicBezTo>
                <a:cubicBezTo>
                  <a:pt x="12378" y="1305"/>
                  <a:pt x="12395" y="1296"/>
                  <a:pt x="12410" y="1343"/>
                </a:cubicBezTo>
                <a:cubicBezTo>
                  <a:pt x="12442" y="1437"/>
                  <a:pt x="12395" y="1296"/>
                  <a:pt x="12410" y="1343"/>
                </a:cubicBezTo>
                <a:close/>
                <a:moveTo>
                  <a:pt x="12979" y="817"/>
                </a:moveTo>
                <a:cubicBezTo>
                  <a:pt x="13039" y="880"/>
                  <a:pt x="13140" y="853"/>
                  <a:pt x="13207" y="852"/>
                </a:cubicBezTo>
                <a:cubicBezTo>
                  <a:pt x="13084" y="883"/>
                  <a:pt x="12938" y="1062"/>
                  <a:pt x="13163" y="1076"/>
                </a:cubicBezTo>
                <a:cubicBezTo>
                  <a:pt x="13377" y="1089"/>
                  <a:pt x="13572" y="1002"/>
                  <a:pt x="13782" y="958"/>
                </a:cubicBezTo>
                <a:cubicBezTo>
                  <a:pt x="13737" y="967"/>
                  <a:pt x="13584" y="986"/>
                  <a:pt x="13559" y="1099"/>
                </a:cubicBezTo>
                <a:cubicBezTo>
                  <a:pt x="13580" y="1003"/>
                  <a:pt x="13857" y="1306"/>
                  <a:pt x="13649" y="1256"/>
                </a:cubicBezTo>
                <a:cubicBezTo>
                  <a:pt x="13603" y="1244"/>
                  <a:pt x="13628" y="1137"/>
                  <a:pt x="13533" y="1140"/>
                </a:cubicBezTo>
                <a:cubicBezTo>
                  <a:pt x="13468" y="1141"/>
                  <a:pt x="13398" y="1300"/>
                  <a:pt x="13427" y="1300"/>
                </a:cubicBezTo>
                <a:cubicBezTo>
                  <a:pt x="13372" y="1300"/>
                  <a:pt x="13151" y="1319"/>
                  <a:pt x="13130" y="1438"/>
                </a:cubicBezTo>
                <a:cubicBezTo>
                  <a:pt x="13122" y="1478"/>
                  <a:pt x="13969" y="1488"/>
                  <a:pt x="13968" y="1499"/>
                </a:cubicBezTo>
                <a:cubicBezTo>
                  <a:pt x="13938" y="1648"/>
                  <a:pt x="14311" y="1463"/>
                  <a:pt x="14398" y="1368"/>
                </a:cubicBezTo>
                <a:cubicBezTo>
                  <a:pt x="14357" y="1353"/>
                  <a:pt x="14292" y="1384"/>
                  <a:pt x="14260" y="1341"/>
                </a:cubicBezTo>
                <a:cubicBezTo>
                  <a:pt x="14328" y="1202"/>
                  <a:pt x="14429" y="1318"/>
                  <a:pt x="14487" y="1150"/>
                </a:cubicBezTo>
                <a:cubicBezTo>
                  <a:pt x="14506" y="1095"/>
                  <a:pt x="14889" y="1042"/>
                  <a:pt x="14959" y="976"/>
                </a:cubicBezTo>
                <a:cubicBezTo>
                  <a:pt x="14946" y="967"/>
                  <a:pt x="14932" y="942"/>
                  <a:pt x="14913" y="938"/>
                </a:cubicBezTo>
                <a:cubicBezTo>
                  <a:pt x="15062" y="776"/>
                  <a:pt x="15306" y="784"/>
                  <a:pt x="15473" y="712"/>
                </a:cubicBezTo>
                <a:cubicBezTo>
                  <a:pt x="15689" y="619"/>
                  <a:pt x="15909" y="518"/>
                  <a:pt x="16130" y="463"/>
                </a:cubicBezTo>
                <a:cubicBezTo>
                  <a:pt x="16193" y="447"/>
                  <a:pt x="16764" y="265"/>
                  <a:pt x="16765" y="236"/>
                </a:cubicBezTo>
                <a:cubicBezTo>
                  <a:pt x="16780" y="-66"/>
                  <a:pt x="13963" y="274"/>
                  <a:pt x="13714" y="383"/>
                </a:cubicBezTo>
                <a:cubicBezTo>
                  <a:pt x="13768" y="359"/>
                  <a:pt x="13968" y="567"/>
                  <a:pt x="14046" y="575"/>
                </a:cubicBezTo>
                <a:cubicBezTo>
                  <a:pt x="14043" y="577"/>
                  <a:pt x="14036" y="582"/>
                  <a:pt x="14032" y="585"/>
                </a:cubicBezTo>
                <a:cubicBezTo>
                  <a:pt x="14084" y="583"/>
                  <a:pt x="14144" y="588"/>
                  <a:pt x="14191" y="615"/>
                </a:cubicBezTo>
                <a:cubicBezTo>
                  <a:pt x="14055" y="618"/>
                  <a:pt x="13967" y="761"/>
                  <a:pt x="13851" y="771"/>
                </a:cubicBezTo>
                <a:cubicBezTo>
                  <a:pt x="13991" y="759"/>
                  <a:pt x="13756" y="604"/>
                  <a:pt x="13742" y="599"/>
                </a:cubicBezTo>
                <a:cubicBezTo>
                  <a:pt x="13560" y="535"/>
                  <a:pt x="13514" y="377"/>
                  <a:pt x="13306" y="485"/>
                </a:cubicBezTo>
                <a:cubicBezTo>
                  <a:pt x="13258" y="510"/>
                  <a:pt x="12851" y="682"/>
                  <a:pt x="12979" y="817"/>
                </a:cubicBezTo>
                <a:cubicBezTo>
                  <a:pt x="13039" y="880"/>
                  <a:pt x="12960" y="797"/>
                  <a:pt x="12979" y="817"/>
                </a:cubicBezTo>
                <a:close/>
                <a:moveTo>
                  <a:pt x="9956" y="1618"/>
                </a:moveTo>
                <a:cubicBezTo>
                  <a:pt x="9927" y="1633"/>
                  <a:pt x="9879" y="1633"/>
                  <a:pt x="9868" y="1692"/>
                </a:cubicBezTo>
                <a:cubicBezTo>
                  <a:pt x="10060" y="1776"/>
                  <a:pt x="10254" y="1701"/>
                  <a:pt x="10449" y="1719"/>
                </a:cubicBezTo>
                <a:cubicBezTo>
                  <a:pt x="10414" y="1846"/>
                  <a:pt x="10163" y="1702"/>
                  <a:pt x="10102" y="1839"/>
                </a:cubicBezTo>
                <a:cubicBezTo>
                  <a:pt x="10212" y="2004"/>
                  <a:pt x="11297" y="1629"/>
                  <a:pt x="11264" y="1523"/>
                </a:cubicBezTo>
                <a:cubicBezTo>
                  <a:pt x="11241" y="1448"/>
                  <a:pt x="11154" y="1519"/>
                  <a:pt x="11121" y="1520"/>
                </a:cubicBezTo>
                <a:cubicBezTo>
                  <a:pt x="11011" y="1524"/>
                  <a:pt x="11109" y="1406"/>
                  <a:pt x="11112" y="1336"/>
                </a:cubicBezTo>
                <a:cubicBezTo>
                  <a:pt x="11026" y="1349"/>
                  <a:pt x="10944" y="1421"/>
                  <a:pt x="10859" y="1426"/>
                </a:cubicBezTo>
                <a:cubicBezTo>
                  <a:pt x="10881" y="1445"/>
                  <a:pt x="10896" y="1473"/>
                  <a:pt x="10906" y="1509"/>
                </a:cubicBezTo>
                <a:cubicBezTo>
                  <a:pt x="10875" y="1530"/>
                  <a:pt x="10842" y="1541"/>
                  <a:pt x="10809" y="1541"/>
                </a:cubicBezTo>
                <a:cubicBezTo>
                  <a:pt x="10841" y="1552"/>
                  <a:pt x="10868" y="1578"/>
                  <a:pt x="10889" y="1621"/>
                </a:cubicBezTo>
                <a:cubicBezTo>
                  <a:pt x="10849" y="1635"/>
                  <a:pt x="10644" y="1653"/>
                  <a:pt x="10590" y="1617"/>
                </a:cubicBezTo>
                <a:cubicBezTo>
                  <a:pt x="10607" y="1602"/>
                  <a:pt x="10622" y="1580"/>
                  <a:pt x="10634" y="1552"/>
                </a:cubicBezTo>
                <a:cubicBezTo>
                  <a:pt x="10580" y="1475"/>
                  <a:pt x="10519" y="1438"/>
                  <a:pt x="10450" y="1441"/>
                </a:cubicBezTo>
                <a:cubicBezTo>
                  <a:pt x="10531" y="1424"/>
                  <a:pt x="10345" y="1416"/>
                  <a:pt x="10317" y="1424"/>
                </a:cubicBezTo>
                <a:cubicBezTo>
                  <a:pt x="10190" y="1463"/>
                  <a:pt x="10078" y="1555"/>
                  <a:pt x="9956" y="1618"/>
                </a:cubicBezTo>
                <a:cubicBezTo>
                  <a:pt x="9927" y="1633"/>
                  <a:pt x="9966" y="1613"/>
                  <a:pt x="9956" y="1618"/>
                </a:cubicBezTo>
                <a:close/>
                <a:moveTo>
                  <a:pt x="9929" y="1543"/>
                </a:moveTo>
                <a:cubicBezTo>
                  <a:pt x="9974" y="1525"/>
                  <a:pt x="10014" y="1494"/>
                  <a:pt x="10050" y="1451"/>
                </a:cubicBezTo>
                <a:cubicBezTo>
                  <a:pt x="10045" y="1424"/>
                  <a:pt x="9794" y="1559"/>
                  <a:pt x="9801" y="1595"/>
                </a:cubicBezTo>
                <a:cubicBezTo>
                  <a:pt x="9845" y="1591"/>
                  <a:pt x="9888" y="1574"/>
                  <a:pt x="9929" y="1543"/>
                </a:cubicBezTo>
                <a:cubicBezTo>
                  <a:pt x="9998" y="1504"/>
                  <a:pt x="9860" y="1583"/>
                  <a:pt x="9929" y="1543"/>
                </a:cubicBezTo>
                <a:close/>
                <a:moveTo>
                  <a:pt x="8458" y="2722"/>
                </a:moveTo>
                <a:cubicBezTo>
                  <a:pt x="8713" y="2649"/>
                  <a:pt x="8960" y="2539"/>
                  <a:pt x="9190" y="2343"/>
                </a:cubicBezTo>
                <a:cubicBezTo>
                  <a:pt x="9189" y="2344"/>
                  <a:pt x="9188" y="2345"/>
                  <a:pt x="9187" y="2346"/>
                </a:cubicBezTo>
                <a:cubicBezTo>
                  <a:pt x="9193" y="2361"/>
                  <a:pt x="9203" y="2377"/>
                  <a:pt x="9208" y="2394"/>
                </a:cubicBezTo>
                <a:cubicBezTo>
                  <a:pt x="9114" y="2398"/>
                  <a:pt x="9036" y="2443"/>
                  <a:pt x="8963" y="2542"/>
                </a:cubicBezTo>
                <a:cubicBezTo>
                  <a:pt x="9074" y="2554"/>
                  <a:pt x="9184" y="2585"/>
                  <a:pt x="9297" y="2599"/>
                </a:cubicBezTo>
                <a:cubicBezTo>
                  <a:pt x="9255" y="2594"/>
                  <a:pt x="8938" y="2715"/>
                  <a:pt x="8936" y="2706"/>
                </a:cubicBezTo>
                <a:cubicBezTo>
                  <a:pt x="8936" y="2741"/>
                  <a:pt x="8942" y="2774"/>
                  <a:pt x="8956" y="2805"/>
                </a:cubicBezTo>
                <a:cubicBezTo>
                  <a:pt x="9103" y="2745"/>
                  <a:pt x="9448" y="2691"/>
                  <a:pt x="9582" y="2849"/>
                </a:cubicBezTo>
                <a:cubicBezTo>
                  <a:pt x="9551" y="2913"/>
                  <a:pt x="8856" y="2882"/>
                  <a:pt x="8862" y="2949"/>
                </a:cubicBezTo>
                <a:cubicBezTo>
                  <a:pt x="8874" y="3177"/>
                  <a:pt x="9180" y="3102"/>
                  <a:pt x="9149" y="3199"/>
                </a:cubicBezTo>
                <a:cubicBezTo>
                  <a:pt x="9065" y="3472"/>
                  <a:pt x="9738" y="3231"/>
                  <a:pt x="9834" y="3203"/>
                </a:cubicBezTo>
                <a:cubicBezTo>
                  <a:pt x="9865" y="3194"/>
                  <a:pt x="10026" y="3043"/>
                  <a:pt x="10058" y="3095"/>
                </a:cubicBezTo>
                <a:cubicBezTo>
                  <a:pt x="10131" y="3210"/>
                  <a:pt x="10234" y="3208"/>
                  <a:pt x="10328" y="3224"/>
                </a:cubicBezTo>
                <a:cubicBezTo>
                  <a:pt x="10400" y="3254"/>
                  <a:pt x="10469" y="3241"/>
                  <a:pt x="10535" y="3183"/>
                </a:cubicBezTo>
                <a:cubicBezTo>
                  <a:pt x="10533" y="3091"/>
                  <a:pt x="10553" y="3026"/>
                  <a:pt x="10596" y="2990"/>
                </a:cubicBezTo>
                <a:cubicBezTo>
                  <a:pt x="10666" y="2990"/>
                  <a:pt x="10750" y="3100"/>
                  <a:pt x="10786" y="2926"/>
                </a:cubicBezTo>
                <a:cubicBezTo>
                  <a:pt x="10764" y="2916"/>
                  <a:pt x="10516" y="2683"/>
                  <a:pt x="10523" y="2679"/>
                </a:cubicBezTo>
                <a:cubicBezTo>
                  <a:pt x="10641" y="2630"/>
                  <a:pt x="10784" y="2190"/>
                  <a:pt x="10609" y="2151"/>
                </a:cubicBezTo>
                <a:cubicBezTo>
                  <a:pt x="10498" y="2126"/>
                  <a:pt x="10454" y="2148"/>
                  <a:pt x="10396" y="2332"/>
                </a:cubicBezTo>
                <a:cubicBezTo>
                  <a:pt x="10338" y="2519"/>
                  <a:pt x="10278" y="2435"/>
                  <a:pt x="10222" y="2522"/>
                </a:cubicBezTo>
                <a:cubicBezTo>
                  <a:pt x="10476" y="2095"/>
                  <a:pt x="10069" y="2345"/>
                  <a:pt x="10009" y="2333"/>
                </a:cubicBezTo>
                <a:cubicBezTo>
                  <a:pt x="10021" y="2307"/>
                  <a:pt x="10032" y="2281"/>
                  <a:pt x="10044" y="2255"/>
                </a:cubicBezTo>
                <a:cubicBezTo>
                  <a:pt x="10057" y="2163"/>
                  <a:pt x="9691" y="2285"/>
                  <a:pt x="9691" y="2285"/>
                </a:cubicBezTo>
                <a:cubicBezTo>
                  <a:pt x="9712" y="2219"/>
                  <a:pt x="9831" y="2217"/>
                  <a:pt x="9823" y="2128"/>
                </a:cubicBezTo>
                <a:cubicBezTo>
                  <a:pt x="9715" y="2115"/>
                  <a:pt x="9720" y="1894"/>
                  <a:pt x="9581" y="1939"/>
                </a:cubicBezTo>
                <a:cubicBezTo>
                  <a:pt x="9442" y="1983"/>
                  <a:pt x="9346" y="1886"/>
                  <a:pt x="9211" y="1897"/>
                </a:cubicBezTo>
                <a:cubicBezTo>
                  <a:pt x="9072" y="1909"/>
                  <a:pt x="8936" y="1863"/>
                  <a:pt x="8874" y="2049"/>
                </a:cubicBezTo>
                <a:cubicBezTo>
                  <a:pt x="8829" y="2186"/>
                  <a:pt x="8709" y="2205"/>
                  <a:pt x="8630" y="2247"/>
                </a:cubicBezTo>
                <a:cubicBezTo>
                  <a:pt x="8639" y="2268"/>
                  <a:pt x="8634" y="2283"/>
                  <a:pt x="8637" y="2305"/>
                </a:cubicBezTo>
                <a:cubicBezTo>
                  <a:pt x="8541" y="2315"/>
                  <a:pt x="8399" y="2404"/>
                  <a:pt x="8326" y="2501"/>
                </a:cubicBezTo>
                <a:cubicBezTo>
                  <a:pt x="8414" y="2519"/>
                  <a:pt x="8476" y="2553"/>
                  <a:pt x="8458" y="2722"/>
                </a:cubicBezTo>
                <a:cubicBezTo>
                  <a:pt x="8561" y="2693"/>
                  <a:pt x="8476" y="2553"/>
                  <a:pt x="8458" y="2722"/>
                </a:cubicBezTo>
                <a:close/>
                <a:moveTo>
                  <a:pt x="10788" y="2920"/>
                </a:moveTo>
                <a:cubicBezTo>
                  <a:pt x="10788" y="2922"/>
                  <a:pt x="10787" y="2924"/>
                  <a:pt x="10786" y="2926"/>
                </a:cubicBezTo>
                <a:cubicBezTo>
                  <a:pt x="10787" y="2926"/>
                  <a:pt x="10788" y="2927"/>
                  <a:pt x="10788" y="2927"/>
                </a:cubicBezTo>
                <a:lnTo>
                  <a:pt x="10788" y="2920"/>
                </a:lnTo>
                <a:cubicBezTo>
                  <a:pt x="10788" y="2922"/>
                  <a:pt x="10788" y="2920"/>
                  <a:pt x="10788" y="2920"/>
                </a:cubicBezTo>
                <a:close/>
                <a:moveTo>
                  <a:pt x="14845" y="3703"/>
                </a:moveTo>
                <a:cubicBezTo>
                  <a:pt x="14830" y="3644"/>
                  <a:pt x="14818" y="3583"/>
                  <a:pt x="14809" y="3521"/>
                </a:cubicBezTo>
                <a:cubicBezTo>
                  <a:pt x="14759" y="3396"/>
                  <a:pt x="14636" y="3491"/>
                  <a:pt x="14569" y="3423"/>
                </a:cubicBezTo>
                <a:cubicBezTo>
                  <a:pt x="14417" y="3268"/>
                  <a:pt x="14634" y="3177"/>
                  <a:pt x="14687" y="3172"/>
                </a:cubicBezTo>
                <a:cubicBezTo>
                  <a:pt x="14685" y="3065"/>
                  <a:pt x="14562" y="3082"/>
                  <a:pt x="14562" y="3077"/>
                </a:cubicBezTo>
                <a:cubicBezTo>
                  <a:pt x="14566" y="2987"/>
                  <a:pt x="14661" y="3020"/>
                  <a:pt x="14691" y="3017"/>
                </a:cubicBezTo>
                <a:cubicBezTo>
                  <a:pt x="14715" y="2752"/>
                  <a:pt x="14458" y="2797"/>
                  <a:pt x="14398" y="2674"/>
                </a:cubicBezTo>
                <a:cubicBezTo>
                  <a:pt x="14297" y="2466"/>
                  <a:pt x="14274" y="2638"/>
                  <a:pt x="14138" y="2603"/>
                </a:cubicBezTo>
                <a:cubicBezTo>
                  <a:pt x="14105" y="2594"/>
                  <a:pt x="14091" y="2278"/>
                  <a:pt x="13930" y="2278"/>
                </a:cubicBezTo>
                <a:cubicBezTo>
                  <a:pt x="14160" y="2286"/>
                  <a:pt x="13539" y="1693"/>
                  <a:pt x="13605" y="2213"/>
                </a:cubicBezTo>
                <a:cubicBezTo>
                  <a:pt x="13613" y="2280"/>
                  <a:pt x="13730" y="2294"/>
                  <a:pt x="13757" y="2284"/>
                </a:cubicBezTo>
                <a:cubicBezTo>
                  <a:pt x="13706" y="2303"/>
                  <a:pt x="13443" y="2317"/>
                  <a:pt x="13420" y="2417"/>
                </a:cubicBezTo>
                <a:cubicBezTo>
                  <a:pt x="13454" y="2272"/>
                  <a:pt x="13709" y="1960"/>
                  <a:pt x="13401" y="2025"/>
                </a:cubicBezTo>
                <a:cubicBezTo>
                  <a:pt x="13347" y="2036"/>
                  <a:pt x="12807" y="2150"/>
                  <a:pt x="12973" y="2372"/>
                </a:cubicBezTo>
                <a:cubicBezTo>
                  <a:pt x="12938" y="2360"/>
                  <a:pt x="12807" y="2406"/>
                  <a:pt x="12832" y="2524"/>
                </a:cubicBezTo>
                <a:cubicBezTo>
                  <a:pt x="12710" y="2551"/>
                  <a:pt x="12996" y="2011"/>
                  <a:pt x="13152" y="2009"/>
                </a:cubicBezTo>
                <a:cubicBezTo>
                  <a:pt x="12916" y="2012"/>
                  <a:pt x="12718" y="2051"/>
                  <a:pt x="12507" y="2247"/>
                </a:cubicBezTo>
                <a:cubicBezTo>
                  <a:pt x="12356" y="2388"/>
                  <a:pt x="12233" y="2628"/>
                  <a:pt x="12496" y="2640"/>
                </a:cubicBezTo>
                <a:cubicBezTo>
                  <a:pt x="12501" y="2651"/>
                  <a:pt x="12507" y="2672"/>
                  <a:pt x="12508" y="2684"/>
                </a:cubicBezTo>
                <a:cubicBezTo>
                  <a:pt x="12039" y="2720"/>
                  <a:pt x="12531" y="2917"/>
                  <a:pt x="12735" y="2949"/>
                </a:cubicBezTo>
                <a:cubicBezTo>
                  <a:pt x="12874" y="2971"/>
                  <a:pt x="13393" y="3167"/>
                  <a:pt x="13399" y="2806"/>
                </a:cubicBezTo>
                <a:cubicBezTo>
                  <a:pt x="13466" y="2814"/>
                  <a:pt x="13468" y="2945"/>
                  <a:pt x="13483" y="3002"/>
                </a:cubicBezTo>
                <a:cubicBezTo>
                  <a:pt x="13510" y="2983"/>
                  <a:pt x="13523" y="2978"/>
                  <a:pt x="13552" y="3004"/>
                </a:cubicBezTo>
                <a:cubicBezTo>
                  <a:pt x="13544" y="3015"/>
                  <a:pt x="13540" y="3024"/>
                  <a:pt x="13526" y="3022"/>
                </a:cubicBezTo>
                <a:cubicBezTo>
                  <a:pt x="13583" y="3103"/>
                  <a:pt x="13975" y="3558"/>
                  <a:pt x="13787" y="3676"/>
                </a:cubicBezTo>
                <a:cubicBezTo>
                  <a:pt x="13689" y="3737"/>
                  <a:pt x="13620" y="3857"/>
                  <a:pt x="13513" y="3899"/>
                </a:cubicBezTo>
                <a:cubicBezTo>
                  <a:pt x="13386" y="3949"/>
                  <a:pt x="13559" y="4129"/>
                  <a:pt x="13451" y="4130"/>
                </a:cubicBezTo>
                <a:cubicBezTo>
                  <a:pt x="13251" y="4132"/>
                  <a:pt x="13070" y="4129"/>
                  <a:pt x="12906" y="4244"/>
                </a:cubicBezTo>
                <a:cubicBezTo>
                  <a:pt x="12617" y="4449"/>
                  <a:pt x="13323" y="4431"/>
                  <a:pt x="13292" y="4325"/>
                </a:cubicBezTo>
                <a:cubicBezTo>
                  <a:pt x="13296" y="4354"/>
                  <a:pt x="13301" y="4384"/>
                  <a:pt x="13305" y="4414"/>
                </a:cubicBezTo>
                <a:cubicBezTo>
                  <a:pt x="13334" y="4386"/>
                  <a:pt x="13513" y="4535"/>
                  <a:pt x="13543" y="4612"/>
                </a:cubicBezTo>
                <a:cubicBezTo>
                  <a:pt x="13561" y="4658"/>
                  <a:pt x="13446" y="4615"/>
                  <a:pt x="13484" y="4762"/>
                </a:cubicBezTo>
                <a:cubicBezTo>
                  <a:pt x="13504" y="4844"/>
                  <a:pt x="13682" y="4932"/>
                  <a:pt x="13705" y="4822"/>
                </a:cubicBezTo>
                <a:cubicBezTo>
                  <a:pt x="13671" y="4983"/>
                  <a:pt x="13904" y="5050"/>
                  <a:pt x="13968" y="5073"/>
                </a:cubicBezTo>
                <a:cubicBezTo>
                  <a:pt x="14189" y="5151"/>
                  <a:pt x="13892" y="4680"/>
                  <a:pt x="13879" y="4622"/>
                </a:cubicBezTo>
                <a:cubicBezTo>
                  <a:pt x="14050" y="4744"/>
                  <a:pt x="14339" y="5017"/>
                  <a:pt x="14391" y="4535"/>
                </a:cubicBezTo>
                <a:cubicBezTo>
                  <a:pt x="14398" y="4469"/>
                  <a:pt x="14359" y="4290"/>
                  <a:pt x="14325" y="4275"/>
                </a:cubicBezTo>
                <a:cubicBezTo>
                  <a:pt x="14117" y="4185"/>
                  <a:pt x="14320" y="4031"/>
                  <a:pt x="14265" y="3892"/>
                </a:cubicBezTo>
                <a:cubicBezTo>
                  <a:pt x="14331" y="3906"/>
                  <a:pt x="14429" y="3807"/>
                  <a:pt x="14451" y="3995"/>
                </a:cubicBezTo>
                <a:cubicBezTo>
                  <a:pt x="14473" y="3993"/>
                  <a:pt x="14497" y="3999"/>
                  <a:pt x="14519" y="4006"/>
                </a:cubicBezTo>
                <a:cubicBezTo>
                  <a:pt x="14394" y="4217"/>
                  <a:pt x="14802" y="4398"/>
                  <a:pt x="14726" y="4048"/>
                </a:cubicBezTo>
                <a:cubicBezTo>
                  <a:pt x="14755" y="4180"/>
                  <a:pt x="14950" y="3962"/>
                  <a:pt x="14989" y="3922"/>
                </a:cubicBezTo>
                <a:cubicBezTo>
                  <a:pt x="15173" y="3728"/>
                  <a:pt x="14884" y="3767"/>
                  <a:pt x="14845" y="3703"/>
                </a:cubicBezTo>
                <a:cubicBezTo>
                  <a:pt x="14822" y="3666"/>
                  <a:pt x="14895" y="3785"/>
                  <a:pt x="14845" y="3703"/>
                </a:cubicBezTo>
                <a:close/>
                <a:moveTo>
                  <a:pt x="14709" y="9160"/>
                </a:moveTo>
                <a:cubicBezTo>
                  <a:pt x="14617" y="9033"/>
                  <a:pt x="14757" y="8993"/>
                  <a:pt x="14735" y="8951"/>
                </a:cubicBezTo>
                <a:cubicBezTo>
                  <a:pt x="14705" y="8936"/>
                  <a:pt x="14678" y="8912"/>
                  <a:pt x="14654" y="8877"/>
                </a:cubicBezTo>
                <a:cubicBezTo>
                  <a:pt x="14645" y="8834"/>
                  <a:pt x="14712" y="8712"/>
                  <a:pt x="14720" y="8737"/>
                </a:cubicBezTo>
                <a:cubicBezTo>
                  <a:pt x="14673" y="8602"/>
                  <a:pt x="14427" y="8759"/>
                  <a:pt x="14423" y="8631"/>
                </a:cubicBezTo>
                <a:cubicBezTo>
                  <a:pt x="14420" y="8551"/>
                  <a:pt x="14494" y="8592"/>
                  <a:pt x="14491" y="8520"/>
                </a:cubicBezTo>
                <a:cubicBezTo>
                  <a:pt x="14489" y="8427"/>
                  <a:pt x="14265" y="8564"/>
                  <a:pt x="14263" y="8596"/>
                </a:cubicBezTo>
                <a:cubicBezTo>
                  <a:pt x="14276" y="8366"/>
                  <a:pt x="14607" y="8284"/>
                  <a:pt x="14588" y="8067"/>
                </a:cubicBezTo>
                <a:cubicBezTo>
                  <a:pt x="14565" y="8063"/>
                  <a:pt x="14543" y="8064"/>
                  <a:pt x="14521" y="8070"/>
                </a:cubicBezTo>
                <a:cubicBezTo>
                  <a:pt x="14776" y="7847"/>
                  <a:pt x="14659" y="7551"/>
                  <a:pt x="14538" y="7316"/>
                </a:cubicBezTo>
                <a:cubicBezTo>
                  <a:pt x="14743" y="7252"/>
                  <a:pt x="14251" y="6972"/>
                  <a:pt x="14256" y="6975"/>
                </a:cubicBezTo>
                <a:cubicBezTo>
                  <a:pt x="14276" y="6839"/>
                  <a:pt x="14185" y="6792"/>
                  <a:pt x="14146" y="6708"/>
                </a:cubicBezTo>
                <a:cubicBezTo>
                  <a:pt x="14293" y="6548"/>
                  <a:pt x="14221" y="6508"/>
                  <a:pt x="14189" y="6241"/>
                </a:cubicBezTo>
                <a:cubicBezTo>
                  <a:pt x="14155" y="6035"/>
                  <a:pt x="14161" y="5747"/>
                  <a:pt x="14078" y="5572"/>
                </a:cubicBezTo>
                <a:cubicBezTo>
                  <a:pt x="14009" y="5430"/>
                  <a:pt x="13720" y="5958"/>
                  <a:pt x="13655" y="6014"/>
                </a:cubicBezTo>
                <a:cubicBezTo>
                  <a:pt x="13467" y="6177"/>
                  <a:pt x="13538" y="5901"/>
                  <a:pt x="13365" y="5914"/>
                </a:cubicBezTo>
                <a:cubicBezTo>
                  <a:pt x="13393" y="5777"/>
                  <a:pt x="13582" y="5311"/>
                  <a:pt x="13382" y="5311"/>
                </a:cubicBezTo>
                <a:cubicBezTo>
                  <a:pt x="13337" y="5205"/>
                  <a:pt x="13181" y="4950"/>
                  <a:pt x="13074" y="4950"/>
                </a:cubicBezTo>
                <a:cubicBezTo>
                  <a:pt x="12932" y="4950"/>
                  <a:pt x="12559" y="4824"/>
                  <a:pt x="12498" y="5066"/>
                </a:cubicBezTo>
                <a:cubicBezTo>
                  <a:pt x="12436" y="5312"/>
                  <a:pt x="12366" y="5348"/>
                  <a:pt x="12232" y="5505"/>
                </a:cubicBezTo>
                <a:cubicBezTo>
                  <a:pt x="12278" y="5508"/>
                  <a:pt x="12342" y="5589"/>
                  <a:pt x="12376" y="5589"/>
                </a:cubicBezTo>
                <a:cubicBezTo>
                  <a:pt x="12386" y="5589"/>
                  <a:pt x="12082" y="5973"/>
                  <a:pt x="12079" y="5992"/>
                </a:cubicBezTo>
                <a:cubicBezTo>
                  <a:pt x="12065" y="6088"/>
                  <a:pt x="12148" y="6179"/>
                  <a:pt x="12170" y="6244"/>
                </a:cubicBezTo>
                <a:cubicBezTo>
                  <a:pt x="12230" y="6420"/>
                  <a:pt x="12126" y="6638"/>
                  <a:pt x="12052" y="6744"/>
                </a:cubicBezTo>
                <a:cubicBezTo>
                  <a:pt x="11913" y="6941"/>
                  <a:pt x="11636" y="6905"/>
                  <a:pt x="11529" y="7118"/>
                </a:cubicBezTo>
                <a:cubicBezTo>
                  <a:pt x="11488" y="7201"/>
                  <a:pt x="11474" y="7527"/>
                  <a:pt x="11462" y="7635"/>
                </a:cubicBezTo>
                <a:cubicBezTo>
                  <a:pt x="11441" y="7818"/>
                  <a:pt x="11395" y="7837"/>
                  <a:pt x="11343" y="7990"/>
                </a:cubicBezTo>
                <a:cubicBezTo>
                  <a:pt x="11289" y="7895"/>
                  <a:pt x="11238" y="8061"/>
                  <a:pt x="11184" y="8067"/>
                </a:cubicBezTo>
                <a:cubicBezTo>
                  <a:pt x="11057" y="8067"/>
                  <a:pt x="11066" y="7164"/>
                  <a:pt x="11251" y="7164"/>
                </a:cubicBezTo>
                <a:lnTo>
                  <a:pt x="11266" y="7164"/>
                </a:lnTo>
                <a:lnTo>
                  <a:pt x="11283" y="7016"/>
                </a:lnTo>
                <a:cubicBezTo>
                  <a:pt x="11094" y="6863"/>
                  <a:pt x="10853" y="6979"/>
                  <a:pt x="10681" y="6719"/>
                </a:cubicBezTo>
                <a:cubicBezTo>
                  <a:pt x="10511" y="6465"/>
                  <a:pt x="10435" y="6343"/>
                  <a:pt x="10189" y="6421"/>
                </a:cubicBezTo>
                <a:lnTo>
                  <a:pt x="10260" y="5959"/>
                </a:lnTo>
                <a:lnTo>
                  <a:pt x="10095" y="5959"/>
                </a:lnTo>
                <a:cubicBezTo>
                  <a:pt x="10151" y="5660"/>
                  <a:pt x="10333" y="5500"/>
                  <a:pt x="10477" y="5337"/>
                </a:cubicBezTo>
                <a:cubicBezTo>
                  <a:pt x="10523" y="5292"/>
                  <a:pt x="10894" y="4998"/>
                  <a:pt x="10896" y="4941"/>
                </a:cubicBezTo>
                <a:cubicBezTo>
                  <a:pt x="10959" y="4928"/>
                  <a:pt x="11163" y="4901"/>
                  <a:pt x="11122" y="4713"/>
                </a:cubicBezTo>
                <a:cubicBezTo>
                  <a:pt x="11227" y="4726"/>
                  <a:pt x="11873" y="4466"/>
                  <a:pt x="11831" y="4221"/>
                </a:cubicBezTo>
                <a:cubicBezTo>
                  <a:pt x="11864" y="4202"/>
                  <a:pt x="11899" y="4192"/>
                  <a:pt x="11931" y="4166"/>
                </a:cubicBezTo>
                <a:cubicBezTo>
                  <a:pt x="11885" y="4242"/>
                  <a:pt x="11632" y="4531"/>
                  <a:pt x="11610" y="4604"/>
                </a:cubicBezTo>
                <a:cubicBezTo>
                  <a:pt x="11666" y="4619"/>
                  <a:pt x="11731" y="4582"/>
                  <a:pt x="11790" y="4586"/>
                </a:cubicBezTo>
                <a:cubicBezTo>
                  <a:pt x="11799" y="4643"/>
                  <a:pt x="11765" y="4669"/>
                  <a:pt x="11764" y="4719"/>
                </a:cubicBezTo>
                <a:cubicBezTo>
                  <a:pt x="11882" y="4755"/>
                  <a:pt x="12100" y="4427"/>
                  <a:pt x="12194" y="4524"/>
                </a:cubicBezTo>
                <a:cubicBezTo>
                  <a:pt x="12189" y="4519"/>
                  <a:pt x="12517" y="4797"/>
                  <a:pt x="12468" y="4545"/>
                </a:cubicBezTo>
                <a:cubicBezTo>
                  <a:pt x="12458" y="4494"/>
                  <a:pt x="12362" y="4471"/>
                  <a:pt x="12346" y="4511"/>
                </a:cubicBezTo>
                <a:cubicBezTo>
                  <a:pt x="12443" y="4268"/>
                  <a:pt x="12176" y="4299"/>
                  <a:pt x="12160" y="4129"/>
                </a:cubicBezTo>
                <a:cubicBezTo>
                  <a:pt x="12135" y="4142"/>
                  <a:pt x="12110" y="4155"/>
                  <a:pt x="12086" y="4168"/>
                </a:cubicBezTo>
                <a:cubicBezTo>
                  <a:pt x="12088" y="4122"/>
                  <a:pt x="12095" y="4077"/>
                  <a:pt x="12108" y="4035"/>
                </a:cubicBezTo>
                <a:cubicBezTo>
                  <a:pt x="12091" y="4025"/>
                  <a:pt x="12073" y="4026"/>
                  <a:pt x="12055" y="4033"/>
                </a:cubicBezTo>
                <a:cubicBezTo>
                  <a:pt x="12064" y="4008"/>
                  <a:pt x="12065" y="3982"/>
                  <a:pt x="12058" y="3954"/>
                </a:cubicBezTo>
                <a:cubicBezTo>
                  <a:pt x="12123" y="3937"/>
                  <a:pt x="12112" y="4012"/>
                  <a:pt x="12172" y="4034"/>
                </a:cubicBezTo>
                <a:cubicBezTo>
                  <a:pt x="12209" y="4153"/>
                  <a:pt x="12359" y="4254"/>
                  <a:pt x="12315" y="4049"/>
                </a:cubicBezTo>
                <a:cubicBezTo>
                  <a:pt x="12331" y="4043"/>
                  <a:pt x="12343" y="4028"/>
                  <a:pt x="12350" y="4004"/>
                </a:cubicBezTo>
                <a:cubicBezTo>
                  <a:pt x="12448" y="4054"/>
                  <a:pt x="12868" y="3767"/>
                  <a:pt x="12772" y="3542"/>
                </a:cubicBezTo>
                <a:lnTo>
                  <a:pt x="12798" y="3528"/>
                </a:lnTo>
                <a:cubicBezTo>
                  <a:pt x="12795" y="3501"/>
                  <a:pt x="12790" y="3469"/>
                  <a:pt x="12782" y="3445"/>
                </a:cubicBezTo>
                <a:cubicBezTo>
                  <a:pt x="12837" y="3455"/>
                  <a:pt x="12967" y="3438"/>
                  <a:pt x="12958" y="3307"/>
                </a:cubicBezTo>
                <a:cubicBezTo>
                  <a:pt x="12957" y="3286"/>
                  <a:pt x="12912" y="3085"/>
                  <a:pt x="12912" y="3127"/>
                </a:cubicBezTo>
                <a:cubicBezTo>
                  <a:pt x="12847" y="2986"/>
                  <a:pt x="12622" y="2945"/>
                  <a:pt x="12525" y="3031"/>
                </a:cubicBezTo>
                <a:cubicBezTo>
                  <a:pt x="12489" y="3062"/>
                  <a:pt x="12429" y="3255"/>
                  <a:pt x="12447" y="3255"/>
                </a:cubicBezTo>
                <a:cubicBezTo>
                  <a:pt x="12403" y="3310"/>
                  <a:pt x="12326" y="3392"/>
                  <a:pt x="12276" y="3456"/>
                </a:cubicBezTo>
                <a:cubicBezTo>
                  <a:pt x="12218" y="3448"/>
                  <a:pt x="12089" y="3491"/>
                  <a:pt x="12104" y="3620"/>
                </a:cubicBezTo>
                <a:cubicBezTo>
                  <a:pt x="11972" y="3754"/>
                  <a:pt x="12055" y="3511"/>
                  <a:pt x="12053" y="3550"/>
                </a:cubicBezTo>
                <a:cubicBezTo>
                  <a:pt x="12194" y="3550"/>
                  <a:pt x="12175" y="2901"/>
                  <a:pt x="11880" y="3290"/>
                </a:cubicBezTo>
                <a:cubicBezTo>
                  <a:pt x="11885" y="3266"/>
                  <a:pt x="11886" y="3242"/>
                  <a:pt x="11883" y="3218"/>
                </a:cubicBezTo>
                <a:cubicBezTo>
                  <a:pt x="11937" y="3192"/>
                  <a:pt x="11962" y="3160"/>
                  <a:pt x="11962" y="3116"/>
                </a:cubicBezTo>
                <a:cubicBezTo>
                  <a:pt x="11960" y="3072"/>
                  <a:pt x="11940" y="3025"/>
                  <a:pt x="11890" y="3023"/>
                </a:cubicBezTo>
                <a:cubicBezTo>
                  <a:pt x="11973" y="2946"/>
                  <a:pt x="11928" y="2887"/>
                  <a:pt x="11897" y="2792"/>
                </a:cubicBezTo>
                <a:cubicBezTo>
                  <a:pt x="11923" y="2686"/>
                  <a:pt x="11966" y="2648"/>
                  <a:pt x="11896" y="2538"/>
                </a:cubicBezTo>
                <a:cubicBezTo>
                  <a:pt x="12155" y="2423"/>
                  <a:pt x="12414" y="2194"/>
                  <a:pt x="12683" y="2064"/>
                </a:cubicBezTo>
                <a:cubicBezTo>
                  <a:pt x="12497" y="1923"/>
                  <a:pt x="12275" y="1832"/>
                  <a:pt x="12074" y="1942"/>
                </a:cubicBezTo>
                <a:cubicBezTo>
                  <a:pt x="11870" y="2053"/>
                  <a:pt x="11809" y="2410"/>
                  <a:pt x="11617" y="2516"/>
                </a:cubicBezTo>
                <a:cubicBezTo>
                  <a:pt x="11637" y="2485"/>
                  <a:pt x="11711" y="2388"/>
                  <a:pt x="11713" y="2336"/>
                </a:cubicBezTo>
                <a:cubicBezTo>
                  <a:pt x="11702" y="2340"/>
                  <a:pt x="11686" y="2329"/>
                  <a:pt x="11677" y="2329"/>
                </a:cubicBezTo>
                <a:cubicBezTo>
                  <a:pt x="11686" y="2307"/>
                  <a:pt x="11682" y="2293"/>
                  <a:pt x="11685" y="2269"/>
                </a:cubicBezTo>
                <a:cubicBezTo>
                  <a:pt x="11662" y="2273"/>
                  <a:pt x="11644" y="2265"/>
                  <a:pt x="11630" y="2243"/>
                </a:cubicBezTo>
                <a:cubicBezTo>
                  <a:pt x="11658" y="2212"/>
                  <a:pt x="11851" y="2141"/>
                  <a:pt x="11835" y="2053"/>
                </a:cubicBezTo>
                <a:cubicBezTo>
                  <a:pt x="11814" y="1936"/>
                  <a:pt x="11510" y="2066"/>
                  <a:pt x="11468" y="2073"/>
                </a:cubicBezTo>
                <a:cubicBezTo>
                  <a:pt x="11212" y="2115"/>
                  <a:pt x="11441" y="2211"/>
                  <a:pt x="11298" y="2321"/>
                </a:cubicBezTo>
                <a:cubicBezTo>
                  <a:pt x="11252" y="2357"/>
                  <a:pt x="11067" y="2097"/>
                  <a:pt x="11074" y="2352"/>
                </a:cubicBezTo>
                <a:cubicBezTo>
                  <a:pt x="11077" y="2447"/>
                  <a:pt x="11215" y="2513"/>
                  <a:pt x="11244" y="2664"/>
                </a:cubicBezTo>
                <a:cubicBezTo>
                  <a:pt x="11346" y="2689"/>
                  <a:pt x="11433" y="2586"/>
                  <a:pt x="11533" y="2565"/>
                </a:cubicBezTo>
                <a:cubicBezTo>
                  <a:pt x="11355" y="2678"/>
                  <a:pt x="11253" y="2955"/>
                  <a:pt x="11404" y="3165"/>
                </a:cubicBezTo>
                <a:cubicBezTo>
                  <a:pt x="11351" y="3210"/>
                  <a:pt x="11314" y="3245"/>
                  <a:pt x="11310" y="3351"/>
                </a:cubicBezTo>
                <a:lnTo>
                  <a:pt x="11336" y="3364"/>
                </a:lnTo>
                <a:cubicBezTo>
                  <a:pt x="11179" y="3430"/>
                  <a:pt x="11147" y="3493"/>
                  <a:pt x="11033" y="3630"/>
                </a:cubicBezTo>
                <a:cubicBezTo>
                  <a:pt x="11033" y="3630"/>
                  <a:pt x="11033" y="3630"/>
                  <a:pt x="11033" y="3630"/>
                </a:cubicBezTo>
                <a:cubicBezTo>
                  <a:pt x="11061" y="3545"/>
                  <a:pt x="11117" y="3452"/>
                  <a:pt x="11050" y="3363"/>
                </a:cubicBezTo>
                <a:cubicBezTo>
                  <a:pt x="11125" y="3368"/>
                  <a:pt x="11195" y="3337"/>
                  <a:pt x="11259" y="3272"/>
                </a:cubicBezTo>
                <a:cubicBezTo>
                  <a:pt x="11272" y="3258"/>
                  <a:pt x="11117" y="3018"/>
                  <a:pt x="11091" y="3018"/>
                </a:cubicBezTo>
                <a:cubicBezTo>
                  <a:pt x="11053" y="3018"/>
                  <a:pt x="10830" y="3190"/>
                  <a:pt x="10806" y="3256"/>
                </a:cubicBezTo>
                <a:cubicBezTo>
                  <a:pt x="10845" y="3272"/>
                  <a:pt x="10884" y="3290"/>
                  <a:pt x="10923" y="3309"/>
                </a:cubicBezTo>
                <a:cubicBezTo>
                  <a:pt x="10787" y="3310"/>
                  <a:pt x="10724" y="3477"/>
                  <a:pt x="10581" y="3471"/>
                </a:cubicBezTo>
                <a:cubicBezTo>
                  <a:pt x="10453" y="3498"/>
                  <a:pt x="10173" y="3554"/>
                  <a:pt x="10078" y="3374"/>
                </a:cubicBezTo>
                <a:cubicBezTo>
                  <a:pt x="10185" y="3130"/>
                  <a:pt x="9473" y="3169"/>
                  <a:pt x="9617" y="3516"/>
                </a:cubicBezTo>
                <a:cubicBezTo>
                  <a:pt x="9529" y="3631"/>
                  <a:pt x="9460" y="3480"/>
                  <a:pt x="9368" y="3462"/>
                </a:cubicBezTo>
                <a:cubicBezTo>
                  <a:pt x="9213" y="3481"/>
                  <a:pt x="9060" y="3554"/>
                  <a:pt x="8904" y="3532"/>
                </a:cubicBezTo>
                <a:cubicBezTo>
                  <a:pt x="9137" y="3401"/>
                  <a:pt x="9054" y="3181"/>
                  <a:pt x="8833" y="3214"/>
                </a:cubicBezTo>
                <a:cubicBezTo>
                  <a:pt x="8716" y="3230"/>
                  <a:pt x="8605" y="3153"/>
                  <a:pt x="8498" y="3083"/>
                </a:cubicBezTo>
                <a:cubicBezTo>
                  <a:pt x="8301" y="2955"/>
                  <a:pt x="8276" y="3049"/>
                  <a:pt x="8098" y="3063"/>
                </a:cubicBezTo>
                <a:cubicBezTo>
                  <a:pt x="8243" y="2744"/>
                  <a:pt x="7844" y="3070"/>
                  <a:pt x="7824" y="3072"/>
                </a:cubicBezTo>
                <a:cubicBezTo>
                  <a:pt x="7802" y="3026"/>
                  <a:pt x="7857" y="2925"/>
                  <a:pt x="7822" y="2862"/>
                </a:cubicBezTo>
                <a:cubicBezTo>
                  <a:pt x="7765" y="2758"/>
                  <a:pt x="7615" y="2889"/>
                  <a:pt x="7553" y="2920"/>
                </a:cubicBezTo>
                <a:cubicBezTo>
                  <a:pt x="7482" y="2703"/>
                  <a:pt x="7200" y="3025"/>
                  <a:pt x="7120" y="3025"/>
                </a:cubicBezTo>
                <a:cubicBezTo>
                  <a:pt x="7038" y="3025"/>
                  <a:pt x="6962" y="3004"/>
                  <a:pt x="6879" y="3011"/>
                </a:cubicBezTo>
                <a:cubicBezTo>
                  <a:pt x="6761" y="3020"/>
                  <a:pt x="6643" y="3147"/>
                  <a:pt x="6540" y="3158"/>
                </a:cubicBezTo>
                <a:cubicBezTo>
                  <a:pt x="6435" y="3288"/>
                  <a:pt x="6241" y="2969"/>
                  <a:pt x="6102" y="3002"/>
                </a:cubicBezTo>
                <a:cubicBezTo>
                  <a:pt x="5987" y="2699"/>
                  <a:pt x="5301" y="2658"/>
                  <a:pt x="5108" y="2660"/>
                </a:cubicBezTo>
                <a:lnTo>
                  <a:pt x="5166" y="2595"/>
                </a:lnTo>
                <a:cubicBezTo>
                  <a:pt x="4385" y="2334"/>
                  <a:pt x="3526" y="2801"/>
                  <a:pt x="2781" y="3187"/>
                </a:cubicBezTo>
                <a:cubicBezTo>
                  <a:pt x="2790" y="3245"/>
                  <a:pt x="2794" y="3305"/>
                  <a:pt x="2794" y="3364"/>
                </a:cubicBezTo>
                <a:cubicBezTo>
                  <a:pt x="2821" y="3360"/>
                  <a:pt x="2846" y="3381"/>
                  <a:pt x="2861" y="3411"/>
                </a:cubicBezTo>
                <a:cubicBezTo>
                  <a:pt x="2895" y="3481"/>
                  <a:pt x="2847" y="3560"/>
                  <a:pt x="2808" y="3586"/>
                </a:cubicBezTo>
                <a:cubicBezTo>
                  <a:pt x="2807" y="3616"/>
                  <a:pt x="2818" y="3636"/>
                  <a:pt x="2843" y="3646"/>
                </a:cubicBezTo>
                <a:cubicBezTo>
                  <a:pt x="2669" y="3610"/>
                  <a:pt x="2511" y="3697"/>
                  <a:pt x="2346" y="3775"/>
                </a:cubicBezTo>
                <a:cubicBezTo>
                  <a:pt x="2313" y="3790"/>
                  <a:pt x="1788" y="3962"/>
                  <a:pt x="2020" y="4078"/>
                </a:cubicBezTo>
                <a:cubicBezTo>
                  <a:pt x="1791" y="4457"/>
                  <a:pt x="2405" y="4349"/>
                  <a:pt x="2510" y="4285"/>
                </a:cubicBezTo>
                <a:cubicBezTo>
                  <a:pt x="2433" y="4611"/>
                  <a:pt x="1900" y="4586"/>
                  <a:pt x="1737" y="4688"/>
                </a:cubicBezTo>
                <a:cubicBezTo>
                  <a:pt x="1610" y="4807"/>
                  <a:pt x="1325" y="4847"/>
                  <a:pt x="1294" y="5135"/>
                </a:cubicBezTo>
                <a:cubicBezTo>
                  <a:pt x="1271" y="5347"/>
                  <a:pt x="1078" y="5786"/>
                  <a:pt x="1423" y="5569"/>
                </a:cubicBezTo>
                <a:cubicBezTo>
                  <a:pt x="1382" y="5665"/>
                  <a:pt x="1288" y="5766"/>
                  <a:pt x="1232" y="5830"/>
                </a:cubicBezTo>
                <a:lnTo>
                  <a:pt x="1247" y="5941"/>
                </a:lnTo>
                <a:cubicBezTo>
                  <a:pt x="1305" y="5949"/>
                  <a:pt x="1373" y="5942"/>
                  <a:pt x="1427" y="5909"/>
                </a:cubicBezTo>
                <a:cubicBezTo>
                  <a:pt x="1582" y="5813"/>
                  <a:pt x="1505" y="5986"/>
                  <a:pt x="1616" y="6015"/>
                </a:cubicBezTo>
                <a:cubicBezTo>
                  <a:pt x="1625" y="6015"/>
                  <a:pt x="1632" y="6012"/>
                  <a:pt x="1639" y="6008"/>
                </a:cubicBezTo>
                <a:cubicBezTo>
                  <a:pt x="1268" y="6350"/>
                  <a:pt x="877" y="6521"/>
                  <a:pt x="478" y="6743"/>
                </a:cubicBezTo>
                <a:cubicBezTo>
                  <a:pt x="343" y="6818"/>
                  <a:pt x="175" y="6809"/>
                  <a:pt x="54" y="6949"/>
                </a:cubicBezTo>
                <a:cubicBezTo>
                  <a:pt x="-154" y="7190"/>
                  <a:pt x="297" y="7025"/>
                  <a:pt x="344" y="7001"/>
                </a:cubicBezTo>
                <a:cubicBezTo>
                  <a:pt x="703" y="6820"/>
                  <a:pt x="1068" y="6689"/>
                  <a:pt x="1424" y="6508"/>
                </a:cubicBezTo>
                <a:cubicBezTo>
                  <a:pt x="1621" y="6408"/>
                  <a:pt x="2420" y="6068"/>
                  <a:pt x="2420" y="5738"/>
                </a:cubicBezTo>
                <a:cubicBezTo>
                  <a:pt x="2564" y="5669"/>
                  <a:pt x="2545" y="5757"/>
                  <a:pt x="2664" y="5770"/>
                </a:cubicBezTo>
                <a:cubicBezTo>
                  <a:pt x="2775" y="5884"/>
                  <a:pt x="2982" y="5669"/>
                  <a:pt x="3099" y="5636"/>
                </a:cubicBezTo>
                <a:cubicBezTo>
                  <a:pt x="3270" y="5586"/>
                  <a:pt x="3354" y="5471"/>
                  <a:pt x="3497" y="5332"/>
                </a:cubicBezTo>
                <a:cubicBezTo>
                  <a:pt x="3592" y="5239"/>
                  <a:pt x="3675" y="5420"/>
                  <a:pt x="3762" y="5453"/>
                </a:cubicBezTo>
                <a:cubicBezTo>
                  <a:pt x="3787" y="5623"/>
                  <a:pt x="4109" y="5610"/>
                  <a:pt x="4206" y="5651"/>
                </a:cubicBezTo>
                <a:cubicBezTo>
                  <a:pt x="4425" y="5745"/>
                  <a:pt x="4511" y="6181"/>
                  <a:pt x="4283" y="6388"/>
                </a:cubicBezTo>
                <a:cubicBezTo>
                  <a:pt x="4312" y="6399"/>
                  <a:pt x="4341" y="6409"/>
                  <a:pt x="4370" y="6418"/>
                </a:cubicBezTo>
                <a:cubicBezTo>
                  <a:pt x="4406" y="6521"/>
                  <a:pt x="4318" y="6634"/>
                  <a:pt x="4422" y="6661"/>
                </a:cubicBezTo>
                <a:cubicBezTo>
                  <a:pt x="4430" y="6629"/>
                  <a:pt x="4441" y="6599"/>
                  <a:pt x="4455" y="6573"/>
                </a:cubicBezTo>
                <a:cubicBezTo>
                  <a:pt x="4440" y="6630"/>
                  <a:pt x="4444" y="6678"/>
                  <a:pt x="4466" y="6718"/>
                </a:cubicBezTo>
                <a:cubicBezTo>
                  <a:pt x="4402" y="6900"/>
                  <a:pt x="4481" y="7268"/>
                  <a:pt x="4600" y="6983"/>
                </a:cubicBezTo>
                <a:cubicBezTo>
                  <a:pt x="4616" y="7025"/>
                  <a:pt x="4647" y="7029"/>
                  <a:pt x="4668" y="7000"/>
                </a:cubicBezTo>
                <a:cubicBezTo>
                  <a:pt x="4695" y="7165"/>
                  <a:pt x="4383" y="7512"/>
                  <a:pt x="4572" y="7612"/>
                </a:cubicBezTo>
                <a:cubicBezTo>
                  <a:pt x="4561" y="7639"/>
                  <a:pt x="4537" y="8189"/>
                  <a:pt x="4549" y="8218"/>
                </a:cubicBezTo>
                <a:cubicBezTo>
                  <a:pt x="4218" y="8052"/>
                  <a:pt x="4499" y="8766"/>
                  <a:pt x="4612" y="8908"/>
                </a:cubicBezTo>
                <a:cubicBezTo>
                  <a:pt x="4469" y="9248"/>
                  <a:pt x="4405" y="9703"/>
                  <a:pt x="4249" y="10060"/>
                </a:cubicBezTo>
                <a:cubicBezTo>
                  <a:pt x="4231" y="10103"/>
                  <a:pt x="3863" y="10724"/>
                  <a:pt x="3931" y="10838"/>
                </a:cubicBezTo>
                <a:cubicBezTo>
                  <a:pt x="3904" y="10875"/>
                  <a:pt x="3884" y="11006"/>
                  <a:pt x="3866" y="11057"/>
                </a:cubicBezTo>
                <a:lnTo>
                  <a:pt x="3907" y="11057"/>
                </a:lnTo>
                <a:cubicBezTo>
                  <a:pt x="3683" y="11057"/>
                  <a:pt x="3673" y="12226"/>
                  <a:pt x="3784" y="12411"/>
                </a:cubicBezTo>
                <a:cubicBezTo>
                  <a:pt x="3713" y="12506"/>
                  <a:pt x="3776" y="12866"/>
                  <a:pt x="3821" y="12952"/>
                </a:cubicBezTo>
                <a:cubicBezTo>
                  <a:pt x="3779" y="13102"/>
                  <a:pt x="3952" y="13349"/>
                  <a:pt x="4063" y="13322"/>
                </a:cubicBezTo>
                <a:cubicBezTo>
                  <a:pt x="4060" y="13338"/>
                  <a:pt x="4058" y="13354"/>
                  <a:pt x="4057" y="13370"/>
                </a:cubicBezTo>
                <a:lnTo>
                  <a:pt x="4087" y="13380"/>
                </a:lnTo>
                <a:lnTo>
                  <a:pt x="4093" y="13414"/>
                </a:lnTo>
                <a:cubicBezTo>
                  <a:pt x="4290" y="13490"/>
                  <a:pt x="4102" y="14174"/>
                  <a:pt x="4227" y="14378"/>
                </a:cubicBezTo>
                <a:cubicBezTo>
                  <a:pt x="4190" y="14488"/>
                  <a:pt x="4544" y="15231"/>
                  <a:pt x="4228" y="15052"/>
                </a:cubicBezTo>
                <a:cubicBezTo>
                  <a:pt x="4228" y="15090"/>
                  <a:pt x="4220" y="15124"/>
                  <a:pt x="4204" y="15151"/>
                </a:cubicBezTo>
                <a:cubicBezTo>
                  <a:pt x="4266" y="15264"/>
                  <a:pt x="4305" y="15363"/>
                  <a:pt x="4335" y="15505"/>
                </a:cubicBezTo>
                <a:lnTo>
                  <a:pt x="4346" y="15505"/>
                </a:lnTo>
                <a:cubicBezTo>
                  <a:pt x="4387" y="15457"/>
                  <a:pt x="4394" y="15543"/>
                  <a:pt x="4468" y="15503"/>
                </a:cubicBezTo>
                <a:cubicBezTo>
                  <a:pt x="4571" y="15800"/>
                  <a:pt x="4536" y="15834"/>
                  <a:pt x="4468" y="16154"/>
                </a:cubicBezTo>
                <a:cubicBezTo>
                  <a:pt x="4643" y="16085"/>
                  <a:pt x="4765" y="16495"/>
                  <a:pt x="4806" y="16709"/>
                </a:cubicBezTo>
                <a:cubicBezTo>
                  <a:pt x="5029" y="16623"/>
                  <a:pt x="4935" y="16305"/>
                  <a:pt x="4856" y="16081"/>
                </a:cubicBezTo>
                <a:lnTo>
                  <a:pt x="4819" y="16090"/>
                </a:lnTo>
                <a:cubicBezTo>
                  <a:pt x="4853" y="16027"/>
                  <a:pt x="4845" y="15950"/>
                  <a:pt x="4813" y="15895"/>
                </a:cubicBezTo>
                <a:lnTo>
                  <a:pt x="4799" y="15901"/>
                </a:lnTo>
                <a:cubicBezTo>
                  <a:pt x="4773" y="15687"/>
                  <a:pt x="4711" y="15463"/>
                  <a:pt x="4695" y="15267"/>
                </a:cubicBezTo>
                <a:cubicBezTo>
                  <a:pt x="4682" y="15104"/>
                  <a:pt x="4607" y="15059"/>
                  <a:pt x="4654" y="14857"/>
                </a:cubicBezTo>
                <a:cubicBezTo>
                  <a:pt x="4643" y="14858"/>
                  <a:pt x="4632" y="14860"/>
                  <a:pt x="4621" y="14862"/>
                </a:cubicBezTo>
                <a:cubicBezTo>
                  <a:pt x="4621" y="14691"/>
                  <a:pt x="4335" y="14165"/>
                  <a:pt x="4542" y="14004"/>
                </a:cubicBezTo>
                <a:cubicBezTo>
                  <a:pt x="4568" y="14048"/>
                  <a:pt x="4597" y="14053"/>
                  <a:pt x="4633" y="14051"/>
                </a:cubicBezTo>
                <a:cubicBezTo>
                  <a:pt x="4648" y="14091"/>
                  <a:pt x="4668" y="14112"/>
                  <a:pt x="4694" y="14132"/>
                </a:cubicBezTo>
                <a:cubicBezTo>
                  <a:pt x="4606" y="14386"/>
                  <a:pt x="4732" y="15046"/>
                  <a:pt x="4888" y="15146"/>
                </a:cubicBezTo>
                <a:cubicBezTo>
                  <a:pt x="4868" y="15243"/>
                  <a:pt x="4898" y="15358"/>
                  <a:pt x="4958" y="15388"/>
                </a:cubicBezTo>
                <a:cubicBezTo>
                  <a:pt x="4954" y="15472"/>
                  <a:pt x="4978" y="15520"/>
                  <a:pt x="5030" y="15518"/>
                </a:cubicBezTo>
                <a:cubicBezTo>
                  <a:pt x="5042" y="15595"/>
                  <a:pt x="4993" y="15742"/>
                  <a:pt x="4986" y="15835"/>
                </a:cubicBezTo>
                <a:cubicBezTo>
                  <a:pt x="5221" y="15896"/>
                  <a:pt x="5644" y="17047"/>
                  <a:pt x="5374" y="17327"/>
                </a:cubicBezTo>
                <a:lnTo>
                  <a:pt x="5386" y="17327"/>
                </a:lnTo>
                <a:cubicBezTo>
                  <a:pt x="5363" y="17683"/>
                  <a:pt x="5700" y="18230"/>
                  <a:pt x="5921" y="18189"/>
                </a:cubicBezTo>
                <a:cubicBezTo>
                  <a:pt x="6093" y="18316"/>
                  <a:pt x="6360" y="18812"/>
                  <a:pt x="6568" y="18812"/>
                </a:cubicBezTo>
                <a:cubicBezTo>
                  <a:pt x="6707" y="18812"/>
                  <a:pt x="6794" y="18936"/>
                  <a:pt x="6933" y="18803"/>
                </a:cubicBezTo>
                <a:cubicBezTo>
                  <a:pt x="7112" y="18634"/>
                  <a:pt x="7225" y="18901"/>
                  <a:pt x="7338" y="19138"/>
                </a:cubicBezTo>
                <a:lnTo>
                  <a:pt x="7320" y="19233"/>
                </a:lnTo>
                <a:cubicBezTo>
                  <a:pt x="7452" y="19457"/>
                  <a:pt x="7609" y="19414"/>
                  <a:pt x="7752" y="19578"/>
                </a:cubicBezTo>
                <a:lnTo>
                  <a:pt x="7747" y="19554"/>
                </a:lnTo>
                <a:cubicBezTo>
                  <a:pt x="7831" y="19616"/>
                  <a:pt x="7966" y="19734"/>
                  <a:pt x="8058" y="19655"/>
                </a:cubicBezTo>
                <a:cubicBezTo>
                  <a:pt x="8068" y="19696"/>
                  <a:pt x="8082" y="19732"/>
                  <a:pt x="8102" y="19765"/>
                </a:cubicBezTo>
                <a:cubicBezTo>
                  <a:pt x="8201" y="19848"/>
                  <a:pt x="8249" y="20070"/>
                  <a:pt x="8332" y="20197"/>
                </a:cubicBezTo>
                <a:cubicBezTo>
                  <a:pt x="8328" y="20204"/>
                  <a:pt x="8318" y="20232"/>
                  <a:pt x="8307" y="20232"/>
                </a:cubicBezTo>
                <a:cubicBezTo>
                  <a:pt x="8248" y="20232"/>
                  <a:pt x="8242" y="20374"/>
                  <a:pt x="8290" y="20404"/>
                </a:cubicBezTo>
                <a:cubicBezTo>
                  <a:pt x="8224" y="20558"/>
                  <a:pt x="8335" y="20723"/>
                  <a:pt x="8404" y="20797"/>
                </a:cubicBezTo>
                <a:lnTo>
                  <a:pt x="8421" y="20768"/>
                </a:lnTo>
                <a:lnTo>
                  <a:pt x="8440" y="20786"/>
                </a:lnTo>
                <a:cubicBezTo>
                  <a:pt x="8440" y="20786"/>
                  <a:pt x="8460" y="20734"/>
                  <a:pt x="8463" y="20726"/>
                </a:cubicBezTo>
                <a:cubicBezTo>
                  <a:pt x="8481" y="20791"/>
                  <a:pt x="8506" y="20812"/>
                  <a:pt x="8544" y="20833"/>
                </a:cubicBezTo>
                <a:cubicBezTo>
                  <a:pt x="8631" y="20882"/>
                  <a:pt x="8572" y="21016"/>
                  <a:pt x="8625" y="21113"/>
                </a:cubicBezTo>
                <a:cubicBezTo>
                  <a:pt x="8670" y="21195"/>
                  <a:pt x="8728" y="21169"/>
                  <a:pt x="8774" y="21125"/>
                </a:cubicBezTo>
                <a:cubicBezTo>
                  <a:pt x="8819" y="21180"/>
                  <a:pt x="8955" y="21104"/>
                  <a:pt x="8977" y="21190"/>
                </a:cubicBezTo>
                <a:cubicBezTo>
                  <a:pt x="8994" y="21268"/>
                  <a:pt x="9007" y="21360"/>
                  <a:pt x="9074" y="21327"/>
                </a:cubicBezTo>
                <a:cubicBezTo>
                  <a:pt x="9087" y="21499"/>
                  <a:pt x="9387" y="21534"/>
                  <a:pt x="9242" y="21147"/>
                </a:cubicBezTo>
                <a:cubicBezTo>
                  <a:pt x="9322" y="21112"/>
                  <a:pt x="9334" y="20930"/>
                  <a:pt x="9399" y="20930"/>
                </a:cubicBezTo>
                <a:cubicBezTo>
                  <a:pt x="9476" y="20930"/>
                  <a:pt x="9464" y="21056"/>
                  <a:pt x="9512" y="21099"/>
                </a:cubicBezTo>
                <a:cubicBezTo>
                  <a:pt x="9489" y="21140"/>
                  <a:pt x="9481" y="21184"/>
                  <a:pt x="9489" y="21232"/>
                </a:cubicBezTo>
                <a:cubicBezTo>
                  <a:pt x="9530" y="21294"/>
                  <a:pt x="9567" y="21378"/>
                  <a:pt x="9594" y="21465"/>
                </a:cubicBezTo>
                <a:cubicBezTo>
                  <a:pt x="9613" y="21444"/>
                  <a:pt x="9635" y="21429"/>
                  <a:pt x="9658" y="21420"/>
                </a:cubicBezTo>
                <a:cubicBezTo>
                  <a:pt x="9651" y="21406"/>
                  <a:pt x="9651" y="21393"/>
                  <a:pt x="9656" y="21381"/>
                </a:cubicBezTo>
                <a:lnTo>
                  <a:pt x="9663" y="21393"/>
                </a:lnTo>
                <a:cubicBezTo>
                  <a:pt x="9703" y="21371"/>
                  <a:pt x="9728" y="21327"/>
                  <a:pt x="9733" y="21262"/>
                </a:cubicBezTo>
                <a:lnTo>
                  <a:pt x="9788" y="21239"/>
                </a:lnTo>
                <a:lnTo>
                  <a:pt x="9727" y="21036"/>
                </a:lnTo>
                <a:lnTo>
                  <a:pt x="9751" y="20983"/>
                </a:lnTo>
                <a:cubicBezTo>
                  <a:pt x="9690" y="20841"/>
                  <a:pt x="9591" y="20668"/>
                  <a:pt x="9478" y="20685"/>
                </a:cubicBezTo>
                <a:cubicBezTo>
                  <a:pt x="9386" y="20387"/>
                  <a:pt x="9023" y="21216"/>
                  <a:pt x="8905" y="20642"/>
                </a:cubicBezTo>
                <a:lnTo>
                  <a:pt x="8820" y="20643"/>
                </a:lnTo>
                <a:cubicBezTo>
                  <a:pt x="8820" y="20643"/>
                  <a:pt x="8682" y="20417"/>
                  <a:pt x="8717" y="20417"/>
                </a:cubicBezTo>
                <a:cubicBezTo>
                  <a:pt x="8717" y="20417"/>
                  <a:pt x="8717" y="20417"/>
                  <a:pt x="8717" y="20417"/>
                </a:cubicBezTo>
                <a:cubicBezTo>
                  <a:pt x="8719" y="20417"/>
                  <a:pt x="8885" y="19093"/>
                  <a:pt x="8901" y="18934"/>
                </a:cubicBezTo>
                <a:cubicBezTo>
                  <a:pt x="8865" y="18931"/>
                  <a:pt x="8824" y="18936"/>
                  <a:pt x="8790" y="18958"/>
                </a:cubicBezTo>
                <a:cubicBezTo>
                  <a:pt x="8665" y="18803"/>
                  <a:pt x="8556" y="18836"/>
                  <a:pt x="8451" y="18742"/>
                </a:cubicBezTo>
                <a:cubicBezTo>
                  <a:pt x="8417" y="18712"/>
                  <a:pt x="8071" y="18740"/>
                  <a:pt x="8035" y="18773"/>
                </a:cubicBezTo>
                <a:cubicBezTo>
                  <a:pt x="8032" y="18768"/>
                  <a:pt x="8029" y="18763"/>
                  <a:pt x="8025" y="18757"/>
                </a:cubicBezTo>
                <a:cubicBezTo>
                  <a:pt x="8109" y="18574"/>
                  <a:pt x="8142" y="18312"/>
                  <a:pt x="8200" y="18110"/>
                </a:cubicBezTo>
                <a:cubicBezTo>
                  <a:pt x="8274" y="17968"/>
                  <a:pt x="8508" y="16969"/>
                  <a:pt x="8384" y="16969"/>
                </a:cubicBezTo>
                <a:cubicBezTo>
                  <a:pt x="8284" y="16969"/>
                  <a:pt x="8160" y="16997"/>
                  <a:pt x="8055" y="17030"/>
                </a:cubicBezTo>
                <a:cubicBezTo>
                  <a:pt x="7708" y="17115"/>
                  <a:pt x="7858" y="17667"/>
                  <a:pt x="7599" y="17812"/>
                </a:cubicBezTo>
                <a:cubicBezTo>
                  <a:pt x="7601" y="17840"/>
                  <a:pt x="7595" y="17864"/>
                  <a:pt x="7583" y="17884"/>
                </a:cubicBezTo>
                <a:lnTo>
                  <a:pt x="7589" y="17850"/>
                </a:lnTo>
                <a:cubicBezTo>
                  <a:pt x="7313" y="17803"/>
                  <a:pt x="7206" y="18092"/>
                  <a:pt x="6955" y="17842"/>
                </a:cubicBezTo>
                <a:cubicBezTo>
                  <a:pt x="6928" y="17797"/>
                  <a:pt x="6940" y="17716"/>
                  <a:pt x="6902" y="17678"/>
                </a:cubicBezTo>
                <a:cubicBezTo>
                  <a:pt x="6909" y="17285"/>
                  <a:pt x="6745" y="17009"/>
                  <a:pt x="6787" y="16567"/>
                </a:cubicBezTo>
                <a:cubicBezTo>
                  <a:pt x="6799" y="16444"/>
                  <a:pt x="6795" y="15988"/>
                  <a:pt x="6892" y="15936"/>
                </a:cubicBezTo>
                <a:cubicBezTo>
                  <a:pt x="6964" y="15896"/>
                  <a:pt x="6970" y="15802"/>
                  <a:pt x="6989" y="15695"/>
                </a:cubicBezTo>
                <a:cubicBezTo>
                  <a:pt x="6960" y="15291"/>
                  <a:pt x="7099" y="15132"/>
                  <a:pt x="7297" y="14954"/>
                </a:cubicBezTo>
                <a:cubicBezTo>
                  <a:pt x="7407" y="14847"/>
                  <a:pt x="7530" y="14681"/>
                  <a:pt x="7658" y="14647"/>
                </a:cubicBezTo>
                <a:cubicBezTo>
                  <a:pt x="7726" y="14629"/>
                  <a:pt x="7890" y="14823"/>
                  <a:pt x="7918" y="14651"/>
                </a:cubicBezTo>
                <a:cubicBezTo>
                  <a:pt x="7929" y="14662"/>
                  <a:pt x="7940" y="14672"/>
                  <a:pt x="7951" y="14683"/>
                </a:cubicBezTo>
                <a:cubicBezTo>
                  <a:pt x="7964" y="14784"/>
                  <a:pt x="8062" y="14913"/>
                  <a:pt x="8119" y="14804"/>
                </a:cubicBezTo>
                <a:cubicBezTo>
                  <a:pt x="8158" y="14847"/>
                  <a:pt x="8205" y="14840"/>
                  <a:pt x="8218" y="14755"/>
                </a:cubicBezTo>
                <a:cubicBezTo>
                  <a:pt x="8226" y="14760"/>
                  <a:pt x="8233" y="14769"/>
                  <a:pt x="8237" y="14776"/>
                </a:cubicBezTo>
                <a:cubicBezTo>
                  <a:pt x="8243" y="14815"/>
                  <a:pt x="8236" y="14869"/>
                  <a:pt x="8238" y="14910"/>
                </a:cubicBezTo>
                <a:cubicBezTo>
                  <a:pt x="8321" y="14897"/>
                  <a:pt x="8431" y="14728"/>
                  <a:pt x="8309" y="14652"/>
                </a:cubicBezTo>
                <a:cubicBezTo>
                  <a:pt x="8336" y="14621"/>
                  <a:pt x="8354" y="14568"/>
                  <a:pt x="8341" y="14512"/>
                </a:cubicBezTo>
                <a:cubicBezTo>
                  <a:pt x="8478" y="14435"/>
                  <a:pt x="8881" y="14341"/>
                  <a:pt x="8891" y="14660"/>
                </a:cubicBezTo>
                <a:cubicBezTo>
                  <a:pt x="8953" y="14668"/>
                  <a:pt x="9017" y="14668"/>
                  <a:pt x="9071" y="14607"/>
                </a:cubicBezTo>
                <a:cubicBezTo>
                  <a:pt x="9213" y="14442"/>
                  <a:pt x="9157" y="14782"/>
                  <a:pt x="9269" y="14825"/>
                </a:cubicBezTo>
                <a:cubicBezTo>
                  <a:pt x="9274" y="14919"/>
                  <a:pt x="9158" y="15202"/>
                  <a:pt x="9231" y="15255"/>
                </a:cubicBezTo>
                <a:cubicBezTo>
                  <a:pt x="9194" y="15363"/>
                  <a:pt x="9245" y="15521"/>
                  <a:pt x="9291" y="15598"/>
                </a:cubicBezTo>
                <a:cubicBezTo>
                  <a:pt x="9303" y="15683"/>
                  <a:pt x="9312" y="15745"/>
                  <a:pt x="9294" y="15822"/>
                </a:cubicBezTo>
                <a:cubicBezTo>
                  <a:pt x="9320" y="15840"/>
                  <a:pt x="9347" y="15858"/>
                  <a:pt x="9373" y="15876"/>
                </a:cubicBezTo>
                <a:cubicBezTo>
                  <a:pt x="9376" y="15876"/>
                  <a:pt x="9389" y="16042"/>
                  <a:pt x="9392" y="16062"/>
                </a:cubicBezTo>
                <a:cubicBezTo>
                  <a:pt x="9891" y="16160"/>
                  <a:pt x="9504" y="14453"/>
                  <a:pt x="9669" y="14135"/>
                </a:cubicBezTo>
                <a:cubicBezTo>
                  <a:pt x="9801" y="13882"/>
                  <a:pt x="9965" y="13656"/>
                  <a:pt x="10125" y="13464"/>
                </a:cubicBezTo>
                <a:cubicBezTo>
                  <a:pt x="10212" y="13386"/>
                  <a:pt x="10656" y="13027"/>
                  <a:pt x="10592" y="12952"/>
                </a:cubicBezTo>
                <a:cubicBezTo>
                  <a:pt x="10811" y="12978"/>
                  <a:pt x="10712" y="12540"/>
                  <a:pt x="10767" y="12391"/>
                </a:cubicBezTo>
                <a:cubicBezTo>
                  <a:pt x="10824" y="12240"/>
                  <a:pt x="11053" y="12010"/>
                  <a:pt x="10986" y="11786"/>
                </a:cubicBezTo>
                <a:cubicBezTo>
                  <a:pt x="11080" y="11837"/>
                  <a:pt x="11274" y="11508"/>
                  <a:pt x="11267" y="11344"/>
                </a:cubicBezTo>
                <a:cubicBezTo>
                  <a:pt x="11357" y="11366"/>
                  <a:pt x="11513" y="11281"/>
                  <a:pt x="11556" y="11158"/>
                </a:cubicBezTo>
                <a:lnTo>
                  <a:pt x="11547" y="11137"/>
                </a:lnTo>
                <a:cubicBezTo>
                  <a:pt x="11604" y="11130"/>
                  <a:pt x="11673" y="11149"/>
                  <a:pt x="11708" y="11051"/>
                </a:cubicBezTo>
                <a:cubicBezTo>
                  <a:pt x="11862" y="11256"/>
                  <a:pt x="12051" y="10796"/>
                  <a:pt x="11864" y="10786"/>
                </a:cubicBezTo>
                <a:cubicBezTo>
                  <a:pt x="11862" y="10777"/>
                  <a:pt x="11858" y="10768"/>
                  <a:pt x="11853" y="10760"/>
                </a:cubicBezTo>
                <a:cubicBezTo>
                  <a:pt x="11890" y="10730"/>
                  <a:pt x="11924" y="10692"/>
                  <a:pt x="11955" y="10645"/>
                </a:cubicBezTo>
                <a:lnTo>
                  <a:pt x="11897" y="10613"/>
                </a:lnTo>
                <a:cubicBezTo>
                  <a:pt x="11984" y="10395"/>
                  <a:pt x="12164" y="10420"/>
                  <a:pt x="12245" y="10219"/>
                </a:cubicBezTo>
                <a:cubicBezTo>
                  <a:pt x="12330" y="10329"/>
                  <a:pt x="12661" y="10004"/>
                  <a:pt x="12737" y="9969"/>
                </a:cubicBezTo>
                <a:cubicBezTo>
                  <a:pt x="12664" y="10028"/>
                  <a:pt x="12408" y="10465"/>
                  <a:pt x="12631" y="10503"/>
                </a:cubicBezTo>
                <a:cubicBezTo>
                  <a:pt x="12789" y="10529"/>
                  <a:pt x="13042" y="10150"/>
                  <a:pt x="13212" y="10091"/>
                </a:cubicBezTo>
                <a:cubicBezTo>
                  <a:pt x="13387" y="9998"/>
                  <a:pt x="13656" y="9885"/>
                  <a:pt x="13625" y="9596"/>
                </a:cubicBezTo>
                <a:cubicBezTo>
                  <a:pt x="13619" y="9547"/>
                  <a:pt x="13631" y="9416"/>
                  <a:pt x="13642" y="9372"/>
                </a:cubicBezTo>
                <a:cubicBezTo>
                  <a:pt x="13542" y="9340"/>
                  <a:pt x="13492" y="9469"/>
                  <a:pt x="13428" y="9577"/>
                </a:cubicBezTo>
                <a:cubicBezTo>
                  <a:pt x="13210" y="9948"/>
                  <a:pt x="13126" y="9598"/>
                  <a:pt x="13005" y="9382"/>
                </a:cubicBezTo>
                <a:cubicBezTo>
                  <a:pt x="13043" y="9332"/>
                  <a:pt x="13094" y="9211"/>
                  <a:pt x="13035" y="9143"/>
                </a:cubicBezTo>
                <a:cubicBezTo>
                  <a:pt x="13114" y="9113"/>
                  <a:pt x="13246" y="8984"/>
                  <a:pt x="13198" y="8817"/>
                </a:cubicBezTo>
                <a:cubicBezTo>
                  <a:pt x="13133" y="8591"/>
                  <a:pt x="12921" y="8699"/>
                  <a:pt x="12820" y="8748"/>
                </a:cubicBezTo>
                <a:cubicBezTo>
                  <a:pt x="13042" y="8483"/>
                  <a:pt x="13227" y="8473"/>
                  <a:pt x="13514" y="8498"/>
                </a:cubicBezTo>
                <a:cubicBezTo>
                  <a:pt x="13879" y="8530"/>
                  <a:pt x="14067" y="8267"/>
                  <a:pt x="14414" y="8134"/>
                </a:cubicBezTo>
                <a:cubicBezTo>
                  <a:pt x="14179" y="8347"/>
                  <a:pt x="14080" y="8871"/>
                  <a:pt x="13864" y="9071"/>
                </a:cubicBezTo>
                <a:cubicBezTo>
                  <a:pt x="13717" y="9206"/>
                  <a:pt x="14405" y="9317"/>
                  <a:pt x="14423" y="9210"/>
                </a:cubicBezTo>
                <a:cubicBezTo>
                  <a:pt x="14405" y="9314"/>
                  <a:pt x="14297" y="9379"/>
                  <a:pt x="14243" y="9402"/>
                </a:cubicBezTo>
                <a:cubicBezTo>
                  <a:pt x="14313" y="9418"/>
                  <a:pt x="14553" y="9162"/>
                  <a:pt x="14568" y="9200"/>
                </a:cubicBezTo>
                <a:cubicBezTo>
                  <a:pt x="14597" y="9273"/>
                  <a:pt x="14503" y="9384"/>
                  <a:pt x="14488" y="9436"/>
                </a:cubicBezTo>
                <a:cubicBezTo>
                  <a:pt x="14575" y="9436"/>
                  <a:pt x="14865" y="9376"/>
                  <a:pt x="14709" y="9160"/>
                </a:cubicBezTo>
                <a:cubicBezTo>
                  <a:pt x="14686" y="9129"/>
                  <a:pt x="14726" y="9185"/>
                  <a:pt x="14709" y="9160"/>
                </a:cubicBezTo>
                <a:close/>
                <a:moveTo>
                  <a:pt x="9292" y="15807"/>
                </a:moveTo>
                <a:cubicBezTo>
                  <a:pt x="9294" y="15804"/>
                  <a:pt x="9294" y="15801"/>
                  <a:pt x="9294" y="15797"/>
                </a:cubicBezTo>
                <a:lnTo>
                  <a:pt x="9292" y="15807"/>
                </a:lnTo>
                <a:cubicBezTo>
                  <a:pt x="9292" y="15807"/>
                  <a:pt x="9292" y="15807"/>
                  <a:pt x="9292" y="15807"/>
                </a:cubicBezTo>
                <a:close/>
                <a:moveTo>
                  <a:pt x="10369" y="17468"/>
                </a:moveTo>
                <a:cubicBezTo>
                  <a:pt x="10335" y="17379"/>
                  <a:pt x="10167" y="17362"/>
                  <a:pt x="10156" y="17309"/>
                </a:cubicBezTo>
                <a:cubicBezTo>
                  <a:pt x="10131" y="17189"/>
                  <a:pt x="9829" y="16896"/>
                  <a:pt x="9715" y="16827"/>
                </a:cubicBezTo>
                <a:cubicBezTo>
                  <a:pt x="9533" y="16717"/>
                  <a:pt x="9375" y="16548"/>
                  <a:pt x="9156" y="16596"/>
                </a:cubicBezTo>
                <a:cubicBezTo>
                  <a:pt x="9072" y="16614"/>
                  <a:pt x="8717" y="16808"/>
                  <a:pt x="8728" y="16994"/>
                </a:cubicBezTo>
                <a:cubicBezTo>
                  <a:pt x="8730" y="17027"/>
                  <a:pt x="9190" y="16568"/>
                  <a:pt x="9247" y="16760"/>
                </a:cubicBezTo>
                <a:cubicBezTo>
                  <a:pt x="9236" y="16814"/>
                  <a:pt x="9210" y="16831"/>
                  <a:pt x="9167" y="16810"/>
                </a:cubicBezTo>
                <a:cubicBezTo>
                  <a:pt x="9239" y="16755"/>
                  <a:pt x="9536" y="17035"/>
                  <a:pt x="9629" y="17047"/>
                </a:cubicBezTo>
                <a:cubicBezTo>
                  <a:pt x="9753" y="17062"/>
                  <a:pt x="9684" y="17348"/>
                  <a:pt x="9814" y="17335"/>
                </a:cubicBezTo>
                <a:cubicBezTo>
                  <a:pt x="9981" y="17317"/>
                  <a:pt x="9882" y="17476"/>
                  <a:pt x="9811" y="17585"/>
                </a:cubicBezTo>
                <a:cubicBezTo>
                  <a:pt x="9811" y="17585"/>
                  <a:pt x="9811" y="17585"/>
                  <a:pt x="9811" y="17585"/>
                </a:cubicBezTo>
                <a:cubicBezTo>
                  <a:pt x="9811" y="17585"/>
                  <a:pt x="9811" y="17585"/>
                  <a:pt x="9811" y="17586"/>
                </a:cubicBezTo>
                <a:cubicBezTo>
                  <a:pt x="9831" y="17583"/>
                  <a:pt x="10404" y="17558"/>
                  <a:pt x="10369" y="17468"/>
                </a:cubicBezTo>
                <a:cubicBezTo>
                  <a:pt x="10361" y="17446"/>
                  <a:pt x="10394" y="17532"/>
                  <a:pt x="10369" y="17468"/>
                </a:cubicBezTo>
                <a:close/>
                <a:moveTo>
                  <a:pt x="20788" y="376"/>
                </a:moveTo>
                <a:cubicBezTo>
                  <a:pt x="20661" y="393"/>
                  <a:pt x="20521" y="488"/>
                  <a:pt x="20397" y="482"/>
                </a:cubicBezTo>
                <a:cubicBezTo>
                  <a:pt x="20438" y="401"/>
                  <a:pt x="20552" y="165"/>
                  <a:pt x="20633" y="174"/>
                </a:cubicBezTo>
                <a:cubicBezTo>
                  <a:pt x="20175" y="121"/>
                  <a:pt x="19751" y="-20"/>
                  <a:pt x="19284" y="2"/>
                </a:cubicBezTo>
                <a:cubicBezTo>
                  <a:pt x="19105" y="10"/>
                  <a:pt x="18902" y="130"/>
                  <a:pt x="18728" y="59"/>
                </a:cubicBezTo>
                <a:cubicBezTo>
                  <a:pt x="18578" y="-2"/>
                  <a:pt x="18252" y="-5"/>
                  <a:pt x="18116" y="136"/>
                </a:cubicBezTo>
                <a:cubicBezTo>
                  <a:pt x="18175" y="75"/>
                  <a:pt x="18298" y="279"/>
                  <a:pt x="18361" y="285"/>
                </a:cubicBezTo>
                <a:cubicBezTo>
                  <a:pt x="18166" y="285"/>
                  <a:pt x="17974" y="110"/>
                  <a:pt x="17776" y="149"/>
                </a:cubicBezTo>
                <a:cubicBezTo>
                  <a:pt x="17789" y="245"/>
                  <a:pt x="17791" y="210"/>
                  <a:pt x="17833" y="259"/>
                </a:cubicBezTo>
                <a:cubicBezTo>
                  <a:pt x="17695" y="308"/>
                  <a:pt x="17442" y="191"/>
                  <a:pt x="17296" y="183"/>
                </a:cubicBezTo>
                <a:cubicBezTo>
                  <a:pt x="17097" y="171"/>
                  <a:pt x="16902" y="273"/>
                  <a:pt x="16703" y="270"/>
                </a:cubicBezTo>
                <a:cubicBezTo>
                  <a:pt x="16707" y="477"/>
                  <a:pt x="16045" y="464"/>
                  <a:pt x="15922" y="611"/>
                </a:cubicBezTo>
                <a:cubicBezTo>
                  <a:pt x="15984" y="642"/>
                  <a:pt x="16050" y="632"/>
                  <a:pt x="16114" y="633"/>
                </a:cubicBezTo>
                <a:cubicBezTo>
                  <a:pt x="16093" y="927"/>
                  <a:pt x="15244" y="969"/>
                  <a:pt x="15099" y="1007"/>
                </a:cubicBezTo>
                <a:cubicBezTo>
                  <a:pt x="15125" y="1148"/>
                  <a:pt x="15349" y="1197"/>
                  <a:pt x="15414" y="1212"/>
                </a:cubicBezTo>
                <a:cubicBezTo>
                  <a:pt x="15335" y="1285"/>
                  <a:pt x="15187" y="1268"/>
                  <a:pt x="15096" y="1309"/>
                </a:cubicBezTo>
                <a:cubicBezTo>
                  <a:pt x="15139" y="1389"/>
                  <a:pt x="15278" y="1390"/>
                  <a:pt x="15337" y="1395"/>
                </a:cubicBezTo>
                <a:cubicBezTo>
                  <a:pt x="15292" y="1423"/>
                  <a:pt x="15237" y="1423"/>
                  <a:pt x="15198" y="1474"/>
                </a:cubicBezTo>
                <a:cubicBezTo>
                  <a:pt x="15433" y="1544"/>
                  <a:pt x="15645" y="1461"/>
                  <a:pt x="15880" y="1474"/>
                </a:cubicBezTo>
                <a:cubicBezTo>
                  <a:pt x="15992" y="1480"/>
                  <a:pt x="16131" y="1500"/>
                  <a:pt x="16237" y="1562"/>
                </a:cubicBezTo>
                <a:cubicBezTo>
                  <a:pt x="16344" y="1623"/>
                  <a:pt x="16226" y="1664"/>
                  <a:pt x="16247" y="1717"/>
                </a:cubicBezTo>
                <a:cubicBezTo>
                  <a:pt x="16266" y="1765"/>
                  <a:pt x="16487" y="1880"/>
                  <a:pt x="16313" y="1959"/>
                </a:cubicBezTo>
                <a:cubicBezTo>
                  <a:pt x="16559" y="1847"/>
                  <a:pt x="16204" y="2758"/>
                  <a:pt x="16179" y="2583"/>
                </a:cubicBezTo>
                <a:cubicBezTo>
                  <a:pt x="16203" y="2748"/>
                  <a:pt x="16427" y="2568"/>
                  <a:pt x="16494" y="2630"/>
                </a:cubicBezTo>
                <a:cubicBezTo>
                  <a:pt x="16482" y="2669"/>
                  <a:pt x="16425" y="2638"/>
                  <a:pt x="16428" y="2695"/>
                </a:cubicBezTo>
                <a:cubicBezTo>
                  <a:pt x="16522" y="2661"/>
                  <a:pt x="16598" y="2870"/>
                  <a:pt x="16593" y="2871"/>
                </a:cubicBezTo>
                <a:cubicBezTo>
                  <a:pt x="16581" y="2874"/>
                  <a:pt x="16213" y="2799"/>
                  <a:pt x="16214" y="2802"/>
                </a:cubicBezTo>
                <a:cubicBezTo>
                  <a:pt x="16229" y="2835"/>
                  <a:pt x="16243" y="2868"/>
                  <a:pt x="16257" y="2900"/>
                </a:cubicBezTo>
                <a:cubicBezTo>
                  <a:pt x="16172" y="2904"/>
                  <a:pt x="16137" y="2977"/>
                  <a:pt x="16095" y="3092"/>
                </a:cubicBezTo>
                <a:cubicBezTo>
                  <a:pt x="16186" y="3140"/>
                  <a:pt x="16346" y="3277"/>
                  <a:pt x="16419" y="3092"/>
                </a:cubicBezTo>
                <a:cubicBezTo>
                  <a:pt x="16494" y="2902"/>
                  <a:pt x="16546" y="3028"/>
                  <a:pt x="16502" y="3209"/>
                </a:cubicBezTo>
                <a:cubicBezTo>
                  <a:pt x="16498" y="3224"/>
                  <a:pt x="15861" y="3720"/>
                  <a:pt x="16084" y="3791"/>
                </a:cubicBezTo>
                <a:cubicBezTo>
                  <a:pt x="16081" y="3912"/>
                  <a:pt x="15909" y="3871"/>
                  <a:pt x="15990" y="4074"/>
                </a:cubicBezTo>
                <a:cubicBezTo>
                  <a:pt x="16072" y="4282"/>
                  <a:pt x="15977" y="4328"/>
                  <a:pt x="16012" y="4522"/>
                </a:cubicBezTo>
                <a:cubicBezTo>
                  <a:pt x="16059" y="4791"/>
                  <a:pt x="16218" y="5190"/>
                  <a:pt x="16217" y="5459"/>
                </a:cubicBezTo>
                <a:cubicBezTo>
                  <a:pt x="16477" y="5346"/>
                  <a:pt x="16693" y="5934"/>
                  <a:pt x="16874" y="5492"/>
                </a:cubicBezTo>
                <a:cubicBezTo>
                  <a:pt x="16944" y="5323"/>
                  <a:pt x="17078" y="4978"/>
                  <a:pt x="17178" y="4863"/>
                </a:cubicBezTo>
                <a:cubicBezTo>
                  <a:pt x="17207" y="4830"/>
                  <a:pt x="17468" y="4537"/>
                  <a:pt x="17336" y="4506"/>
                </a:cubicBezTo>
                <a:cubicBezTo>
                  <a:pt x="17352" y="4429"/>
                  <a:pt x="17466" y="4461"/>
                  <a:pt x="17462" y="4414"/>
                </a:cubicBezTo>
                <a:cubicBezTo>
                  <a:pt x="17446" y="4185"/>
                  <a:pt x="17478" y="4318"/>
                  <a:pt x="17603" y="4179"/>
                </a:cubicBezTo>
                <a:cubicBezTo>
                  <a:pt x="17832" y="3924"/>
                  <a:pt x="18176" y="4100"/>
                  <a:pt x="18404" y="3748"/>
                </a:cubicBezTo>
                <a:cubicBezTo>
                  <a:pt x="18623" y="3408"/>
                  <a:pt x="18719" y="3579"/>
                  <a:pt x="18976" y="3474"/>
                </a:cubicBezTo>
                <a:cubicBezTo>
                  <a:pt x="19132" y="3410"/>
                  <a:pt x="19315" y="3416"/>
                  <a:pt x="19459" y="3294"/>
                </a:cubicBezTo>
                <a:cubicBezTo>
                  <a:pt x="19583" y="3189"/>
                  <a:pt x="19779" y="3004"/>
                  <a:pt x="19921" y="2998"/>
                </a:cubicBezTo>
                <a:cubicBezTo>
                  <a:pt x="19863" y="3000"/>
                  <a:pt x="19502" y="2839"/>
                  <a:pt x="19465" y="2948"/>
                </a:cubicBezTo>
                <a:cubicBezTo>
                  <a:pt x="19535" y="2744"/>
                  <a:pt x="19616" y="2666"/>
                  <a:pt x="19736" y="2808"/>
                </a:cubicBezTo>
                <a:cubicBezTo>
                  <a:pt x="19799" y="2882"/>
                  <a:pt x="20006" y="3044"/>
                  <a:pt x="20008" y="2762"/>
                </a:cubicBezTo>
                <a:cubicBezTo>
                  <a:pt x="20009" y="2563"/>
                  <a:pt x="19750" y="2306"/>
                  <a:pt x="19652" y="2240"/>
                </a:cubicBezTo>
                <a:cubicBezTo>
                  <a:pt x="19743" y="2177"/>
                  <a:pt x="20272" y="2315"/>
                  <a:pt x="20290" y="2066"/>
                </a:cubicBezTo>
                <a:cubicBezTo>
                  <a:pt x="20246" y="2069"/>
                  <a:pt x="20204" y="2042"/>
                  <a:pt x="20162" y="2024"/>
                </a:cubicBezTo>
                <a:cubicBezTo>
                  <a:pt x="20196" y="2013"/>
                  <a:pt x="20461" y="2053"/>
                  <a:pt x="20445" y="1920"/>
                </a:cubicBezTo>
                <a:cubicBezTo>
                  <a:pt x="20434" y="1826"/>
                  <a:pt x="20316" y="1823"/>
                  <a:pt x="20426" y="1726"/>
                </a:cubicBezTo>
                <a:cubicBezTo>
                  <a:pt x="20595" y="1578"/>
                  <a:pt x="20285" y="1472"/>
                  <a:pt x="20249" y="1409"/>
                </a:cubicBezTo>
                <a:cubicBezTo>
                  <a:pt x="20284" y="1409"/>
                  <a:pt x="20770" y="1373"/>
                  <a:pt x="20655" y="1204"/>
                </a:cubicBezTo>
                <a:cubicBezTo>
                  <a:pt x="20592" y="1111"/>
                  <a:pt x="20396" y="1087"/>
                  <a:pt x="20327" y="1171"/>
                </a:cubicBezTo>
                <a:cubicBezTo>
                  <a:pt x="20607" y="695"/>
                  <a:pt x="21060" y="526"/>
                  <a:pt x="21446" y="368"/>
                </a:cubicBezTo>
                <a:cubicBezTo>
                  <a:pt x="21259" y="170"/>
                  <a:pt x="20985" y="351"/>
                  <a:pt x="20788" y="376"/>
                </a:cubicBezTo>
                <a:cubicBezTo>
                  <a:pt x="20727" y="384"/>
                  <a:pt x="20985" y="351"/>
                  <a:pt x="20788" y="376"/>
                </a:cubicBezTo>
                <a:close/>
                <a:moveTo>
                  <a:pt x="11250" y="17854"/>
                </a:moveTo>
                <a:cubicBezTo>
                  <a:pt x="11353" y="18121"/>
                  <a:pt x="10932" y="18149"/>
                  <a:pt x="10851" y="18066"/>
                </a:cubicBezTo>
                <a:cubicBezTo>
                  <a:pt x="10834" y="18070"/>
                  <a:pt x="10772" y="18267"/>
                  <a:pt x="10762" y="18295"/>
                </a:cubicBezTo>
                <a:lnTo>
                  <a:pt x="10744" y="18285"/>
                </a:lnTo>
                <a:lnTo>
                  <a:pt x="10730" y="18323"/>
                </a:lnTo>
                <a:cubicBezTo>
                  <a:pt x="10688" y="18281"/>
                  <a:pt x="10661" y="18211"/>
                  <a:pt x="10659" y="18127"/>
                </a:cubicBezTo>
                <a:cubicBezTo>
                  <a:pt x="10636" y="18121"/>
                  <a:pt x="10482" y="18109"/>
                  <a:pt x="10449" y="18132"/>
                </a:cubicBezTo>
                <a:cubicBezTo>
                  <a:pt x="10400" y="18160"/>
                  <a:pt x="10250" y="18170"/>
                  <a:pt x="10272" y="17972"/>
                </a:cubicBezTo>
                <a:cubicBezTo>
                  <a:pt x="10299" y="17723"/>
                  <a:pt x="10501" y="18031"/>
                  <a:pt x="10576" y="17927"/>
                </a:cubicBezTo>
                <a:cubicBezTo>
                  <a:pt x="10576" y="17927"/>
                  <a:pt x="10576" y="17927"/>
                  <a:pt x="10576" y="17927"/>
                </a:cubicBezTo>
                <a:cubicBezTo>
                  <a:pt x="10555" y="17927"/>
                  <a:pt x="10562" y="17743"/>
                  <a:pt x="10562" y="17738"/>
                </a:cubicBezTo>
                <a:lnTo>
                  <a:pt x="10412" y="17627"/>
                </a:lnTo>
                <a:cubicBezTo>
                  <a:pt x="10499" y="17485"/>
                  <a:pt x="10669" y="17484"/>
                  <a:pt x="10776" y="17484"/>
                </a:cubicBezTo>
                <a:cubicBezTo>
                  <a:pt x="10837" y="17484"/>
                  <a:pt x="10950" y="17493"/>
                  <a:pt x="11001" y="17546"/>
                </a:cubicBezTo>
                <a:cubicBezTo>
                  <a:pt x="11036" y="17584"/>
                  <a:pt x="11222" y="17784"/>
                  <a:pt x="11250" y="17854"/>
                </a:cubicBezTo>
                <a:cubicBezTo>
                  <a:pt x="11273" y="17915"/>
                  <a:pt x="11228" y="17798"/>
                  <a:pt x="11250" y="1785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26789" tIns="26789" rIns="26789" bIns="26789" numCol="1" anchor="ctr">
            <a:noAutofit/>
          </a:bodyPr>
          <a:lstStyle/>
          <a:p>
            <a:pPr defTabSz="914217">
              <a:defRPr>
                <a:solidFill>
                  <a:srgbClr val="4C4C4C"/>
                </a:solidFill>
              </a:defRPr>
            </a:pPr>
            <a:endParaRPr sz="2532" dirty="0">
              <a:solidFill>
                <a:srgbClr val="4C4C4C"/>
              </a:solidFill>
              <a:latin typeface="Lato Light" panose="020F0502020204030203" pitchFamily="34" charset="0"/>
            </a:endParaRPr>
          </a:p>
        </p:txBody>
      </p:sp>
      <p:sp>
        <p:nvSpPr>
          <p:cNvPr id="14" name="Shape 6500">
            <a:extLst>
              <a:ext uri="{FF2B5EF4-FFF2-40B4-BE49-F238E27FC236}">
                <a16:creationId xmlns:a16="http://schemas.microsoft.com/office/drawing/2014/main" id="{328965E9-084A-C644-BD80-1B26BD36ABC5}"/>
              </a:ext>
            </a:extLst>
          </p:cNvPr>
          <p:cNvSpPr/>
          <p:nvPr/>
        </p:nvSpPr>
        <p:spPr>
          <a:xfrm>
            <a:off x="3138907" y="2518554"/>
            <a:ext cx="1053687" cy="22212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09" h="21600" extrusionOk="0">
                <a:moveTo>
                  <a:pt x="21494" y="21600"/>
                </a:moveTo>
                <a:cubicBezTo>
                  <a:pt x="21600" y="18999"/>
                  <a:pt x="21146" y="16404"/>
                  <a:pt x="20157" y="13956"/>
                </a:cubicBezTo>
                <a:cubicBezTo>
                  <a:pt x="17024" y="6205"/>
                  <a:pt x="9172" y="768"/>
                  <a:pt x="0" y="0"/>
                </a:cubicBezTo>
              </a:path>
            </a:pathLst>
          </a:custGeom>
          <a:noFill/>
          <a:ln w="38100" cap="flat">
            <a:solidFill>
              <a:schemeClr val="bg1">
                <a:lumMod val="50000"/>
              </a:schemeClr>
            </a:solidFill>
            <a:prstDash val="solid"/>
            <a:miter lim="400000"/>
          </a:ln>
          <a:effectLst/>
        </p:spPr>
        <p:txBody>
          <a:bodyPr wrap="square" lIns="35719" tIns="35719" rIns="35719" bIns="35719" numCol="1" anchor="ctr">
            <a:noAutofit/>
          </a:bodyPr>
          <a:lstStyle/>
          <a:p>
            <a:pPr defTabSz="914217"/>
            <a:endParaRPr sz="2532" dirty="0">
              <a:solidFill>
                <a:srgbClr val="B4B4B4"/>
              </a:solidFill>
              <a:latin typeface="Lato Light" panose="020F0502020204030203" pitchFamily="34" charset="0"/>
            </a:endParaRPr>
          </a:p>
        </p:txBody>
      </p:sp>
      <p:sp>
        <p:nvSpPr>
          <p:cNvPr id="15" name="Shape 6501">
            <a:extLst>
              <a:ext uri="{FF2B5EF4-FFF2-40B4-BE49-F238E27FC236}">
                <a16:creationId xmlns:a16="http://schemas.microsoft.com/office/drawing/2014/main" id="{B3FAD597-A56D-D843-9730-1C7001A5B9BC}"/>
              </a:ext>
            </a:extLst>
          </p:cNvPr>
          <p:cNvSpPr/>
          <p:nvPr/>
        </p:nvSpPr>
        <p:spPr>
          <a:xfrm>
            <a:off x="4192594" y="2533902"/>
            <a:ext cx="3396434" cy="2287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330" y="17766"/>
                  <a:pt x="2085" y="14011"/>
                  <a:pt x="5153" y="10571"/>
                </a:cubicBezTo>
                <a:cubicBezTo>
                  <a:pt x="8935" y="6331"/>
                  <a:pt x="14594" y="2693"/>
                  <a:pt x="21600" y="0"/>
                </a:cubicBezTo>
              </a:path>
            </a:pathLst>
          </a:custGeom>
          <a:noFill/>
          <a:ln w="38100" cap="flat">
            <a:solidFill>
              <a:schemeClr val="bg1">
                <a:lumMod val="50000"/>
              </a:schemeClr>
            </a:solidFill>
            <a:prstDash val="solid"/>
            <a:miter lim="400000"/>
          </a:ln>
          <a:effectLst/>
        </p:spPr>
        <p:txBody>
          <a:bodyPr wrap="square" lIns="35719" tIns="35719" rIns="35719" bIns="35719" numCol="1" anchor="ctr">
            <a:noAutofit/>
          </a:bodyPr>
          <a:lstStyle/>
          <a:p>
            <a:pPr defTabSz="914217"/>
            <a:endParaRPr sz="2532" dirty="0">
              <a:solidFill>
                <a:srgbClr val="B4B4B4"/>
              </a:solidFill>
              <a:latin typeface="Lato Light" panose="020F0502020204030203" pitchFamily="34" charset="0"/>
            </a:endParaRPr>
          </a:p>
        </p:txBody>
      </p:sp>
      <p:sp>
        <p:nvSpPr>
          <p:cNvPr id="16" name="Shape 6502">
            <a:extLst>
              <a:ext uri="{FF2B5EF4-FFF2-40B4-BE49-F238E27FC236}">
                <a16:creationId xmlns:a16="http://schemas.microsoft.com/office/drawing/2014/main" id="{650A99AE-B249-374E-8D33-7B08180EE787}"/>
              </a:ext>
            </a:extLst>
          </p:cNvPr>
          <p:cNvSpPr/>
          <p:nvPr/>
        </p:nvSpPr>
        <p:spPr>
          <a:xfrm>
            <a:off x="4192594" y="2703937"/>
            <a:ext cx="5823737" cy="21400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361" extrusionOk="0">
                <a:moveTo>
                  <a:pt x="21600" y="1439"/>
                </a:moveTo>
                <a:cubicBezTo>
                  <a:pt x="17018" y="-1239"/>
                  <a:pt x="12154" y="-155"/>
                  <a:pt x="7905" y="4491"/>
                </a:cubicBezTo>
                <a:cubicBezTo>
                  <a:pt x="4654" y="8046"/>
                  <a:pt x="1916" y="13543"/>
                  <a:pt x="0" y="20361"/>
                </a:cubicBezTo>
              </a:path>
            </a:pathLst>
          </a:custGeom>
          <a:noFill/>
          <a:ln w="38100" cap="flat">
            <a:solidFill>
              <a:schemeClr val="bg1">
                <a:lumMod val="50000"/>
              </a:schemeClr>
            </a:solidFill>
            <a:prstDash val="solid"/>
            <a:miter lim="400000"/>
          </a:ln>
          <a:effectLst/>
        </p:spPr>
        <p:txBody>
          <a:bodyPr wrap="square" lIns="35719" tIns="35719" rIns="35719" bIns="35719" numCol="1" anchor="ctr">
            <a:noAutofit/>
          </a:bodyPr>
          <a:lstStyle/>
          <a:p>
            <a:pPr defTabSz="914217"/>
            <a:endParaRPr sz="2532" dirty="0">
              <a:solidFill>
                <a:srgbClr val="B4B4B4"/>
              </a:solidFill>
              <a:latin typeface="Lato Light" panose="020F0502020204030203" pitchFamily="34" charset="0"/>
            </a:endParaRPr>
          </a:p>
        </p:txBody>
      </p:sp>
      <p:sp>
        <p:nvSpPr>
          <p:cNvPr id="9" name="Shape 6504">
            <a:extLst>
              <a:ext uri="{FF2B5EF4-FFF2-40B4-BE49-F238E27FC236}">
                <a16:creationId xmlns:a16="http://schemas.microsoft.com/office/drawing/2014/main" id="{37A925F1-83F7-CD48-95CB-337F35A21A83}"/>
              </a:ext>
            </a:extLst>
          </p:cNvPr>
          <p:cNvSpPr/>
          <p:nvPr/>
        </p:nvSpPr>
        <p:spPr>
          <a:xfrm>
            <a:off x="7422802" y="2085315"/>
            <a:ext cx="322348" cy="4724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0616"/>
                </a:moveTo>
                <a:cubicBezTo>
                  <a:pt x="8171" y="10616"/>
                  <a:pt x="6041" y="9162"/>
                  <a:pt x="6041" y="7369"/>
                </a:cubicBezTo>
                <a:cubicBezTo>
                  <a:pt x="6041" y="5576"/>
                  <a:pt x="8171" y="4122"/>
                  <a:pt x="10800" y="4122"/>
                </a:cubicBezTo>
                <a:cubicBezTo>
                  <a:pt x="13429" y="4122"/>
                  <a:pt x="15559" y="5576"/>
                  <a:pt x="15559" y="7369"/>
                </a:cubicBezTo>
                <a:cubicBezTo>
                  <a:pt x="15559" y="9162"/>
                  <a:pt x="13429" y="10616"/>
                  <a:pt x="10800" y="10616"/>
                </a:cubicBezTo>
                <a:close/>
                <a:moveTo>
                  <a:pt x="10800" y="0"/>
                </a:moveTo>
                <a:cubicBezTo>
                  <a:pt x="4836" y="0"/>
                  <a:pt x="0" y="3299"/>
                  <a:pt x="0" y="7369"/>
                </a:cubicBezTo>
                <a:cubicBezTo>
                  <a:pt x="0" y="11439"/>
                  <a:pt x="2090" y="15742"/>
                  <a:pt x="10800" y="21600"/>
                </a:cubicBezTo>
                <a:cubicBezTo>
                  <a:pt x="19510" y="15742"/>
                  <a:pt x="21600" y="11439"/>
                  <a:pt x="21600" y="7369"/>
                </a:cubicBezTo>
                <a:cubicBezTo>
                  <a:pt x="21600" y="3299"/>
                  <a:pt x="16764" y="0"/>
                  <a:pt x="10800" y="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defTabSz="914217">
              <a:defRPr>
                <a:solidFill>
                  <a:srgbClr val="4C4C4C"/>
                </a:solidFill>
              </a:defRPr>
            </a:pPr>
            <a:endParaRPr sz="2532" dirty="0">
              <a:solidFill>
                <a:srgbClr val="4C4C4C"/>
              </a:solidFill>
              <a:latin typeface="Lato Light" panose="020F0502020204030203" pitchFamily="34" charset="0"/>
            </a:endParaRPr>
          </a:p>
        </p:txBody>
      </p:sp>
      <p:sp>
        <p:nvSpPr>
          <p:cNvPr id="10" name="Shape 6505">
            <a:extLst>
              <a:ext uri="{FF2B5EF4-FFF2-40B4-BE49-F238E27FC236}">
                <a16:creationId xmlns:a16="http://schemas.microsoft.com/office/drawing/2014/main" id="{639198CC-63DE-AD4C-A937-B7325D8862D5}"/>
              </a:ext>
            </a:extLst>
          </p:cNvPr>
          <p:cNvSpPr/>
          <p:nvPr/>
        </p:nvSpPr>
        <p:spPr>
          <a:xfrm>
            <a:off x="9862011" y="2425765"/>
            <a:ext cx="322348" cy="4724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0616"/>
                </a:moveTo>
                <a:cubicBezTo>
                  <a:pt x="8171" y="10616"/>
                  <a:pt x="6041" y="9162"/>
                  <a:pt x="6041" y="7369"/>
                </a:cubicBezTo>
                <a:cubicBezTo>
                  <a:pt x="6041" y="5576"/>
                  <a:pt x="8171" y="4122"/>
                  <a:pt x="10800" y="4122"/>
                </a:cubicBezTo>
                <a:cubicBezTo>
                  <a:pt x="13429" y="4122"/>
                  <a:pt x="15559" y="5576"/>
                  <a:pt x="15559" y="7369"/>
                </a:cubicBezTo>
                <a:cubicBezTo>
                  <a:pt x="15559" y="9162"/>
                  <a:pt x="13429" y="10616"/>
                  <a:pt x="10800" y="10616"/>
                </a:cubicBezTo>
                <a:close/>
                <a:moveTo>
                  <a:pt x="10800" y="0"/>
                </a:moveTo>
                <a:cubicBezTo>
                  <a:pt x="4836" y="0"/>
                  <a:pt x="0" y="3299"/>
                  <a:pt x="0" y="7369"/>
                </a:cubicBezTo>
                <a:cubicBezTo>
                  <a:pt x="0" y="11439"/>
                  <a:pt x="2090" y="15742"/>
                  <a:pt x="10800" y="21600"/>
                </a:cubicBezTo>
                <a:cubicBezTo>
                  <a:pt x="19510" y="15742"/>
                  <a:pt x="21600" y="11439"/>
                  <a:pt x="21600" y="7369"/>
                </a:cubicBezTo>
                <a:cubicBezTo>
                  <a:pt x="21600" y="3299"/>
                  <a:pt x="16764" y="0"/>
                  <a:pt x="10800" y="0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defTabSz="914217">
              <a:defRPr>
                <a:solidFill>
                  <a:srgbClr val="4C4C4C"/>
                </a:solidFill>
              </a:defRPr>
            </a:pPr>
            <a:endParaRPr sz="2532" dirty="0">
              <a:solidFill>
                <a:srgbClr val="4C4C4C"/>
              </a:solidFill>
              <a:latin typeface="Lato Light" panose="020F0502020204030203" pitchFamily="34" charset="0"/>
            </a:endParaRPr>
          </a:p>
        </p:txBody>
      </p:sp>
      <p:sp>
        <p:nvSpPr>
          <p:cNvPr id="11" name="Shape 6506">
            <a:extLst>
              <a:ext uri="{FF2B5EF4-FFF2-40B4-BE49-F238E27FC236}">
                <a16:creationId xmlns:a16="http://schemas.microsoft.com/office/drawing/2014/main" id="{A90F5D9E-FC18-EC49-B491-CBB5B0CDB7F8}"/>
              </a:ext>
            </a:extLst>
          </p:cNvPr>
          <p:cNvSpPr/>
          <p:nvPr/>
        </p:nvSpPr>
        <p:spPr>
          <a:xfrm>
            <a:off x="2977172" y="2049652"/>
            <a:ext cx="322348" cy="4724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0616"/>
                </a:moveTo>
                <a:cubicBezTo>
                  <a:pt x="8171" y="10616"/>
                  <a:pt x="6041" y="9162"/>
                  <a:pt x="6041" y="7369"/>
                </a:cubicBezTo>
                <a:cubicBezTo>
                  <a:pt x="6041" y="5576"/>
                  <a:pt x="8171" y="4122"/>
                  <a:pt x="10800" y="4122"/>
                </a:cubicBezTo>
                <a:cubicBezTo>
                  <a:pt x="13429" y="4122"/>
                  <a:pt x="15559" y="5576"/>
                  <a:pt x="15559" y="7369"/>
                </a:cubicBezTo>
                <a:cubicBezTo>
                  <a:pt x="15559" y="9162"/>
                  <a:pt x="13429" y="10616"/>
                  <a:pt x="10800" y="10616"/>
                </a:cubicBezTo>
                <a:close/>
                <a:moveTo>
                  <a:pt x="10800" y="0"/>
                </a:moveTo>
                <a:cubicBezTo>
                  <a:pt x="4836" y="0"/>
                  <a:pt x="0" y="3299"/>
                  <a:pt x="0" y="7369"/>
                </a:cubicBezTo>
                <a:cubicBezTo>
                  <a:pt x="0" y="11439"/>
                  <a:pt x="2090" y="15742"/>
                  <a:pt x="10800" y="21600"/>
                </a:cubicBezTo>
                <a:cubicBezTo>
                  <a:pt x="19510" y="15742"/>
                  <a:pt x="21600" y="11439"/>
                  <a:pt x="21600" y="7369"/>
                </a:cubicBezTo>
                <a:cubicBezTo>
                  <a:pt x="21600" y="3299"/>
                  <a:pt x="16764" y="0"/>
                  <a:pt x="10800" y="0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defTabSz="914217">
              <a:defRPr>
                <a:solidFill>
                  <a:srgbClr val="4C4C4C"/>
                </a:solidFill>
              </a:defRPr>
            </a:pPr>
            <a:endParaRPr sz="2532" dirty="0">
              <a:solidFill>
                <a:srgbClr val="4C4C4C"/>
              </a:solidFill>
              <a:latin typeface="Lato Light" panose="020F0502020204030203" pitchFamily="34" charset="0"/>
            </a:endParaRPr>
          </a:p>
        </p:txBody>
      </p:sp>
      <p:sp>
        <p:nvSpPr>
          <p:cNvPr id="12" name="Shape 6507">
            <a:extLst>
              <a:ext uri="{FF2B5EF4-FFF2-40B4-BE49-F238E27FC236}">
                <a16:creationId xmlns:a16="http://schemas.microsoft.com/office/drawing/2014/main" id="{46A9DF55-D1DC-D64B-B7C3-F8DA3F96A12F}"/>
              </a:ext>
            </a:extLst>
          </p:cNvPr>
          <p:cNvSpPr/>
          <p:nvPr/>
        </p:nvSpPr>
        <p:spPr>
          <a:xfrm>
            <a:off x="3870246" y="4837425"/>
            <a:ext cx="322348" cy="4724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0616"/>
                </a:moveTo>
                <a:cubicBezTo>
                  <a:pt x="8171" y="10616"/>
                  <a:pt x="6041" y="9162"/>
                  <a:pt x="6041" y="7369"/>
                </a:cubicBezTo>
                <a:cubicBezTo>
                  <a:pt x="6041" y="5576"/>
                  <a:pt x="8171" y="4122"/>
                  <a:pt x="10800" y="4122"/>
                </a:cubicBezTo>
                <a:cubicBezTo>
                  <a:pt x="13429" y="4122"/>
                  <a:pt x="15559" y="5576"/>
                  <a:pt x="15559" y="7369"/>
                </a:cubicBezTo>
                <a:cubicBezTo>
                  <a:pt x="15559" y="9162"/>
                  <a:pt x="13429" y="10616"/>
                  <a:pt x="10800" y="10616"/>
                </a:cubicBezTo>
                <a:close/>
                <a:moveTo>
                  <a:pt x="10800" y="0"/>
                </a:moveTo>
                <a:cubicBezTo>
                  <a:pt x="4836" y="0"/>
                  <a:pt x="0" y="3299"/>
                  <a:pt x="0" y="7369"/>
                </a:cubicBezTo>
                <a:cubicBezTo>
                  <a:pt x="0" y="11439"/>
                  <a:pt x="2090" y="15742"/>
                  <a:pt x="10800" y="21600"/>
                </a:cubicBezTo>
                <a:cubicBezTo>
                  <a:pt x="19510" y="15742"/>
                  <a:pt x="21600" y="11439"/>
                  <a:pt x="21600" y="7369"/>
                </a:cubicBezTo>
                <a:cubicBezTo>
                  <a:pt x="21600" y="3299"/>
                  <a:pt x="16764" y="0"/>
                  <a:pt x="10800" y="0"/>
                </a:cubicBezTo>
                <a:close/>
              </a:path>
            </a:pathLst>
          </a:custGeom>
          <a:solidFill>
            <a:srgbClr val="00B05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defTabSz="914217">
              <a:defRPr>
                <a:solidFill>
                  <a:srgbClr val="4C4C4C"/>
                </a:solidFill>
              </a:defRPr>
            </a:pPr>
            <a:endParaRPr sz="2532" dirty="0">
              <a:solidFill>
                <a:srgbClr val="4C4C4C"/>
              </a:solidFill>
              <a:latin typeface="Lato Light" panose="020F0502020204030203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D7D5BB9-0B2F-E647-BAB7-3B9EC25301F3}"/>
              </a:ext>
            </a:extLst>
          </p:cNvPr>
          <p:cNvSpPr txBox="1"/>
          <p:nvPr/>
        </p:nvSpPr>
        <p:spPr>
          <a:xfrm>
            <a:off x="3732388" y="238073"/>
            <a:ext cx="523893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000" b="1" dirty="0">
                <a:solidFill>
                  <a:srgbClr val="1C2835"/>
                </a:solidFill>
                <a:latin typeface="Montserrat" panose="02000505000000020004" pitchFamily="2" charset="0"/>
                <a:cs typeface="Poppins" pitchFamily="2" charset="77"/>
              </a:rPr>
              <a:t>ABERTURA EXPORTAÇÃO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4470E99-F40A-C642-A042-B8F3DDFAFE68}"/>
              </a:ext>
            </a:extLst>
          </p:cNvPr>
          <p:cNvSpPr txBox="1"/>
          <p:nvPr/>
        </p:nvSpPr>
        <p:spPr>
          <a:xfrm>
            <a:off x="5206160" y="5671079"/>
            <a:ext cx="1317990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YOUR TITLE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F2033BA-1268-174E-A2A6-B6A7A92212D9}"/>
              </a:ext>
            </a:extLst>
          </p:cNvPr>
          <p:cNvSpPr txBox="1"/>
          <p:nvPr/>
        </p:nvSpPr>
        <p:spPr>
          <a:xfrm>
            <a:off x="2688544" y="2647188"/>
            <a:ext cx="8996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1600" dirty="0">
                <a:solidFill>
                  <a:srgbClr val="1C2835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Toronto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1C44582-A246-6344-ACFD-DBF199CD3B4B}"/>
              </a:ext>
            </a:extLst>
          </p:cNvPr>
          <p:cNvSpPr txBox="1"/>
          <p:nvPr/>
        </p:nvSpPr>
        <p:spPr>
          <a:xfrm>
            <a:off x="3490057" y="5415686"/>
            <a:ext cx="10534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1600" dirty="0">
                <a:solidFill>
                  <a:srgbClr val="1C2835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Sao Paulo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301C26C-B80F-2D41-85D3-32B1DDAD04E9}"/>
              </a:ext>
            </a:extLst>
          </p:cNvPr>
          <p:cNvSpPr txBox="1"/>
          <p:nvPr/>
        </p:nvSpPr>
        <p:spPr>
          <a:xfrm>
            <a:off x="7114937" y="2673435"/>
            <a:ext cx="9380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1600" dirty="0">
                <a:solidFill>
                  <a:srgbClr val="1C2835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Moscow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3DC2C28-82B5-2241-9C72-1BFA2A2567F3}"/>
              </a:ext>
            </a:extLst>
          </p:cNvPr>
          <p:cNvSpPr txBox="1"/>
          <p:nvPr/>
        </p:nvSpPr>
        <p:spPr>
          <a:xfrm>
            <a:off x="9650686" y="2996624"/>
            <a:ext cx="7312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1600" dirty="0">
                <a:solidFill>
                  <a:srgbClr val="1C2835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Tokyo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F4A7AD9D-6235-4C0D-A2A7-93DFCB9B26C8}"/>
              </a:ext>
            </a:extLst>
          </p:cNvPr>
          <p:cNvSpPr/>
          <p:nvPr/>
        </p:nvSpPr>
        <p:spPr>
          <a:xfrm>
            <a:off x="10747717" y="182880"/>
            <a:ext cx="1012874" cy="881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DB7BDC4C-0BB4-4312-BE26-51B53B6CDB33}"/>
              </a:ext>
            </a:extLst>
          </p:cNvPr>
          <p:cNvSpPr txBox="1"/>
          <p:nvPr/>
        </p:nvSpPr>
        <p:spPr>
          <a:xfrm>
            <a:off x="4477095" y="6141318"/>
            <a:ext cx="677781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</a:rPr>
              <a:t>QUAIS SKU’S E QTDES PARA CADA DESTINO? QUANDO?</a:t>
            </a:r>
          </a:p>
        </p:txBody>
      </p:sp>
    </p:spTree>
    <p:extLst>
      <p:ext uri="{BB962C8B-B14F-4D97-AF65-F5344CB8AC3E}">
        <p14:creationId xmlns:p14="http://schemas.microsoft.com/office/powerpoint/2010/main" val="84215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tangle 63">
            <a:extLst>
              <a:ext uri="{FF2B5EF4-FFF2-40B4-BE49-F238E27FC236}">
                <a16:creationId xmlns:a16="http://schemas.microsoft.com/office/drawing/2014/main" id="{C4145D28-0BD2-2E4C-A385-3CC03007A6AE}"/>
              </a:ext>
            </a:extLst>
          </p:cNvPr>
          <p:cNvSpPr/>
          <p:nvPr/>
        </p:nvSpPr>
        <p:spPr>
          <a:xfrm>
            <a:off x="2672598" y="5821144"/>
            <a:ext cx="8757402" cy="297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" name="Off-page Connector 3">
            <a:extLst>
              <a:ext uri="{FF2B5EF4-FFF2-40B4-BE49-F238E27FC236}">
                <a16:creationId xmlns:a16="http://schemas.microsoft.com/office/drawing/2014/main" id="{1102A278-AE83-FB4D-A352-24E6FF029566}"/>
              </a:ext>
            </a:extLst>
          </p:cNvPr>
          <p:cNvSpPr/>
          <p:nvPr/>
        </p:nvSpPr>
        <p:spPr>
          <a:xfrm>
            <a:off x="762000" y="1311442"/>
            <a:ext cx="1660358" cy="697832"/>
          </a:xfrm>
          <a:prstGeom prst="flowChartOffpageConnector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459E45-DBA4-1B43-BD1F-149F815A0F8E}"/>
              </a:ext>
            </a:extLst>
          </p:cNvPr>
          <p:cNvSpPr txBox="1"/>
          <p:nvPr/>
        </p:nvSpPr>
        <p:spPr>
          <a:xfrm>
            <a:off x="974062" y="2771022"/>
            <a:ext cx="1236236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600" b="1" dirty="0">
                <a:solidFill>
                  <a:srgbClr val="3984A3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MERCADO</a:t>
            </a:r>
          </a:p>
          <a:p>
            <a:pPr algn="ctr" defTabSz="914217"/>
            <a:r>
              <a:rPr lang="en-US" sz="1600" b="1" dirty="0">
                <a:solidFill>
                  <a:srgbClr val="3984A3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INTERNO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790254A-C19A-1448-9092-72322FBC6982}"/>
              </a:ext>
            </a:extLst>
          </p:cNvPr>
          <p:cNvSpPr txBox="1"/>
          <p:nvPr/>
        </p:nvSpPr>
        <p:spPr>
          <a:xfrm>
            <a:off x="974062" y="4780040"/>
            <a:ext cx="1236236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600" b="1" dirty="0">
                <a:solidFill>
                  <a:srgbClr val="2B526A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MERCADO</a:t>
            </a:r>
          </a:p>
          <a:p>
            <a:pPr algn="ctr" defTabSz="914217"/>
            <a:r>
              <a:rPr lang="en-US" sz="1600" b="1" dirty="0">
                <a:solidFill>
                  <a:srgbClr val="2B526A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EXTERNO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D9F8F8-DE66-AC43-8B0A-753606101706}"/>
              </a:ext>
            </a:extLst>
          </p:cNvPr>
          <p:cNvSpPr/>
          <p:nvPr/>
        </p:nvSpPr>
        <p:spPr>
          <a:xfrm>
            <a:off x="2672598" y="1311442"/>
            <a:ext cx="8757402" cy="274320"/>
          </a:xfrm>
          <a:prstGeom prst="rect">
            <a:avLst/>
          </a:prstGeom>
          <a:gradFill>
            <a:gsLst>
              <a:gs pos="0">
                <a:schemeClr val="accent4"/>
              </a:gs>
              <a:gs pos="100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962B67-F3AF-BD40-BD0E-6BC519AA481A}"/>
              </a:ext>
            </a:extLst>
          </p:cNvPr>
          <p:cNvSpPr/>
          <p:nvPr/>
        </p:nvSpPr>
        <p:spPr>
          <a:xfrm>
            <a:off x="2672598" y="2217438"/>
            <a:ext cx="8757402" cy="297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DEC5E7-CABF-A045-9296-DEE37A2B0078}"/>
              </a:ext>
            </a:extLst>
          </p:cNvPr>
          <p:cNvSpPr/>
          <p:nvPr/>
        </p:nvSpPr>
        <p:spPr>
          <a:xfrm>
            <a:off x="2672598" y="2578028"/>
            <a:ext cx="8757402" cy="297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BB4FD0A-A939-5F40-940D-EC8079E8348B}"/>
              </a:ext>
            </a:extLst>
          </p:cNvPr>
          <p:cNvSpPr/>
          <p:nvPr/>
        </p:nvSpPr>
        <p:spPr>
          <a:xfrm>
            <a:off x="2672598" y="2937836"/>
            <a:ext cx="8757402" cy="297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02E9865-62CF-5F46-B021-1264D03A7D2E}"/>
              </a:ext>
            </a:extLst>
          </p:cNvPr>
          <p:cNvSpPr/>
          <p:nvPr/>
        </p:nvSpPr>
        <p:spPr>
          <a:xfrm>
            <a:off x="2672598" y="3298944"/>
            <a:ext cx="8757402" cy="297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AC0D0AB-4AB0-394A-9F7B-F55887B5C6F0}"/>
              </a:ext>
            </a:extLst>
          </p:cNvPr>
          <p:cNvSpPr/>
          <p:nvPr/>
        </p:nvSpPr>
        <p:spPr>
          <a:xfrm>
            <a:off x="2672598" y="3659143"/>
            <a:ext cx="8757402" cy="297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F69E2C3-081F-3944-ACD7-BDAB1643FD45}"/>
              </a:ext>
            </a:extLst>
          </p:cNvPr>
          <p:cNvSpPr/>
          <p:nvPr/>
        </p:nvSpPr>
        <p:spPr>
          <a:xfrm>
            <a:off x="2672598" y="4018950"/>
            <a:ext cx="8757402" cy="297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FB627CE-9AAD-594E-A6A9-FB15C167ED17}"/>
              </a:ext>
            </a:extLst>
          </p:cNvPr>
          <p:cNvSpPr/>
          <p:nvPr/>
        </p:nvSpPr>
        <p:spPr>
          <a:xfrm>
            <a:off x="2672598" y="4379960"/>
            <a:ext cx="8757402" cy="297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79EC828-895C-E949-AC90-B701A9854CB7}"/>
              </a:ext>
            </a:extLst>
          </p:cNvPr>
          <p:cNvSpPr/>
          <p:nvPr/>
        </p:nvSpPr>
        <p:spPr>
          <a:xfrm>
            <a:off x="2672598" y="4740970"/>
            <a:ext cx="8757402" cy="297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2A447BC-15AB-FF42-AD30-44EC4795EB82}"/>
              </a:ext>
            </a:extLst>
          </p:cNvPr>
          <p:cNvSpPr/>
          <p:nvPr/>
        </p:nvSpPr>
        <p:spPr>
          <a:xfrm>
            <a:off x="2672598" y="5101980"/>
            <a:ext cx="8757402" cy="297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16B8654-3801-9443-AD1A-4A7ECC15E8CE}"/>
              </a:ext>
            </a:extLst>
          </p:cNvPr>
          <p:cNvSpPr/>
          <p:nvPr/>
        </p:nvSpPr>
        <p:spPr>
          <a:xfrm>
            <a:off x="2672598" y="5462760"/>
            <a:ext cx="8757402" cy="297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46E56D3-EE7C-0C4E-8E0A-7F3B6AE95ED1}"/>
              </a:ext>
            </a:extLst>
          </p:cNvPr>
          <p:cNvCxnSpPr>
            <a:cxnSpLocks/>
          </p:cNvCxnSpPr>
          <p:nvPr/>
        </p:nvCxnSpPr>
        <p:spPr>
          <a:xfrm>
            <a:off x="2672598" y="2217438"/>
            <a:ext cx="0" cy="1738885"/>
          </a:xfrm>
          <a:prstGeom prst="line">
            <a:avLst/>
          </a:prstGeom>
          <a:ln w="889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7A90453-5C15-F648-9EDA-E66AC420D95E}"/>
              </a:ext>
            </a:extLst>
          </p:cNvPr>
          <p:cNvCxnSpPr>
            <a:cxnSpLocks/>
          </p:cNvCxnSpPr>
          <p:nvPr/>
        </p:nvCxnSpPr>
        <p:spPr>
          <a:xfrm>
            <a:off x="2672598" y="4018950"/>
            <a:ext cx="0" cy="2097963"/>
          </a:xfrm>
          <a:prstGeom prst="line">
            <a:avLst/>
          </a:prstGeom>
          <a:ln w="88900" cap="rnd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78888058-5EBC-534E-9AC9-9E172BEF5AE1}"/>
              </a:ext>
            </a:extLst>
          </p:cNvPr>
          <p:cNvCxnSpPr>
            <a:cxnSpLocks/>
          </p:cNvCxnSpPr>
          <p:nvPr/>
        </p:nvCxnSpPr>
        <p:spPr>
          <a:xfrm flipH="1">
            <a:off x="2358246" y="3066548"/>
            <a:ext cx="314352" cy="0"/>
          </a:xfrm>
          <a:prstGeom prst="line">
            <a:avLst/>
          </a:prstGeom>
          <a:ln w="88900">
            <a:solidFill>
              <a:schemeClr val="accent2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B5F92A3-484F-4B4A-ABC3-50CEF771066C}"/>
              </a:ext>
            </a:extLst>
          </p:cNvPr>
          <p:cNvCxnSpPr>
            <a:cxnSpLocks/>
          </p:cNvCxnSpPr>
          <p:nvPr/>
        </p:nvCxnSpPr>
        <p:spPr>
          <a:xfrm flipH="1">
            <a:off x="2269929" y="5072445"/>
            <a:ext cx="402670" cy="0"/>
          </a:xfrm>
          <a:prstGeom prst="line">
            <a:avLst/>
          </a:prstGeom>
          <a:ln w="88900">
            <a:solidFill>
              <a:schemeClr val="accent3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8AC45281-90A0-1E4F-9D02-D5066EFF7149}"/>
              </a:ext>
            </a:extLst>
          </p:cNvPr>
          <p:cNvCxnSpPr>
            <a:cxnSpLocks/>
          </p:cNvCxnSpPr>
          <p:nvPr/>
        </p:nvCxnSpPr>
        <p:spPr>
          <a:xfrm>
            <a:off x="2682684" y="1581061"/>
            <a:ext cx="0" cy="304889"/>
          </a:xfrm>
          <a:prstGeom prst="line">
            <a:avLst/>
          </a:prstGeom>
          <a:ln w="444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87E8CCE9-4087-9A46-BBF6-D69674300511}"/>
              </a:ext>
            </a:extLst>
          </p:cNvPr>
          <p:cNvCxnSpPr>
            <a:cxnSpLocks/>
          </p:cNvCxnSpPr>
          <p:nvPr/>
        </p:nvCxnSpPr>
        <p:spPr>
          <a:xfrm>
            <a:off x="4931284" y="1577943"/>
            <a:ext cx="0" cy="308007"/>
          </a:xfrm>
          <a:prstGeom prst="line">
            <a:avLst/>
          </a:prstGeom>
          <a:ln w="444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294275E8-355E-FC4A-90A7-EF5AE887C4A6}"/>
              </a:ext>
            </a:extLst>
          </p:cNvPr>
          <p:cNvCxnSpPr>
            <a:cxnSpLocks/>
          </p:cNvCxnSpPr>
          <p:nvPr/>
        </p:nvCxnSpPr>
        <p:spPr>
          <a:xfrm>
            <a:off x="6948628" y="1577943"/>
            <a:ext cx="0" cy="308007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958B2862-B434-EC43-9E50-F3E3D63B95BB}"/>
              </a:ext>
            </a:extLst>
          </p:cNvPr>
          <p:cNvCxnSpPr>
            <a:cxnSpLocks/>
          </p:cNvCxnSpPr>
          <p:nvPr/>
        </p:nvCxnSpPr>
        <p:spPr>
          <a:xfrm>
            <a:off x="11413015" y="1581061"/>
            <a:ext cx="0" cy="304889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9F849145-843D-6249-A087-091104276C2B}"/>
              </a:ext>
            </a:extLst>
          </p:cNvPr>
          <p:cNvSpPr txBox="1"/>
          <p:nvPr/>
        </p:nvSpPr>
        <p:spPr>
          <a:xfrm>
            <a:off x="3681260" y="1607929"/>
            <a:ext cx="364202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b="1" dirty="0">
                <a:solidFill>
                  <a:srgbClr val="1C2835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Q1</a:t>
            </a:r>
          </a:p>
        </p:txBody>
      </p: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A6E0820C-307D-1347-94EC-8133CEBB5578}"/>
              </a:ext>
            </a:extLst>
          </p:cNvPr>
          <p:cNvCxnSpPr/>
          <p:nvPr/>
        </p:nvCxnSpPr>
        <p:spPr>
          <a:xfrm>
            <a:off x="4927919" y="2009274"/>
            <a:ext cx="0" cy="4467727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8C98DB9C-74CC-5042-B8CB-E524F4298B3D}"/>
              </a:ext>
            </a:extLst>
          </p:cNvPr>
          <p:cNvCxnSpPr/>
          <p:nvPr/>
        </p:nvCxnSpPr>
        <p:spPr>
          <a:xfrm>
            <a:off x="9120340" y="2009274"/>
            <a:ext cx="0" cy="4467727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>
            <a:extLst>
              <a:ext uri="{FF2B5EF4-FFF2-40B4-BE49-F238E27FC236}">
                <a16:creationId xmlns:a16="http://schemas.microsoft.com/office/drawing/2014/main" id="{913F75FA-0095-8B4C-9409-88EE1DE6EE68}"/>
              </a:ext>
            </a:extLst>
          </p:cNvPr>
          <p:cNvSpPr/>
          <p:nvPr/>
        </p:nvSpPr>
        <p:spPr>
          <a:xfrm>
            <a:off x="3269639" y="2217438"/>
            <a:ext cx="1820782" cy="2971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734663B0-76C5-4B4F-A451-FE7673719063}"/>
              </a:ext>
            </a:extLst>
          </p:cNvPr>
          <p:cNvSpPr txBox="1"/>
          <p:nvPr/>
        </p:nvSpPr>
        <p:spPr>
          <a:xfrm>
            <a:off x="3640461" y="2227529"/>
            <a:ext cx="107914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dirty="0">
                <a:solidFill>
                  <a:srgbClr val="FFFFFF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Project XXXX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F7F00F31-4050-7F42-85F2-ECEB29C1B567}"/>
              </a:ext>
            </a:extLst>
          </p:cNvPr>
          <p:cNvSpPr/>
          <p:nvPr/>
        </p:nvSpPr>
        <p:spPr>
          <a:xfrm>
            <a:off x="5230517" y="2577637"/>
            <a:ext cx="5157461" cy="2971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D9451743-07C3-8147-94A7-AF0D791477A9}"/>
              </a:ext>
            </a:extLst>
          </p:cNvPr>
          <p:cNvSpPr/>
          <p:nvPr/>
        </p:nvSpPr>
        <p:spPr>
          <a:xfrm>
            <a:off x="3973013" y="2937444"/>
            <a:ext cx="2129141" cy="2971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59840EE1-F993-C541-8B79-BA970391170C}"/>
              </a:ext>
            </a:extLst>
          </p:cNvPr>
          <p:cNvSpPr/>
          <p:nvPr/>
        </p:nvSpPr>
        <p:spPr>
          <a:xfrm>
            <a:off x="5397843" y="3298552"/>
            <a:ext cx="3688101" cy="2971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99489965-C3D8-6A4B-AFFB-BB467BF4F45A}"/>
              </a:ext>
            </a:extLst>
          </p:cNvPr>
          <p:cNvSpPr/>
          <p:nvPr/>
        </p:nvSpPr>
        <p:spPr>
          <a:xfrm>
            <a:off x="6096000" y="3659143"/>
            <a:ext cx="2741475" cy="2971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4628524-092C-924D-9871-398E89AE566F}"/>
              </a:ext>
            </a:extLst>
          </p:cNvPr>
          <p:cNvSpPr/>
          <p:nvPr/>
        </p:nvSpPr>
        <p:spPr>
          <a:xfrm>
            <a:off x="2872391" y="4017527"/>
            <a:ext cx="1820782" cy="2971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19062975-0928-1C4B-857A-E18A3455C48B}"/>
              </a:ext>
            </a:extLst>
          </p:cNvPr>
          <p:cNvSpPr txBox="1"/>
          <p:nvPr/>
        </p:nvSpPr>
        <p:spPr>
          <a:xfrm>
            <a:off x="3222373" y="4027618"/>
            <a:ext cx="112082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dirty="0">
                <a:solidFill>
                  <a:srgbClr val="FFFFFF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Project  XXXX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169DD47C-BBBE-6E48-B9DF-9EBDDD3B7F0F}"/>
              </a:ext>
            </a:extLst>
          </p:cNvPr>
          <p:cNvSpPr/>
          <p:nvPr/>
        </p:nvSpPr>
        <p:spPr>
          <a:xfrm>
            <a:off x="3735791" y="4380106"/>
            <a:ext cx="2029779" cy="2971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6B4FC149-76F2-DC4E-BC57-D3A4B1F88387}"/>
              </a:ext>
            </a:extLst>
          </p:cNvPr>
          <p:cNvSpPr/>
          <p:nvPr/>
        </p:nvSpPr>
        <p:spPr>
          <a:xfrm>
            <a:off x="4599890" y="4741116"/>
            <a:ext cx="1721799" cy="2971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06143EDE-15C6-0B4D-A170-3A8698BE403C}"/>
              </a:ext>
            </a:extLst>
          </p:cNvPr>
          <p:cNvSpPr/>
          <p:nvPr/>
        </p:nvSpPr>
        <p:spPr>
          <a:xfrm>
            <a:off x="6565808" y="5099354"/>
            <a:ext cx="1721799" cy="2971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81A47555-8F13-6440-8193-2DA58E3846D7}"/>
              </a:ext>
            </a:extLst>
          </p:cNvPr>
          <p:cNvSpPr/>
          <p:nvPr/>
        </p:nvSpPr>
        <p:spPr>
          <a:xfrm>
            <a:off x="8431593" y="5460364"/>
            <a:ext cx="1308700" cy="2971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6B366485-C435-EB4D-A08A-38B2F986E0D3}"/>
              </a:ext>
            </a:extLst>
          </p:cNvPr>
          <p:cNvSpPr/>
          <p:nvPr/>
        </p:nvSpPr>
        <p:spPr>
          <a:xfrm>
            <a:off x="9601629" y="5819733"/>
            <a:ext cx="1738828" cy="2971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cxnSp>
        <p:nvCxnSpPr>
          <p:cNvPr id="66" name="Straight Connector 36">
            <a:extLst>
              <a:ext uri="{FF2B5EF4-FFF2-40B4-BE49-F238E27FC236}">
                <a16:creationId xmlns:a16="http://schemas.microsoft.com/office/drawing/2014/main" id="{BCC440E5-DD47-4548-8E4E-798A13AC79EA}"/>
              </a:ext>
            </a:extLst>
          </p:cNvPr>
          <p:cNvCxnSpPr>
            <a:cxnSpLocks/>
          </p:cNvCxnSpPr>
          <p:nvPr/>
        </p:nvCxnSpPr>
        <p:spPr>
          <a:xfrm>
            <a:off x="9109123" y="1573461"/>
            <a:ext cx="0" cy="308007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42">
            <a:extLst>
              <a:ext uri="{FF2B5EF4-FFF2-40B4-BE49-F238E27FC236}">
                <a16:creationId xmlns:a16="http://schemas.microsoft.com/office/drawing/2014/main" id="{4C581B85-2741-48A2-A339-15265517C553}"/>
              </a:ext>
            </a:extLst>
          </p:cNvPr>
          <p:cNvSpPr txBox="1"/>
          <p:nvPr/>
        </p:nvSpPr>
        <p:spPr>
          <a:xfrm>
            <a:off x="5757471" y="1620903"/>
            <a:ext cx="394660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b="1" dirty="0">
                <a:solidFill>
                  <a:srgbClr val="1C2835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Q2</a:t>
            </a:r>
          </a:p>
        </p:txBody>
      </p:sp>
      <p:sp>
        <p:nvSpPr>
          <p:cNvPr id="68" name="TextBox 42">
            <a:extLst>
              <a:ext uri="{FF2B5EF4-FFF2-40B4-BE49-F238E27FC236}">
                <a16:creationId xmlns:a16="http://schemas.microsoft.com/office/drawing/2014/main" id="{4B5B3E8C-E1BF-47A5-9EAC-B2C1151E8820}"/>
              </a:ext>
            </a:extLst>
          </p:cNvPr>
          <p:cNvSpPr txBox="1"/>
          <p:nvPr/>
        </p:nvSpPr>
        <p:spPr>
          <a:xfrm>
            <a:off x="7884120" y="1619705"/>
            <a:ext cx="399468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b="1" dirty="0">
                <a:solidFill>
                  <a:srgbClr val="1C2835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Q3</a:t>
            </a:r>
          </a:p>
        </p:txBody>
      </p:sp>
      <p:sp>
        <p:nvSpPr>
          <p:cNvPr id="69" name="TextBox 42">
            <a:extLst>
              <a:ext uri="{FF2B5EF4-FFF2-40B4-BE49-F238E27FC236}">
                <a16:creationId xmlns:a16="http://schemas.microsoft.com/office/drawing/2014/main" id="{17E3D73A-5FA2-4968-9D87-B61064288D0E}"/>
              </a:ext>
            </a:extLst>
          </p:cNvPr>
          <p:cNvSpPr txBox="1"/>
          <p:nvPr/>
        </p:nvSpPr>
        <p:spPr>
          <a:xfrm>
            <a:off x="10068920" y="1588966"/>
            <a:ext cx="410690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b="1" dirty="0">
                <a:solidFill>
                  <a:srgbClr val="1C2835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Q4</a:t>
            </a:r>
          </a:p>
        </p:txBody>
      </p:sp>
      <p:sp>
        <p:nvSpPr>
          <p:cNvPr id="70" name="Retângulo 69">
            <a:extLst>
              <a:ext uri="{FF2B5EF4-FFF2-40B4-BE49-F238E27FC236}">
                <a16:creationId xmlns:a16="http://schemas.microsoft.com/office/drawing/2014/main" id="{D86599E7-381A-42F3-8D32-887857C46784}"/>
              </a:ext>
            </a:extLst>
          </p:cNvPr>
          <p:cNvSpPr/>
          <p:nvPr/>
        </p:nvSpPr>
        <p:spPr>
          <a:xfrm>
            <a:off x="10747717" y="182880"/>
            <a:ext cx="1012874" cy="881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71" name="Straight Connector 89">
            <a:extLst>
              <a:ext uri="{FF2B5EF4-FFF2-40B4-BE49-F238E27FC236}">
                <a16:creationId xmlns:a16="http://schemas.microsoft.com/office/drawing/2014/main" id="{AD4B3090-1A6E-489E-993C-1CC4F4B78882}"/>
              </a:ext>
            </a:extLst>
          </p:cNvPr>
          <p:cNvCxnSpPr/>
          <p:nvPr/>
        </p:nvCxnSpPr>
        <p:spPr>
          <a:xfrm>
            <a:off x="6937702" y="2004507"/>
            <a:ext cx="0" cy="4467727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90">
            <a:extLst>
              <a:ext uri="{FF2B5EF4-FFF2-40B4-BE49-F238E27FC236}">
                <a16:creationId xmlns:a16="http://schemas.microsoft.com/office/drawing/2014/main" id="{F9D8D770-BED8-4AC5-85D3-16D09F850A95}"/>
              </a:ext>
            </a:extLst>
          </p:cNvPr>
          <p:cNvCxnSpPr/>
          <p:nvPr/>
        </p:nvCxnSpPr>
        <p:spPr>
          <a:xfrm>
            <a:off x="11415875" y="2033082"/>
            <a:ext cx="0" cy="4467727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5">
            <a:extLst>
              <a:ext uri="{FF2B5EF4-FFF2-40B4-BE49-F238E27FC236}">
                <a16:creationId xmlns:a16="http://schemas.microsoft.com/office/drawing/2014/main" id="{BB5C70DC-4E74-49A0-8C67-87EEBE15D5E0}"/>
              </a:ext>
            </a:extLst>
          </p:cNvPr>
          <p:cNvSpPr txBox="1"/>
          <p:nvPr/>
        </p:nvSpPr>
        <p:spPr>
          <a:xfrm>
            <a:off x="4103281" y="4365821"/>
            <a:ext cx="112082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dirty="0">
                <a:solidFill>
                  <a:srgbClr val="FFFFFF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Project  XXXX</a:t>
            </a:r>
          </a:p>
        </p:txBody>
      </p:sp>
      <p:sp>
        <p:nvSpPr>
          <p:cNvPr id="74" name="TextBox 75">
            <a:extLst>
              <a:ext uri="{FF2B5EF4-FFF2-40B4-BE49-F238E27FC236}">
                <a16:creationId xmlns:a16="http://schemas.microsoft.com/office/drawing/2014/main" id="{5E8F05B5-5D5F-4460-B9FA-92678E0B8126}"/>
              </a:ext>
            </a:extLst>
          </p:cNvPr>
          <p:cNvSpPr txBox="1"/>
          <p:nvPr/>
        </p:nvSpPr>
        <p:spPr>
          <a:xfrm>
            <a:off x="4855236" y="4733646"/>
            <a:ext cx="112082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dirty="0">
                <a:solidFill>
                  <a:srgbClr val="FFFFFF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Project  XXXX</a:t>
            </a:r>
          </a:p>
        </p:txBody>
      </p:sp>
      <p:sp>
        <p:nvSpPr>
          <p:cNvPr id="89" name="TextBox 75">
            <a:extLst>
              <a:ext uri="{FF2B5EF4-FFF2-40B4-BE49-F238E27FC236}">
                <a16:creationId xmlns:a16="http://schemas.microsoft.com/office/drawing/2014/main" id="{502E2829-7C05-4E7E-BD8F-13E368AD76F7}"/>
              </a:ext>
            </a:extLst>
          </p:cNvPr>
          <p:cNvSpPr txBox="1"/>
          <p:nvPr/>
        </p:nvSpPr>
        <p:spPr>
          <a:xfrm>
            <a:off x="6906853" y="5113131"/>
            <a:ext cx="112082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dirty="0">
                <a:solidFill>
                  <a:srgbClr val="FFFFFF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Project  XXXX</a:t>
            </a:r>
          </a:p>
        </p:txBody>
      </p:sp>
      <p:sp>
        <p:nvSpPr>
          <p:cNvPr id="92" name="TextBox 75">
            <a:extLst>
              <a:ext uri="{FF2B5EF4-FFF2-40B4-BE49-F238E27FC236}">
                <a16:creationId xmlns:a16="http://schemas.microsoft.com/office/drawing/2014/main" id="{4524189C-C78D-4A84-9F77-E83A3AF66890}"/>
              </a:ext>
            </a:extLst>
          </p:cNvPr>
          <p:cNvSpPr txBox="1"/>
          <p:nvPr/>
        </p:nvSpPr>
        <p:spPr>
          <a:xfrm>
            <a:off x="8548712" y="5437248"/>
            <a:ext cx="112082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dirty="0">
                <a:solidFill>
                  <a:srgbClr val="FFFFFF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Project  XXXX</a:t>
            </a:r>
          </a:p>
        </p:txBody>
      </p:sp>
      <p:sp>
        <p:nvSpPr>
          <p:cNvPr id="93" name="TextBox 75">
            <a:extLst>
              <a:ext uri="{FF2B5EF4-FFF2-40B4-BE49-F238E27FC236}">
                <a16:creationId xmlns:a16="http://schemas.microsoft.com/office/drawing/2014/main" id="{A6E2C115-84F6-42CB-AC83-DABE47F5C10D}"/>
              </a:ext>
            </a:extLst>
          </p:cNvPr>
          <p:cNvSpPr txBox="1"/>
          <p:nvPr/>
        </p:nvSpPr>
        <p:spPr>
          <a:xfrm>
            <a:off x="9919199" y="5817092"/>
            <a:ext cx="112082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dirty="0">
                <a:solidFill>
                  <a:srgbClr val="FFFFFF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Project  XXXX</a:t>
            </a:r>
          </a:p>
        </p:txBody>
      </p:sp>
      <p:sp>
        <p:nvSpPr>
          <p:cNvPr id="94" name="TextBox 54">
            <a:extLst>
              <a:ext uri="{FF2B5EF4-FFF2-40B4-BE49-F238E27FC236}">
                <a16:creationId xmlns:a16="http://schemas.microsoft.com/office/drawing/2014/main" id="{08323CF7-8D28-47C9-A970-7A23F584F219}"/>
              </a:ext>
            </a:extLst>
          </p:cNvPr>
          <p:cNvSpPr txBox="1"/>
          <p:nvPr/>
        </p:nvSpPr>
        <p:spPr>
          <a:xfrm>
            <a:off x="7031950" y="2582562"/>
            <a:ext cx="107914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dirty="0">
                <a:solidFill>
                  <a:srgbClr val="FFFFFF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Project XXXX</a:t>
            </a:r>
          </a:p>
        </p:txBody>
      </p:sp>
      <p:sp>
        <p:nvSpPr>
          <p:cNvPr id="95" name="TextBox 54">
            <a:extLst>
              <a:ext uri="{FF2B5EF4-FFF2-40B4-BE49-F238E27FC236}">
                <a16:creationId xmlns:a16="http://schemas.microsoft.com/office/drawing/2014/main" id="{9CF15EEB-A586-4B2F-A07E-85B1888CACEF}"/>
              </a:ext>
            </a:extLst>
          </p:cNvPr>
          <p:cNvSpPr txBox="1"/>
          <p:nvPr/>
        </p:nvSpPr>
        <p:spPr>
          <a:xfrm>
            <a:off x="4473682" y="2931177"/>
            <a:ext cx="107914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dirty="0">
                <a:solidFill>
                  <a:srgbClr val="FFFFFF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Project XXXX</a:t>
            </a:r>
          </a:p>
        </p:txBody>
      </p:sp>
      <p:sp>
        <p:nvSpPr>
          <p:cNvPr id="96" name="TextBox 54">
            <a:extLst>
              <a:ext uri="{FF2B5EF4-FFF2-40B4-BE49-F238E27FC236}">
                <a16:creationId xmlns:a16="http://schemas.microsoft.com/office/drawing/2014/main" id="{F1612A72-BBF0-4654-A1B1-79C417D6CEC1}"/>
              </a:ext>
            </a:extLst>
          </p:cNvPr>
          <p:cNvSpPr txBox="1"/>
          <p:nvPr/>
        </p:nvSpPr>
        <p:spPr>
          <a:xfrm>
            <a:off x="6765908" y="3305232"/>
            <a:ext cx="107914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dirty="0">
                <a:solidFill>
                  <a:srgbClr val="FFFFFF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Project XXXX</a:t>
            </a:r>
          </a:p>
        </p:txBody>
      </p:sp>
      <p:sp>
        <p:nvSpPr>
          <p:cNvPr id="97" name="TextBox 54">
            <a:extLst>
              <a:ext uri="{FF2B5EF4-FFF2-40B4-BE49-F238E27FC236}">
                <a16:creationId xmlns:a16="http://schemas.microsoft.com/office/drawing/2014/main" id="{010520D7-AF5E-428D-8826-CC53FB482876}"/>
              </a:ext>
            </a:extLst>
          </p:cNvPr>
          <p:cNvSpPr txBox="1"/>
          <p:nvPr/>
        </p:nvSpPr>
        <p:spPr>
          <a:xfrm>
            <a:off x="6819265" y="3657723"/>
            <a:ext cx="107914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dirty="0">
                <a:solidFill>
                  <a:srgbClr val="FFFFFF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Project XXXX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7BD3E6-48DD-534F-BA74-2BA8BA004B3F}"/>
              </a:ext>
            </a:extLst>
          </p:cNvPr>
          <p:cNvSpPr txBox="1"/>
          <p:nvPr/>
        </p:nvSpPr>
        <p:spPr>
          <a:xfrm>
            <a:off x="939741" y="195462"/>
            <a:ext cx="103125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/>
            <a:r>
              <a:rPr lang="en-US" sz="3000" b="1" dirty="0">
                <a:solidFill>
                  <a:srgbClr val="1C2835"/>
                </a:solidFill>
                <a:latin typeface="Montserrat" panose="02000505000000020004" pitchFamily="2" charset="0"/>
                <a:cs typeface="Poppins" pitchFamily="2" charset="77"/>
              </a:rPr>
              <a:t>LANÇAMENTOS PREVISTOS/ABERTURA</a:t>
            </a:r>
          </a:p>
          <a:p>
            <a:pPr algn="ctr" defTabSz="914217"/>
            <a:r>
              <a:rPr lang="en-US" sz="3000" b="1" dirty="0">
                <a:solidFill>
                  <a:srgbClr val="1C2835"/>
                </a:solidFill>
                <a:latin typeface="Montserrat" panose="02000505000000020004" pitchFamily="2" charset="0"/>
                <a:cs typeface="Poppins" pitchFamily="2" charset="77"/>
              </a:rPr>
              <a:t>DE MERCADO 2022</a:t>
            </a:r>
          </a:p>
        </p:txBody>
      </p:sp>
    </p:spTree>
    <p:extLst>
      <p:ext uri="{BB962C8B-B14F-4D97-AF65-F5344CB8AC3E}">
        <p14:creationId xmlns:p14="http://schemas.microsoft.com/office/powerpoint/2010/main" val="720388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573D9AD-5E5C-744C-8A83-4FBCB28693CA}"/>
              </a:ext>
            </a:extLst>
          </p:cNvPr>
          <p:cNvSpPr txBox="1"/>
          <p:nvPr/>
        </p:nvSpPr>
        <p:spPr>
          <a:xfrm>
            <a:off x="1172879" y="406573"/>
            <a:ext cx="970009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/>
            <a:r>
              <a:rPr lang="en-US" sz="3000" b="1" dirty="0">
                <a:solidFill>
                  <a:srgbClr val="08204C"/>
                </a:solidFill>
                <a:latin typeface="Montserrat" panose="02000505000000020004" pitchFamily="2" charset="0"/>
                <a:cs typeface="Poppins" pitchFamily="2" charset="77"/>
              </a:rPr>
              <a:t>LANÇAMENTOS PREVISTOS PRÓXIMO QUARTER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CEA1A84-A9DD-DF4A-86D6-516BA09CA093}"/>
              </a:ext>
            </a:extLst>
          </p:cNvPr>
          <p:cNvSpPr/>
          <p:nvPr/>
        </p:nvSpPr>
        <p:spPr>
          <a:xfrm>
            <a:off x="1969856" y="2318867"/>
            <a:ext cx="2306490" cy="230649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2" name="Block Arc 1">
            <a:extLst>
              <a:ext uri="{FF2B5EF4-FFF2-40B4-BE49-F238E27FC236}">
                <a16:creationId xmlns:a16="http://schemas.microsoft.com/office/drawing/2014/main" id="{33930D9F-216A-AF46-8251-15A6E652BC41}"/>
              </a:ext>
            </a:extLst>
          </p:cNvPr>
          <p:cNvSpPr/>
          <p:nvPr/>
        </p:nvSpPr>
        <p:spPr>
          <a:xfrm rot="5400000">
            <a:off x="976190" y="1325202"/>
            <a:ext cx="4293822" cy="4293821"/>
          </a:xfrm>
          <a:prstGeom prst="blockArc">
            <a:avLst>
              <a:gd name="adj1" fmla="val 10800000"/>
              <a:gd name="adj2" fmla="val 9583993"/>
              <a:gd name="adj3" fmla="val 2139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4" name="Block Arc 3">
            <a:extLst>
              <a:ext uri="{FF2B5EF4-FFF2-40B4-BE49-F238E27FC236}">
                <a16:creationId xmlns:a16="http://schemas.microsoft.com/office/drawing/2014/main" id="{0C8CAF75-CB80-FC4D-9E66-E2E5EC28C2F9}"/>
              </a:ext>
            </a:extLst>
          </p:cNvPr>
          <p:cNvSpPr/>
          <p:nvPr/>
        </p:nvSpPr>
        <p:spPr>
          <a:xfrm rot="5400000">
            <a:off x="1175482" y="1524494"/>
            <a:ext cx="3895238" cy="3895237"/>
          </a:xfrm>
          <a:prstGeom prst="blockArc">
            <a:avLst>
              <a:gd name="adj1" fmla="val 10800000"/>
              <a:gd name="adj2" fmla="val 2371958"/>
              <a:gd name="adj3" fmla="val 2015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5" name="Block Arc 4">
            <a:extLst>
              <a:ext uri="{FF2B5EF4-FFF2-40B4-BE49-F238E27FC236}">
                <a16:creationId xmlns:a16="http://schemas.microsoft.com/office/drawing/2014/main" id="{3D055666-285B-8143-8E8F-551E97333585}"/>
              </a:ext>
            </a:extLst>
          </p:cNvPr>
          <p:cNvSpPr/>
          <p:nvPr/>
        </p:nvSpPr>
        <p:spPr>
          <a:xfrm rot="5400000">
            <a:off x="1386498" y="1735509"/>
            <a:ext cx="3473207" cy="3473206"/>
          </a:xfrm>
          <a:prstGeom prst="blockArc">
            <a:avLst>
              <a:gd name="adj1" fmla="val 10800000"/>
              <a:gd name="adj2" fmla="val 6100694"/>
              <a:gd name="adj3" fmla="val 204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9BA87ED0-B5E4-604F-B237-ACD9342AB1AB}"/>
              </a:ext>
            </a:extLst>
          </p:cNvPr>
          <p:cNvSpPr/>
          <p:nvPr/>
        </p:nvSpPr>
        <p:spPr>
          <a:xfrm rot="5400000">
            <a:off x="1585790" y="1934802"/>
            <a:ext cx="3074622" cy="3074621"/>
          </a:xfrm>
          <a:prstGeom prst="blockArc">
            <a:avLst>
              <a:gd name="adj1" fmla="val 10800000"/>
              <a:gd name="adj2" fmla="val 112673"/>
              <a:gd name="adj3" fmla="val 231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7" name="Block Arc 6">
            <a:extLst>
              <a:ext uri="{FF2B5EF4-FFF2-40B4-BE49-F238E27FC236}">
                <a16:creationId xmlns:a16="http://schemas.microsoft.com/office/drawing/2014/main" id="{E4FE88DF-328D-9944-B493-25D86472453B}"/>
              </a:ext>
            </a:extLst>
          </p:cNvPr>
          <p:cNvSpPr/>
          <p:nvPr/>
        </p:nvSpPr>
        <p:spPr>
          <a:xfrm rot="5400000">
            <a:off x="1585790" y="1934802"/>
            <a:ext cx="3074622" cy="3074621"/>
          </a:xfrm>
          <a:prstGeom prst="blockArc">
            <a:avLst>
              <a:gd name="adj1" fmla="val 10800000"/>
              <a:gd name="adj2" fmla="val 7427840"/>
              <a:gd name="adj3" fmla="val 2696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AAAAAA"/>
              </a:solidFill>
              <a:latin typeface="Lato Light" panose="020F0502020204030203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5EBEA69-01FF-8F41-B4C6-B02A6638C57B}"/>
              </a:ext>
            </a:extLst>
          </p:cNvPr>
          <p:cNvSpPr/>
          <p:nvPr/>
        </p:nvSpPr>
        <p:spPr>
          <a:xfrm>
            <a:off x="6648573" y="1727566"/>
            <a:ext cx="832338" cy="8323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2DFF0AE-DE26-D441-BFF6-6C97A9ECFE93}"/>
              </a:ext>
            </a:extLst>
          </p:cNvPr>
          <p:cNvSpPr/>
          <p:nvPr/>
        </p:nvSpPr>
        <p:spPr>
          <a:xfrm>
            <a:off x="6648573" y="3384492"/>
            <a:ext cx="832338" cy="8323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5A1607-A816-C64F-949A-31625CFBDB14}"/>
              </a:ext>
            </a:extLst>
          </p:cNvPr>
          <p:cNvSpPr/>
          <p:nvPr/>
        </p:nvSpPr>
        <p:spPr>
          <a:xfrm>
            <a:off x="6648573" y="5113867"/>
            <a:ext cx="832338" cy="83233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6E9B6CCD-DFE5-B743-88EE-C9582BD85ECC}"/>
              </a:ext>
            </a:extLst>
          </p:cNvPr>
          <p:cNvSpPr txBox="1">
            <a:spLocks/>
          </p:cNvSpPr>
          <p:nvPr/>
        </p:nvSpPr>
        <p:spPr>
          <a:xfrm>
            <a:off x="7679682" y="1710210"/>
            <a:ext cx="3384158" cy="1117229"/>
          </a:xfrm>
          <a:prstGeom prst="rect">
            <a:avLst/>
          </a:prstGeom>
        </p:spPr>
        <p:txBody>
          <a:bodyPr vert="horz" wrap="square" lIns="45720" tIns="22860" rIns="45720" bIns="22860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750"/>
              </a:lnSpc>
            </a:pP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Insumos</a:t>
            </a:r>
            <a:r>
              <a:rPr lang="en-US" sz="1600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: </a:t>
            </a: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Março</a:t>
            </a:r>
            <a:endParaRPr lang="en-US" sz="1600" dirty="0">
              <a:solidFill>
                <a:schemeClr val="accent6">
                  <a:lumMod val="10000"/>
                </a:schemeClr>
              </a:solidFill>
              <a:latin typeface="Montserrat" panose="02000505000000020004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l" defTabSz="543818">
              <a:lnSpc>
                <a:spcPts val="1750"/>
              </a:lnSpc>
            </a:pPr>
            <a:r>
              <a:rPr lang="en-US" sz="1600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Teste: Abril</a:t>
            </a:r>
          </a:p>
          <a:p>
            <a:pPr algn="l" defTabSz="543818">
              <a:lnSpc>
                <a:spcPts val="1750"/>
              </a:lnSpc>
            </a:pP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Comercialização</a:t>
            </a:r>
            <a:r>
              <a:rPr lang="en-US" sz="1600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: </a:t>
            </a: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Junho</a:t>
            </a:r>
            <a:endParaRPr lang="en-US" sz="1600" dirty="0">
              <a:solidFill>
                <a:schemeClr val="accent6">
                  <a:lumMod val="10000"/>
                </a:schemeClr>
              </a:solidFill>
              <a:latin typeface="Montserrat" panose="02000505000000020004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l" defTabSz="543818">
              <a:lnSpc>
                <a:spcPts val="1750"/>
              </a:lnSpc>
            </a:pP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Qtde</a:t>
            </a:r>
            <a:r>
              <a:rPr lang="en-US" sz="1600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: </a:t>
            </a: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em</a:t>
            </a:r>
            <a:r>
              <a:rPr lang="en-US" sz="1600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análise</a:t>
            </a:r>
            <a:endParaRPr lang="en-US" sz="1600" dirty="0">
              <a:solidFill>
                <a:schemeClr val="accent6">
                  <a:lumMod val="10000"/>
                </a:schemeClr>
              </a:solidFill>
              <a:latin typeface="Montserrat" panose="02000505000000020004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E4FC9ED-D844-0F46-AC44-BB541F1B1AE5}"/>
              </a:ext>
            </a:extLst>
          </p:cNvPr>
          <p:cNvSpPr txBox="1"/>
          <p:nvPr/>
        </p:nvSpPr>
        <p:spPr>
          <a:xfrm>
            <a:off x="7679682" y="1293325"/>
            <a:ext cx="1386918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8204C"/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PRODUTO 1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0B9F73C-8445-2E45-B807-679BF77E1523}"/>
              </a:ext>
            </a:extLst>
          </p:cNvPr>
          <p:cNvSpPr txBox="1"/>
          <p:nvPr/>
        </p:nvSpPr>
        <p:spPr>
          <a:xfrm>
            <a:off x="7679682" y="3063335"/>
            <a:ext cx="1426994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8204C"/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PRODUTO 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8E49076-C27D-784C-B1D8-3740EA9D24CA}"/>
              </a:ext>
            </a:extLst>
          </p:cNvPr>
          <p:cNvSpPr txBox="1"/>
          <p:nvPr/>
        </p:nvSpPr>
        <p:spPr>
          <a:xfrm>
            <a:off x="7679682" y="4809236"/>
            <a:ext cx="1425390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08204C"/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PRODUTO 3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EFF256BB-881C-904E-86DC-2831153B2106}"/>
              </a:ext>
            </a:extLst>
          </p:cNvPr>
          <p:cNvGrpSpPr/>
          <p:nvPr/>
        </p:nvGrpSpPr>
        <p:grpSpPr>
          <a:xfrm>
            <a:off x="2570418" y="2868374"/>
            <a:ext cx="1105366" cy="1168450"/>
            <a:chOff x="10689077" y="6885187"/>
            <a:chExt cx="2999494" cy="3170675"/>
          </a:xfrm>
          <a:solidFill>
            <a:schemeClr val="bg2"/>
          </a:solidFill>
        </p:grpSpPr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33F10742-9E52-5D48-9787-51EE04D475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89077" y="6885187"/>
              <a:ext cx="2999494" cy="2686404"/>
            </a:xfrm>
            <a:custGeom>
              <a:avLst/>
              <a:gdLst>
                <a:gd name="connsiteX0" fmla="*/ 1067711 w 1462540"/>
                <a:gd name="connsiteY0" fmla="*/ 1044625 h 1309880"/>
                <a:gd name="connsiteX1" fmla="*/ 1082050 w 1462540"/>
                <a:gd name="connsiteY1" fmla="*/ 1050491 h 1309880"/>
                <a:gd name="connsiteX2" fmla="*/ 1250217 w 1462540"/>
                <a:gd name="connsiteY2" fmla="*/ 1218658 h 1309880"/>
                <a:gd name="connsiteX3" fmla="*/ 1250217 w 1462540"/>
                <a:gd name="connsiteY3" fmla="*/ 1247338 h 1309880"/>
                <a:gd name="connsiteX4" fmla="*/ 1221538 w 1462540"/>
                <a:gd name="connsiteY4" fmla="*/ 1247338 h 1309880"/>
                <a:gd name="connsiteX5" fmla="*/ 1053371 w 1462540"/>
                <a:gd name="connsiteY5" fmla="*/ 1079171 h 1309880"/>
                <a:gd name="connsiteX6" fmla="*/ 1053371 w 1462540"/>
                <a:gd name="connsiteY6" fmla="*/ 1050491 h 1309880"/>
                <a:gd name="connsiteX7" fmla="*/ 1067711 w 1462540"/>
                <a:gd name="connsiteY7" fmla="*/ 1044625 h 1309880"/>
                <a:gd name="connsiteX8" fmla="*/ 397641 w 1462540"/>
                <a:gd name="connsiteY8" fmla="*/ 1044625 h 1309880"/>
                <a:gd name="connsiteX9" fmla="*/ 412024 w 1462540"/>
                <a:gd name="connsiteY9" fmla="*/ 1050491 h 1309880"/>
                <a:gd name="connsiteX10" fmla="*/ 412024 w 1462540"/>
                <a:gd name="connsiteY10" fmla="*/ 1079171 h 1309880"/>
                <a:gd name="connsiteX11" fmla="*/ 243995 w 1462540"/>
                <a:gd name="connsiteY11" fmla="*/ 1247338 h 1309880"/>
                <a:gd name="connsiteX12" fmla="*/ 215228 w 1462540"/>
                <a:gd name="connsiteY12" fmla="*/ 1247338 h 1309880"/>
                <a:gd name="connsiteX13" fmla="*/ 215228 w 1462540"/>
                <a:gd name="connsiteY13" fmla="*/ 1218658 h 1309880"/>
                <a:gd name="connsiteX14" fmla="*/ 383257 w 1462540"/>
                <a:gd name="connsiteY14" fmla="*/ 1050491 h 1309880"/>
                <a:gd name="connsiteX15" fmla="*/ 397641 w 1462540"/>
                <a:gd name="connsiteY15" fmla="*/ 1044625 h 1309880"/>
                <a:gd name="connsiteX16" fmla="*/ 1204039 w 1462540"/>
                <a:gd name="connsiteY16" fmla="*/ 711433 h 1309880"/>
                <a:gd name="connsiteX17" fmla="*/ 1441651 w 1462540"/>
                <a:gd name="connsiteY17" fmla="*/ 711433 h 1309880"/>
                <a:gd name="connsiteX18" fmla="*/ 1462540 w 1462540"/>
                <a:gd name="connsiteY18" fmla="*/ 731275 h 1309880"/>
                <a:gd name="connsiteX19" fmla="*/ 1441651 w 1462540"/>
                <a:gd name="connsiteY19" fmla="*/ 751117 h 1309880"/>
                <a:gd name="connsiteX20" fmla="*/ 1204039 w 1462540"/>
                <a:gd name="connsiteY20" fmla="*/ 751117 h 1309880"/>
                <a:gd name="connsiteX21" fmla="*/ 1183803 w 1462540"/>
                <a:gd name="connsiteY21" fmla="*/ 731275 h 1309880"/>
                <a:gd name="connsiteX22" fmla="*/ 1204039 w 1462540"/>
                <a:gd name="connsiteY22" fmla="*/ 711433 h 1309880"/>
                <a:gd name="connsiteX23" fmla="*/ 20283 w 1462540"/>
                <a:gd name="connsiteY23" fmla="*/ 711433 h 1309880"/>
                <a:gd name="connsiteX24" fmla="*/ 257796 w 1462540"/>
                <a:gd name="connsiteY24" fmla="*/ 711433 h 1309880"/>
                <a:gd name="connsiteX25" fmla="*/ 278734 w 1462540"/>
                <a:gd name="connsiteY25" fmla="*/ 731275 h 1309880"/>
                <a:gd name="connsiteX26" fmla="*/ 257796 w 1462540"/>
                <a:gd name="connsiteY26" fmla="*/ 751117 h 1309880"/>
                <a:gd name="connsiteX27" fmla="*/ 20283 w 1462540"/>
                <a:gd name="connsiteY27" fmla="*/ 751117 h 1309880"/>
                <a:gd name="connsiteX28" fmla="*/ 0 w 1462540"/>
                <a:gd name="connsiteY28" fmla="*/ 731275 h 1309880"/>
                <a:gd name="connsiteX29" fmla="*/ 20283 w 1462540"/>
                <a:gd name="connsiteY29" fmla="*/ 711433 h 1309880"/>
                <a:gd name="connsiteX30" fmla="*/ 732710 w 1462540"/>
                <a:gd name="connsiteY30" fmla="*/ 377317 h 1309880"/>
                <a:gd name="connsiteX31" fmla="*/ 1108263 w 1462540"/>
                <a:gd name="connsiteY31" fmla="*/ 752870 h 1309880"/>
                <a:gd name="connsiteX32" fmla="*/ 998128 w 1462540"/>
                <a:gd name="connsiteY32" fmla="*/ 1018533 h 1309880"/>
                <a:gd name="connsiteX33" fmla="*/ 972587 w 1462540"/>
                <a:gd name="connsiteY33" fmla="*/ 1039584 h 1309880"/>
                <a:gd name="connsiteX34" fmla="*/ 965852 w 1462540"/>
                <a:gd name="connsiteY34" fmla="*/ 1045759 h 1309880"/>
                <a:gd name="connsiteX35" fmla="*/ 871462 w 1462540"/>
                <a:gd name="connsiteY35" fmla="*/ 1165728 h 1309880"/>
                <a:gd name="connsiteX36" fmla="*/ 823097 w 1462540"/>
                <a:gd name="connsiteY36" fmla="*/ 1309880 h 1309880"/>
                <a:gd name="connsiteX37" fmla="*/ 640095 w 1462540"/>
                <a:gd name="connsiteY37" fmla="*/ 1309880 h 1309880"/>
                <a:gd name="connsiteX38" fmla="*/ 591077 w 1462540"/>
                <a:gd name="connsiteY38" fmla="*/ 1165728 h 1309880"/>
                <a:gd name="connsiteX39" fmla="*/ 483890 w 1462540"/>
                <a:gd name="connsiteY39" fmla="*/ 1034026 h 1309880"/>
                <a:gd name="connsiteX40" fmla="*/ 485832 w 1462540"/>
                <a:gd name="connsiteY40" fmla="*/ 1034026 h 1309880"/>
                <a:gd name="connsiteX41" fmla="*/ 467048 w 1462540"/>
                <a:gd name="connsiteY41" fmla="*/ 1018533 h 1309880"/>
                <a:gd name="connsiteX42" fmla="*/ 357158 w 1462540"/>
                <a:gd name="connsiteY42" fmla="*/ 752870 h 1309880"/>
                <a:gd name="connsiteX43" fmla="*/ 732710 w 1462540"/>
                <a:gd name="connsiteY43" fmla="*/ 377317 h 1309880"/>
                <a:gd name="connsiteX44" fmla="*/ 1235878 w 1462540"/>
                <a:gd name="connsiteY44" fmla="*/ 206612 h 1309880"/>
                <a:gd name="connsiteX45" fmla="*/ 1250217 w 1462540"/>
                <a:gd name="connsiteY45" fmla="*/ 212947 h 1309880"/>
                <a:gd name="connsiteX46" fmla="*/ 1250217 w 1462540"/>
                <a:gd name="connsiteY46" fmla="*/ 241540 h 1309880"/>
                <a:gd name="connsiteX47" fmla="*/ 1082050 w 1462540"/>
                <a:gd name="connsiteY47" fmla="*/ 409194 h 1309880"/>
                <a:gd name="connsiteX48" fmla="*/ 1053371 w 1462540"/>
                <a:gd name="connsiteY48" fmla="*/ 409194 h 1309880"/>
                <a:gd name="connsiteX49" fmla="*/ 1053371 w 1462540"/>
                <a:gd name="connsiteY49" fmla="*/ 380602 h 1309880"/>
                <a:gd name="connsiteX50" fmla="*/ 1221538 w 1462540"/>
                <a:gd name="connsiteY50" fmla="*/ 212947 h 1309880"/>
                <a:gd name="connsiteX51" fmla="*/ 1235878 w 1462540"/>
                <a:gd name="connsiteY51" fmla="*/ 206612 h 1309880"/>
                <a:gd name="connsiteX52" fmla="*/ 229612 w 1462540"/>
                <a:gd name="connsiteY52" fmla="*/ 206612 h 1309880"/>
                <a:gd name="connsiteX53" fmla="*/ 243995 w 1462540"/>
                <a:gd name="connsiteY53" fmla="*/ 212947 h 1309880"/>
                <a:gd name="connsiteX54" fmla="*/ 412024 w 1462540"/>
                <a:gd name="connsiteY54" fmla="*/ 380602 h 1309880"/>
                <a:gd name="connsiteX55" fmla="*/ 412024 w 1462540"/>
                <a:gd name="connsiteY55" fmla="*/ 409194 h 1309880"/>
                <a:gd name="connsiteX56" fmla="*/ 383257 w 1462540"/>
                <a:gd name="connsiteY56" fmla="*/ 409194 h 1309880"/>
                <a:gd name="connsiteX57" fmla="*/ 215228 w 1462540"/>
                <a:gd name="connsiteY57" fmla="*/ 241540 h 1309880"/>
                <a:gd name="connsiteX58" fmla="*/ 215228 w 1462540"/>
                <a:gd name="connsiteY58" fmla="*/ 212947 h 1309880"/>
                <a:gd name="connsiteX59" fmla="*/ 229612 w 1462540"/>
                <a:gd name="connsiteY59" fmla="*/ 206612 h 1309880"/>
                <a:gd name="connsiteX60" fmla="*/ 733037 w 1462540"/>
                <a:gd name="connsiteY60" fmla="*/ 0 h 1309880"/>
                <a:gd name="connsiteX61" fmla="*/ 753964 w 1462540"/>
                <a:gd name="connsiteY61" fmla="*/ 20236 h 1309880"/>
                <a:gd name="connsiteX62" fmla="*/ 753964 w 1462540"/>
                <a:gd name="connsiteY62" fmla="*/ 258499 h 1309880"/>
                <a:gd name="connsiteX63" fmla="*/ 733037 w 1462540"/>
                <a:gd name="connsiteY63" fmla="*/ 278735 h 1309880"/>
                <a:gd name="connsiteX64" fmla="*/ 711434 w 1462540"/>
                <a:gd name="connsiteY64" fmla="*/ 258499 h 1309880"/>
                <a:gd name="connsiteX65" fmla="*/ 711434 w 1462540"/>
                <a:gd name="connsiteY65" fmla="*/ 20236 h 1309880"/>
                <a:gd name="connsiteX66" fmla="*/ 733037 w 1462540"/>
                <a:gd name="connsiteY66" fmla="*/ 0 h 1309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1462540" h="1309880">
                  <a:moveTo>
                    <a:pt x="1067711" y="1044625"/>
                  </a:moveTo>
                  <a:cubicBezTo>
                    <a:pt x="1072925" y="1044625"/>
                    <a:pt x="1078140" y="1046580"/>
                    <a:pt x="1082050" y="1050491"/>
                  </a:cubicBezTo>
                  <a:lnTo>
                    <a:pt x="1250217" y="1218658"/>
                  </a:lnTo>
                  <a:cubicBezTo>
                    <a:pt x="1258039" y="1226480"/>
                    <a:pt x="1258039" y="1239516"/>
                    <a:pt x="1250217" y="1247338"/>
                  </a:cubicBezTo>
                  <a:cubicBezTo>
                    <a:pt x="1242396" y="1255159"/>
                    <a:pt x="1229360" y="1255159"/>
                    <a:pt x="1221538" y="1247338"/>
                  </a:cubicBezTo>
                  <a:lnTo>
                    <a:pt x="1053371" y="1079171"/>
                  </a:lnTo>
                  <a:cubicBezTo>
                    <a:pt x="1045549" y="1071349"/>
                    <a:pt x="1045549" y="1058313"/>
                    <a:pt x="1053371" y="1050491"/>
                  </a:cubicBezTo>
                  <a:cubicBezTo>
                    <a:pt x="1057281" y="1046580"/>
                    <a:pt x="1062496" y="1044625"/>
                    <a:pt x="1067711" y="1044625"/>
                  </a:cubicBezTo>
                  <a:close/>
                  <a:moveTo>
                    <a:pt x="397641" y="1044625"/>
                  </a:moveTo>
                  <a:cubicBezTo>
                    <a:pt x="402871" y="1044625"/>
                    <a:pt x="408102" y="1046580"/>
                    <a:pt x="412024" y="1050491"/>
                  </a:cubicBezTo>
                  <a:cubicBezTo>
                    <a:pt x="419870" y="1058313"/>
                    <a:pt x="419870" y="1071349"/>
                    <a:pt x="412024" y="1079171"/>
                  </a:cubicBezTo>
                  <a:lnTo>
                    <a:pt x="243995" y="1247338"/>
                  </a:lnTo>
                  <a:cubicBezTo>
                    <a:pt x="236150" y="1255159"/>
                    <a:pt x="223073" y="1255159"/>
                    <a:pt x="215228" y="1247338"/>
                  </a:cubicBezTo>
                  <a:cubicBezTo>
                    <a:pt x="207382" y="1239516"/>
                    <a:pt x="207382" y="1226480"/>
                    <a:pt x="215228" y="1218658"/>
                  </a:cubicBezTo>
                  <a:lnTo>
                    <a:pt x="383257" y="1050491"/>
                  </a:lnTo>
                  <a:cubicBezTo>
                    <a:pt x="387180" y="1046580"/>
                    <a:pt x="392411" y="1044625"/>
                    <a:pt x="397641" y="1044625"/>
                  </a:cubicBezTo>
                  <a:close/>
                  <a:moveTo>
                    <a:pt x="1204039" y="711433"/>
                  </a:moveTo>
                  <a:lnTo>
                    <a:pt x="1441651" y="711433"/>
                  </a:lnTo>
                  <a:cubicBezTo>
                    <a:pt x="1453401" y="711433"/>
                    <a:pt x="1462540" y="720394"/>
                    <a:pt x="1462540" y="731275"/>
                  </a:cubicBezTo>
                  <a:cubicBezTo>
                    <a:pt x="1462540" y="742156"/>
                    <a:pt x="1453401" y="751117"/>
                    <a:pt x="1441651" y="751117"/>
                  </a:cubicBezTo>
                  <a:lnTo>
                    <a:pt x="1204039" y="751117"/>
                  </a:lnTo>
                  <a:cubicBezTo>
                    <a:pt x="1192942" y="751117"/>
                    <a:pt x="1183803" y="742156"/>
                    <a:pt x="1183803" y="731275"/>
                  </a:cubicBezTo>
                  <a:cubicBezTo>
                    <a:pt x="1183803" y="720394"/>
                    <a:pt x="1192942" y="711433"/>
                    <a:pt x="1204039" y="711433"/>
                  </a:cubicBezTo>
                  <a:close/>
                  <a:moveTo>
                    <a:pt x="20283" y="711433"/>
                  </a:moveTo>
                  <a:lnTo>
                    <a:pt x="257796" y="711433"/>
                  </a:lnTo>
                  <a:cubicBezTo>
                    <a:pt x="269573" y="711433"/>
                    <a:pt x="278734" y="720394"/>
                    <a:pt x="278734" y="731275"/>
                  </a:cubicBezTo>
                  <a:cubicBezTo>
                    <a:pt x="278734" y="742156"/>
                    <a:pt x="269573" y="751117"/>
                    <a:pt x="257796" y="751117"/>
                  </a:cubicBezTo>
                  <a:lnTo>
                    <a:pt x="20283" y="751117"/>
                  </a:lnTo>
                  <a:cubicBezTo>
                    <a:pt x="9160" y="751117"/>
                    <a:pt x="0" y="742156"/>
                    <a:pt x="0" y="731275"/>
                  </a:cubicBezTo>
                  <a:cubicBezTo>
                    <a:pt x="0" y="720394"/>
                    <a:pt x="9160" y="711433"/>
                    <a:pt x="20283" y="711433"/>
                  </a:cubicBezTo>
                  <a:close/>
                  <a:moveTo>
                    <a:pt x="732710" y="377317"/>
                  </a:moveTo>
                  <a:cubicBezTo>
                    <a:pt x="939754" y="377317"/>
                    <a:pt x="1108263" y="545826"/>
                    <a:pt x="1108263" y="752870"/>
                  </a:cubicBezTo>
                  <a:cubicBezTo>
                    <a:pt x="1108263" y="856719"/>
                    <a:pt x="1066136" y="950607"/>
                    <a:pt x="998128" y="1018533"/>
                  </a:cubicBezTo>
                  <a:lnTo>
                    <a:pt x="972587" y="1039584"/>
                  </a:lnTo>
                  <a:lnTo>
                    <a:pt x="965852" y="1045759"/>
                  </a:lnTo>
                  <a:cubicBezTo>
                    <a:pt x="942293" y="1068057"/>
                    <a:pt x="892539" y="1118551"/>
                    <a:pt x="871462" y="1165728"/>
                  </a:cubicBezTo>
                  <a:cubicBezTo>
                    <a:pt x="839436" y="1239115"/>
                    <a:pt x="823097" y="1309880"/>
                    <a:pt x="823097" y="1309880"/>
                  </a:cubicBezTo>
                  <a:lnTo>
                    <a:pt x="640095" y="1309880"/>
                  </a:lnTo>
                  <a:cubicBezTo>
                    <a:pt x="640095" y="1309880"/>
                    <a:pt x="623102" y="1239115"/>
                    <a:pt x="591077" y="1165728"/>
                  </a:cubicBezTo>
                  <a:cubicBezTo>
                    <a:pt x="563626" y="1102826"/>
                    <a:pt x="483890" y="1034026"/>
                    <a:pt x="483890" y="1034026"/>
                  </a:cubicBezTo>
                  <a:lnTo>
                    <a:pt x="485832" y="1034026"/>
                  </a:lnTo>
                  <a:lnTo>
                    <a:pt x="467048" y="1018533"/>
                  </a:lnTo>
                  <a:cubicBezTo>
                    <a:pt x="399122" y="950607"/>
                    <a:pt x="357158" y="856719"/>
                    <a:pt x="357158" y="752870"/>
                  </a:cubicBezTo>
                  <a:cubicBezTo>
                    <a:pt x="357158" y="545826"/>
                    <a:pt x="525014" y="377317"/>
                    <a:pt x="732710" y="377317"/>
                  </a:cubicBezTo>
                  <a:close/>
                  <a:moveTo>
                    <a:pt x="1235878" y="206612"/>
                  </a:moveTo>
                  <a:cubicBezTo>
                    <a:pt x="1241092" y="206612"/>
                    <a:pt x="1246306" y="208724"/>
                    <a:pt x="1250217" y="212947"/>
                  </a:cubicBezTo>
                  <a:cubicBezTo>
                    <a:pt x="1258039" y="220745"/>
                    <a:pt x="1258039" y="233742"/>
                    <a:pt x="1250217" y="241540"/>
                  </a:cubicBezTo>
                  <a:lnTo>
                    <a:pt x="1082050" y="409194"/>
                  </a:lnTo>
                  <a:cubicBezTo>
                    <a:pt x="1074229" y="416992"/>
                    <a:pt x="1061192" y="416992"/>
                    <a:pt x="1053371" y="409194"/>
                  </a:cubicBezTo>
                  <a:cubicBezTo>
                    <a:pt x="1045549" y="401396"/>
                    <a:pt x="1045549" y="388400"/>
                    <a:pt x="1053371" y="380602"/>
                  </a:cubicBezTo>
                  <a:lnTo>
                    <a:pt x="1221538" y="212947"/>
                  </a:lnTo>
                  <a:cubicBezTo>
                    <a:pt x="1225449" y="208724"/>
                    <a:pt x="1230663" y="206612"/>
                    <a:pt x="1235878" y="206612"/>
                  </a:cubicBezTo>
                  <a:close/>
                  <a:moveTo>
                    <a:pt x="229612" y="206612"/>
                  </a:moveTo>
                  <a:cubicBezTo>
                    <a:pt x="234842" y="206612"/>
                    <a:pt x="240073" y="208724"/>
                    <a:pt x="243995" y="212947"/>
                  </a:cubicBezTo>
                  <a:lnTo>
                    <a:pt x="412024" y="380602"/>
                  </a:lnTo>
                  <a:cubicBezTo>
                    <a:pt x="419870" y="388400"/>
                    <a:pt x="419870" y="401396"/>
                    <a:pt x="412024" y="409194"/>
                  </a:cubicBezTo>
                  <a:cubicBezTo>
                    <a:pt x="404179" y="416992"/>
                    <a:pt x="391103" y="416992"/>
                    <a:pt x="383257" y="409194"/>
                  </a:cubicBezTo>
                  <a:lnTo>
                    <a:pt x="215228" y="241540"/>
                  </a:lnTo>
                  <a:cubicBezTo>
                    <a:pt x="207382" y="233742"/>
                    <a:pt x="207382" y="220745"/>
                    <a:pt x="215228" y="212947"/>
                  </a:cubicBezTo>
                  <a:cubicBezTo>
                    <a:pt x="219151" y="208724"/>
                    <a:pt x="224381" y="206612"/>
                    <a:pt x="229612" y="206612"/>
                  </a:cubicBezTo>
                  <a:close/>
                  <a:moveTo>
                    <a:pt x="733037" y="0"/>
                  </a:moveTo>
                  <a:cubicBezTo>
                    <a:pt x="744513" y="0"/>
                    <a:pt x="753964" y="9139"/>
                    <a:pt x="753964" y="20236"/>
                  </a:cubicBezTo>
                  <a:lnTo>
                    <a:pt x="753964" y="258499"/>
                  </a:lnTo>
                  <a:cubicBezTo>
                    <a:pt x="753964" y="269596"/>
                    <a:pt x="744513" y="278735"/>
                    <a:pt x="733037" y="278735"/>
                  </a:cubicBezTo>
                  <a:cubicBezTo>
                    <a:pt x="721560" y="278735"/>
                    <a:pt x="711434" y="269596"/>
                    <a:pt x="711434" y="258499"/>
                  </a:cubicBezTo>
                  <a:lnTo>
                    <a:pt x="711434" y="20236"/>
                  </a:lnTo>
                  <a:cubicBezTo>
                    <a:pt x="711434" y="9139"/>
                    <a:pt x="721560" y="0"/>
                    <a:pt x="733037" y="0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wrap="square" anchor="ctr">
              <a:noAutofit/>
            </a:bodyPr>
            <a:lstStyle/>
            <a:p>
              <a:pPr defTabSz="914217"/>
              <a:endParaRPr lang="en-US" sz="3266">
                <a:solidFill>
                  <a:srgbClr val="AAAAAA"/>
                </a:solidFill>
                <a:latin typeface="Calibri" panose="020F0502020204030204"/>
              </a:endParaRPr>
            </a:p>
          </p:txBody>
        </p:sp>
        <p:sp>
          <p:nvSpPr>
            <p:cNvPr id="48" name="Rounded Rectangle 47">
              <a:extLst>
                <a:ext uri="{FF2B5EF4-FFF2-40B4-BE49-F238E27FC236}">
                  <a16:creationId xmlns:a16="http://schemas.microsoft.com/office/drawing/2014/main" id="{401C7117-2603-4D44-A44A-37A3D4C76E22}"/>
                </a:ext>
              </a:extLst>
            </p:cNvPr>
            <p:cNvSpPr/>
            <p:nvPr/>
          </p:nvSpPr>
          <p:spPr>
            <a:xfrm>
              <a:off x="11997779" y="9741795"/>
              <a:ext cx="387026" cy="81391"/>
            </a:xfrm>
            <a:prstGeom prst="roundRect">
              <a:avLst>
                <a:gd name="adj" fmla="val 2529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ounded Rectangle 48">
              <a:extLst>
                <a:ext uri="{FF2B5EF4-FFF2-40B4-BE49-F238E27FC236}">
                  <a16:creationId xmlns:a16="http://schemas.microsoft.com/office/drawing/2014/main" id="{FB0AA3B4-ACB5-5D47-B135-BFB291EB2F6D}"/>
                </a:ext>
              </a:extLst>
            </p:cNvPr>
            <p:cNvSpPr/>
            <p:nvPr/>
          </p:nvSpPr>
          <p:spPr>
            <a:xfrm>
              <a:off x="12063415" y="9859906"/>
              <a:ext cx="250817" cy="195956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ounded Rectangle 49">
              <a:extLst>
                <a:ext uri="{FF2B5EF4-FFF2-40B4-BE49-F238E27FC236}">
                  <a16:creationId xmlns:a16="http://schemas.microsoft.com/office/drawing/2014/main" id="{C3D1F11A-F2F6-844E-ACD2-0A7314D638AB}"/>
                </a:ext>
              </a:extLst>
            </p:cNvPr>
            <p:cNvSpPr/>
            <p:nvPr/>
          </p:nvSpPr>
          <p:spPr>
            <a:xfrm>
              <a:off x="11997779" y="9625964"/>
              <a:ext cx="387026" cy="81391"/>
            </a:xfrm>
            <a:prstGeom prst="roundRect">
              <a:avLst>
                <a:gd name="adj" fmla="val 2529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  <p:sp>
        <p:nvSpPr>
          <p:cNvPr id="3" name="Retângulo 2">
            <a:extLst>
              <a:ext uri="{FF2B5EF4-FFF2-40B4-BE49-F238E27FC236}">
                <a16:creationId xmlns:a16="http://schemas.microsoft.com/office/drawing/2014/main" id="{C02F396D-1600-4074-9A7F-C558EB743A8D}"/>
              </a:ext>
            </a:extLst>
          </p:cNvPr>
          <p:cNvSpPr/>
          <p:nvPr/>
        </p:nvSpPr>
        <p:spPr>
          <a:xfrm>
            <a:off x="10747717" y="182880"/>
            <a:ext cx="1012874" cy="881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3" name="Subtitle 2">
            <a:extLst>
              <a:ext uri="{FF2B5EF4-FFF2-40B4-BE49-F238E27FC236}">
                <a16:creationId xmlns:a16="http://schemas.microsoft.com/office/drawing/2014/main" id="{AADDFAF7-069A-4978-A748-B325C9A72EAC}"/>
              </a:ext>
            </a:extLst>
          </p:cNvPr>
          <p:cNvSpPr txBox="1">
            <a:spLocks/>
          </p:cNvSpPr>
          <p:nvPr/>
        </p:nvSpPr>
        <p:spPr>
          <a:xfrm>
            <a:off x="7720554" y="3355391"/>
            <a:ext cx="3384158" cy="1117229"/>
          </a:xfrm>
          <a:prstGeom prst="rect">
            <a:avLst/>
          </a:prstGeom>
        </p:spPr>
        <p:txBody>
          <a:bodyPr vert="horz" wrap="square" lIns="45720" tIns="22860" rIns="45720" bIns="22860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750"/>
              </a:lnSpc>
            </a:pP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Insumos</a:t>
            </a:r>
            <a:r>
              <a:rPr lang="en-US" sz="1600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: </a:t>
            </a: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Fevereiro</a:t>
            </a:r>
            <a:endParaRPr lang="en-US" sz="1600" dirty="0">
              <a:solidFill>
                <a:schemeClr val="accent6">
                  <a:lumMod val="10000"/>
                </a:schemeClr>
              </a:solidFill>
              <a:latin typeface="Montserrat" panose="02000505000000020004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l" defTabSz="543818">
              <a:lnSpc>
                <a:spcPts val="1750"/>
              </a:lnSpc>
            </a:pPr>
            <a:r>
              <a:rPr lang="en-US" sz="1600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Teste: </a:t>
            </a: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Fevereiro</a:t>
            </a:r>
            <a:endParaRPr lang="en-US" sz="1600" dirty="0">
              <a:solidFill>
                <a:schemeClr val="accent6">
                  <a:lumMod val="10000"/>
                </a:schemeClr>
              </a:solidFill>
              <a:latin typeface="Montserrat" panose="02000505000000020004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l" defTabSz="543818">
              <a:lnSpc>
                <a:spcPts val="1750"/>
              </a:lnSpc>
            </a:pP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Comercialização</a:t>
            </a:r>
            <a:r>
              <a:rPr lang="en-US" sz="1600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: Abril</a:t>
            </a:r>
          </a:p>
          <a:p>
            <a:pPr algn="l" defTabSz="543818">
              <a:lnSpc>
                <a:spcPts val="1750"/>
              </a:lnSpc>
            </a:pP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Qtde</a:t>
            </a:r>
            <a:r>
              <a:rPr lang="en-US" sz="1600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: 1.000 </a:t>
            </a: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unidades</a:t>
            </a:r>
            <a:r>
              <a:rPr lang="en-US" sz="1600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mês</a:t>
            </a:r>
            <a:endParaRPr lang="en-US" sz="1600" dirty="0">
              <a:solidFill>
                <a:schemeClr val="accent6">
                  <a:lumMod val="10000"/>
                </a:schemeClr>
              </a:solidFill>
              <a:latin typeface="Montserrat" panose="02000505000000020004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35" name="Subtitle 2">
            <a:extLst>
              <a:ext uri="{FF2B5EF4-FFF2-40B4-BE49-F238E27FC236}">
                <a16:creationId xmlns:a16="http://schemas.microsoft.com/office/drawing/2014/main" id="{39C4FDFC-DBF9-4A4D-A296-671A88E0EDC0}"/>
              </a:ext>
            </a:extLst>
          </p:cNvPr>
          <p:cNvSpPr txBox="1">
            <a:spLocks/>
          </p:cNvSpPr>
          <p:nvPr/>
        </p:nvSpPr>
        <p:spPr>
          <a:xfrm>
            <a:off x="7720554" y="5113867"/>
            <a:ext cx="3384158" cy="1135696"/>
          </a:xfrm>
          <a:prstGeom prst="rect">
            <a:avLst/>
          </a:prstGeom>
        </p:spPr>
        <p:txBody>
          <a:bodyPr vert="horz" wrap="square" lIns="45720" tIns="22860" rIns="45720" bIns="22860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750"/>
              </a:lnSpc>
            </a:pP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Insumos</a:t>
            </a:r>
            <a:r>
              <a:rPr lang="en-US" sz="1600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: Maio</a:t>
            </a:r>
          </a:p>
          <a:p>
            <a:pPr algn="l" defTabSz="543818">
              <a:lnSpc>
                <a:spcPts val="1750"/>
              </a:lnSpc>
            </a:pPr>
            <a:r>
              <a:rPr lang="en-US" sz="1600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Teste: </a:t>
            </a: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Junho</a:t>
            </a:r>
            <a:endParaRPr lang="en-US" sz="1600" dirty="0">
              <a:solidFill>
                <a:schemeClr val="accent6">
                  <a:lumMod val="10000"/>
                </a:schemeClr>
              </a:solidFill>
              <a:latin typeface="Montserrat" panose="02000505000000020004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l" defTabSz="543818">
              <a:lnSpc>
                <a:spcPts val="1750"/>
              </a:lnSpc>
            </a:pP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Comercialização</a:t>
            </a:r>
            <a:r>
              <a:rPr lang="en-US" sz="1600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: </a:t>
            </a: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Junho</a:t>
            </a:r>
            <a:endParaRPr lang="en-US" sz="1600" dirty="0">
              <a:solidFill>
                <a:schemeClr val="accent6">
                  <a:lumMod val="10000"/>
                </a:schemeClr>
              </a:solidFill>
              <a:latin typeface="Montserrat" panose="02000505000000020004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algn="l" defTabSz="543818">
              <a:lnSpc>
                <a:spcPts val="1750"/>
              </a:lnSpc>
            </a:pP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Qtde</a:t>
            </a:r>
            <a:r>
              <a:rPr lang="en-US" sz="1600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: </a:t>
            </a: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em</a:t>
            </a:r>
            <a:r>
              <a:rPr lang="en-US" sz="1600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600" dirty="0" err="1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  <a:ea typeface="Open Sans Light" panose="020B0306030504020204" pitchFamily="34" charset="0"/>
                <a:cs typeface="Open Sans Light" panose="020B0306030504020204" pitchFamily="34" charset="0"/>
              </a:rPr>
              <a:t>análise</a:t>
            </a:r>
            <a:endParaRPr lang="en-US" sz="1600" dirty="0">
              <a:solidFill>
                <a:schemeClr val="accent6">
                  <a:lumMod val="10000"/>
                </a:schemeClr>
              </a:solidFill>
              <a:latin typeface="Montserrat" panose="02000505000000020004" pitchFamily="2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40D7688A-A299-426B-8457-6FFEC4190293}"/>
              </a:ext>
            </a:extLst>
          </p:cNvPr>
          <p:cNvSpPr txBox="1"/>
          <p:nvPr/>
        </p:nvSpPr>
        <p:spPr>
          <a:xfrm>
            <a:off x="1793922" y="5946205"/>
            <a:ext cx="2866490" cy="369332"/>
          </a:xfrm>
          <a:prstGeom prst="rect">
            <a:avLst/>
          </a:prstGeom>
          <a:solidFill>
            <a:schemeClr val="accent4"/>
          </a:solidFill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chemeClr val="accent6">
                    <a:lumMod val="10000"/>
                  </a:schemeClr>
                </a:solidFill>
                <a:latin typeface="Montserrat" panose="02000505000000020004" pitchFamily="2" charset="0"/>
              </a:rPr>
              <a:t>INCLUIR NA PREVISÃO</a:t>
            </a:r>
          </a:p>
        </p:txBody>
      </p:sp>
    </p:spTree>
    <p:extLst>
      <p:ext uri="{BB962C8B-B14F-4D97-AF65-F5344CB8AC3E}">
        <p14:creationId xmlns:p14="http://schemas.microsoft.com/office/powerpoint/2010/main" val="3775759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1470435" y="306186"/>
            <a:ext cx="925125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cs typeface="Poppins" pitchFamily="2" charset="77"/>
              </a:rPr>
              <a:t>S&amp;OP - PRODUCTS LAUNCHED ANALYSIS 2021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53601D64-29AD-4F42-86C0-8F6423FC44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5360246"/>
              </p:ext>
            </p:extLst>
          </p:nvPr>
        </p:nvGraphicFramePr>
        <p:xfrm>
          <a:off x="6391421" y="5044717"/>
          <a:ext cx="5038580" cy="172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60998CD-B20F-FD4A-A5C2-3FD564A8EDDC}"/>
              </a:ext>
            </a:extLst>
          </p:cNvPr>
          <p:cNvSpPr txBox="1"/>
          <p:nvPr/>
        </p:nvSpPr>
        <p:spPr>
          <a:xfrm>
            <a:off x="391993" y="5304200"/>
            <a:ext cx="3677610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>
              <a:defRPr/>
            </a:pPr>
            <a:r>
              <a:rPr lang="en-US" sz="1600" b="1" dirty="0">
                <a:solidFill>
                  <a:srgbClr val="C00000"/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PREVISÃO</a:t>
            </a:r>
            <a:r>
              <a:rPr lang="en-US" sz="1600" b="1" dirty="0">
                <a:solidFill>
                  <a:srgbClr val="08204D"/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 </a:t>
            </a:r>
            <a:r>
              <a:rPr lang="en-US" sz="1600" b="1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X</a:t>
            </a:r>
            <a:r>
              <a:rPr lang="en-US" sz="1600" b="1" dirty="0">
                <a:solidFill>
                  <a:srgbClr val="08204D"/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 </a:t>
            </a:r>
            <a:r>
              <a:rPr lang="en-US" sz="1600" b="1" dirty="0">
                <a:solidFill>
                  <a:srgbClr val="00B050"/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VENDAS</a:t>
            </a:r>
            <a:r>
              <a:rPr lang="en-US" sz="1600" b="1" dirty="0">
                <a:solidFill>
                  <a:srgbClr val="08204D"/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 </a:t>
            </a:r>
            <a:r>
              <a:rPr lang="en-US" sz="1600" b="1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X</a:t>
            </a:r>
            <a:r>
              <a:rPr lang="en-US" sz="1600" b="1" dirty="0">
                <a:solidFill>
                  <a:srgbClr val="08204D"/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 </a:t>
            </a:r>
            <a:r>
              <a:rPr lang="en-US" sz="1600" b="1" dirty="0">
                <a:solidFill>
                  <a:srgbClr val="FF8A00"/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ESTOQUE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C5340074-6B35-FF4F-9F5B-895D75164F4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44620462"/>
              </p:ext>
            </p:extLst>
          </p:nvPr>
        </p:nvGraphicFramePr>
        <p:xfrm>
          <a:off x="6391421" y="1183538"/>
          <a:ext cx="5038580" cy="172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97355B59-69C8-5A46-A967-5F83CF804F06}"/>
              </a:ext>
            </a:extLst>
          </p:cNvPr>
          <p:cNvSpPr txBox="1"/>
          <p:nvPr/>
        </p:nvSpPr>
        <p:spPr>
          <a:xfrm>
            <a:off x="363941" y="1518164"/>
            <a:ext cx="3733714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>
              <a:defRPr/>
            </a:pPr>
            <a:r>
              <a:rPr lang="en-US" sz="1600" b="1" dirty="0">
                <a:solidFill>
                  <a:srgbClr val="C00000"/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MARGEM PREVISTA </a:t>
            </a:r>
            <a:r>
              <a:rPr lang="en-US" sz="1600" b="1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X </a:t>
            </a:r>
            <a:r>
              <a:rPr lang="en-US" sz="1600" b="1" dirty="0">
                <a:solidFill>
                  <a:srgbClr val="00B050"/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REALIZADA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4649A513-D8B7-7F4A-B22E-6F279C46145F}"/>
              </a:ext>
            </a:extLst>
          </p:cNvPr>
          <p:cNvSpPr txBox="1">
            <a:spLocks/>
          </p:cNvSpPr>
          <p:nvPr/>
        </p:nvSpPr>
        <p:spPr>
          <a:xfrm>
            <a:off x="391993" y="1898413"/>
            <a:ext cx="5505724" cy="738664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750"/>
              </a:lnSpc>
              <a:defRPr/>
            </a:pP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O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Objetivo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desta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análise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é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checar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se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todos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os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produtos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lançados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em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2021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juntos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alcançaram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a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margem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prevista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em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todos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os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meses do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ano</a:t>
            </a:r>
            <a:endParaRPr lang="en-US" sz="1600" dirty="0">
              <a:solidFill>
                <a:srgbClr val="DDDEDD">
                  <a:lumMod val="10000"/>
                </a:srgbClr>
              </a:solidFill>
              <a:latin typeface="Montserrat" panose="02000505000000020004" pitchFamily="2" charset="0"/>
              <a:ea typeface="Lato Light" panose="020F0502020204030203" pitchFamily="34" charset="0"/>
              <a:cs typeface="Mukta ExtraLight" panose="020B0000000000000000" pitchFamily="34" charset="7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4586E41-2DF3-7044-BA5E-43FB6C2AAB23}"/>
              </a:ext>
            </a:extLst>
          </p:cNvPr>
          <p:cNvSpPr txBox="1"/>
          <p:nvPr/>
        </p:nvSpPr>
        <p:spPr>
          <a:xfrm>
            <a:off x="339895" y="3506339"/>
            <a:ext cx="3700052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>
              <a:defRPr/>
            </a:pPr>
            <a:r>
              <a:rPr lang="en-US" sz="1600" b="1" dirty="0">
                <a:solidFill>
                  <a:srgbClr val="C00000"/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VOLUME PREVISTO</a:t>
            </a:r>
            <a:r>
              <a:rPr lang="en-US" sz="1600" b="1" dirty="0">
                <a:solidFill>
                  <a:srgbClr val="08204D"/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 </a:t>
            </a:r>
            <a:r>
              <a:rPr lang="en-US" sz="1600" b="1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X </a:t>
            </a:r>
            <a:r>
              <a:rPr lang="en-US" sz="1600" b="1" dirty="0">
                <a:solidFill>
                  <a:srgbClr val="00B050"/>
                </a:solidFill>
                <a:latin typeface="Montserrat" panose="02000505000000020004" pitchFamily="2" charset="0"/>
                <a:ea typeface="League Spartan" charset="0"/>
                <a:cs typeface="Poppins" pitchFamily="2" charset="77"/>
              </a:rPr>
              <a:t>REALIZADO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38396" y="325574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646FDBC8-B1A7-4BF4-A390-F14AEAECAD68}"/>
              </a:ext>
            </a:extLst>
          </p:cNvPr>
          <p:cNvSpPr txBox="1">
            <a:spLocks/>
          </p:cNvSpPr>
          <p:nvPr/>
        </p:nvSpPr>
        <p:spPr>
          <a:xfrm>
            <a:off x="378831" y="3890752"/>
            <a:ext cx="5505724" cy="738664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750"/>
              </a:lnSpc>
              <a:defRPr/>
            </a:pP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O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Objetivo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desta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análise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é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checar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se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todos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os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produtos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lançados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em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2021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juntos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alcançaram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o volume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previsto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em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todos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os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meses do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ano</a:t>
            </a:r>
            <a:endParaRPr lang="en-US" sz="1600" dirty="0">
              <a:solidFill>
                <a:srgbClr val="DDDEDD">
                  <a:lumMod val="10000"/>
                </a:srgbClr>
              </a:solidFill>
              <a:latin typeface="Montserrat" panose="02000505000000020004" pitchFamily="2" charset="0"/>
              <a:ea typeface="Lato Light" panose="020F0502020204030203" pitchFamily="34" charset="0"/>
              <a:cs typeface="Mukta ExtraLight" panose="020B0000000000000000" pitchFamily="34" charset="77"/>
            </a:endParaRP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80D3BC5A-033D-4AA7-9DEC-9D255283C519}"/>
              </a:ext>
            </a:extLst>
          </p:cNvPr>
          <p:cNvSpPr txBox="1">
            <a:spLocks/>
          </p:cNvSpPr>
          <p:nvPr/>
        </p:nvSpPr>
        <p:spPr>
          <a:xfrm>
            <a:off x="378831" y="5667645"/>
            <a:ext cx="5505724" cy="507831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43818">
              <a:lnSpc>
                <a:spcPts val="1750"/>
              </a:lnSpc>
              <a:defRPr/>
            </a:pP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O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Objetivo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desta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análise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é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entender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o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balanço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dos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produtos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lançados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em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2021 e </a:t>
            </a:r>
            <a:r>
              <a:rPr lang="en-US" sz="1600" dirty="0" err="1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corrigir</a:t>
            </a:r>
            <a:r>
              <a:rPr lang="en-US" sz="1600" dirty="0">
                <a:solidFill>
                  <a:srgbClr val="DDDEDD">
                    <a:lumMod val="10000"/>
                  </a:srgbClr>
                </a:solidFill>
                <a:latin typeface="Montserrat" panose="02000505000000020004" pitchFamily="2" charset="0"/>
                <a:ea typeface="Lato Light" panose="020F0502020204030203" pitchFamily="34" charset="0"/>
                <a:cs typeface="Mukta ExtraLight" panose="020B0000000000000000" pitchFamily="34" charset="77"/>
              </a:rPr>
              <a:t> 2022</a:t>
            </a:r>
          </a:p>
        </p:txBody>
      </p:sp>
      <p:graphicFrame>
        <p:nvGraphicFramePr>
          <p:cNvPr id="16" name="Chart 3">
            <a:extLst>
              <a:ext uri="{FF2B5EF4-FFF2-40B4-BE49-F238E27FC236}">
                <a16:creationId xmlns:a16="http://schemas.microsoft.com/office/drawing/2014/main" id="{612605AA-5E52-4CAB-ACF1-F104A7ABEE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3326672"/>
              </p:ext>
            </p:extLst>
          </p:nvPr>
        </p:nvGraphicFramePr>
        <p:xfrm>
          <a:off x="6391421" y="3118570"/>
          <a:ext cx="5038580" cy="172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CaixaDeTexto 2">
            <a:extLst>
              <a:ext uri="{FF2B5EF4-FFF2-40B4-BE49-F238E27FC236}">
                <a16:creationId xmlns:a16="http://schemas.microsoft.com/office/drawing/2014/main" id="{FBED9F24-5BF5-43C7-B9B0-233CAEAAD805}"/>
              </a:ext>
            </a:extLst>
          </p:cNvPr>
          <p:cNvSpPr txBox="1"/>
          <p:nvPr/>
        </p:nvSpPr>
        <p:spPr>
          <a:xfrm>
            <a:off x="7415592" y="5196478"/>
            <a:ext cx="17992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>
              <a:defRPr/>
            </a:pPr>
            <a:r>
              <a:rPr lang="pt-BR" sz="1200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Efeito chicote no estoque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BA202A49-9A28-4E6E-9D59-0836CCCD1367}"/>
              </a:ext>
            </a:extLst>
          </p:cNvPr>
          <p:cNvSpPr txBox="1"/>
          <p:nvPr/>
        </p:nvSpPr>
        <p:spPr>
          <a:xfrm>
            <a:off x="7844660" y="2232806"/>
            <a:ext cx="31776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>
              <a:defRPr/>
            </a:pPr>
            <a:r>
              <a:rPr lang="pt-BR" sz="1200" b="1" dirty="0">
                <a:solidFill>
                  <a:srgbClr val="DDDEDD">
                    <a:lumMod val="10000"/>
                  </a:srgbClr>
                </a:solidFill>
                <a:latin typeface="Calibri" panose="020F0502020204030204"/>
              </a:rPr>
              <a:t>Entendimento e correção margem abaixo meta</a:t>
            </a:r>
          </a:p>
        </p:txBody>
      </p:sp>
    </p:spTree>
    <p:extLst>
      <p:ext uri="{BB962C8B-B14F-4D97-AF65-F5344CB8AC3E}">
        <p14:creationId xmlns:p14="http://schemas.microsoft.com/office/powerpoint/2010/main" val="16702019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41312544"/>
              </p:ext>
            </p:extLst>
          </p:nvPr>
        </p:nvGraphicFramePr>
        <p:xfrm>
          <a:off x="1010653" y="1581459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id="{D11AD8EA-90B8-45D1-9408-F71323C2AE06}"/>
              </a:ext>
            </a:extLst>
          </p:cNvPr>
          <p:cNvSpPr txBox="1"/>
          <p:nvPr/>
        </p:nvSpPr>
        <p:spPr>
          <a:xfrm>
            <a:off x="1" y="311882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Reuniões de S&amp;OP (Sales and Operations Planning)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538DC01-62C0-4B3D-AC1B-216BF16772C5}"/>
              </a:ext>
            </a:extLst>
          </p:cNvPr>
          <p:cNvSpPr txBox="1"/>
          <p:nvPr/>
        </p:nvSpPr>
        <p:spPr>
          <a:xfrm>
            <a:off x="2067928" y="5782662"/>
            <a:ext cx="72635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Horizonte:</a:t>
            </a: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 3 meses, 6 meses, 12 meses 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9202B6D4-3461-413E-8FF6-E3FC43C38308}"/>
              </a:ext>
            </a:extLst>
          </p:cNvPr>
          <p:cNvSpPr txBox="1"/>
          <p:nvPr/>
        </p:nvSpPr>
        <p:spPr>
          <a:xfrm>
            <a:off x="3435658" y="1319849"/>
            <a:ext cx="32800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PLANEJAMENTO</a:t>
            </a:r>
          </a:p>
        </p:txBody>
      </p:sp>
    </p:spTree>
    <p:extLst>
      <p:ext uri="{BB962C8B-B14F-4D97-AF65-F5344CB8AC3E}">
        <p14:creationId xmlns:p14="http://schemas.microsoft.com/office/powerpoint/2010/main" val="2592702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03445829"/>
              </p:ext>
            </p:extLst>
          </p:nvPr>
        </p:nvGraphicFramePr>
        <p:xfrm>
          <a:off x="1010653" y="1415370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CaixaDeTexto 2">
            <a:extLst>
              <a:ext uri="{FF2B5EF4-FFF2-40B4-BE49-F238E27FC236}">
                <a16:creationId xmlns:a16="http://schemas.microsoft.com/office/drawing/2014/main" id="{6538DC01-62C0-4B3D-AC1B-216BF16772C5}"/>
              </a:ext>
            </a:extLst>
          </p:cNvPr>
          <p:cNvSpPr txBox="1"/>
          <p:nvPr/>
        </p:nvSpPr>
        <p:spPr>
          <a:xfrm>
            <a:off x="3311372" y="4896048"/>
            <a:ext cx="4305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Bucket</a:t>
            </a: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Mensal: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 meses, 6 meses, 12 meses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9202B6D4-3461-413E-8FF6-E3FC43C38308}"/>
              </a:ext>
            </a:extLst>
          </p:cNvPr>
          <p:cNvSpPr txBox="1"/>
          <p:nvPr/>
        </p:nvSpPr>
        <p:spPr>
          <a:xfrm>
            <a:off x="3435658" y="1319849"/>
            <a:ext cx="26229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PLANEJAMENTO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C1AA7EB7-2D9F-3578-3A6E-8A82F23511B2}"/>
              </a:ext>
            </a:extLst>
          </p:cNvPr>
          <p:cNvSpPr txBox="1"/>
          <p:nvPr/>
        </p:nvSpPr>
        <p:spPr>
          <a:xfrm>
            <a:off x="1" y="311882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Reuniões de S&amp;OP (Sales and Operations Planning)</a:t>
            </a:r>
          </a:p>
        </p:txBody>
      </p:sp>
    </p:spTree>
    <p:extLst>
      <p:ext uri="{BB962C8B-B14F-4D97-AF65-F5344CB8AC3E}">
        <p14:creationId xmlns:p14="http://schemas.microsoft.com/office/powerpoint/2010/main" val="1764943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3847D5-7E5D-4A43-41F7-BDEC975DB1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CD45B-6D76-ED9C-B84D-6CA7CA5FC5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16426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Reunião Consenso Comercial</a:t>
            </a: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CA49CC02-6977-D627-2CED-6AE5F5E330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796B4837-DCCA-5C03-1A41-A1153C4EAA46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414847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aixaDeTexto 22">
            <a:extLst>
              <a:ext uri="{FF2B5EF4-FFF2-40B4-BE49-F238E27FC236}">
                <a16:creationId xmlns:a16="http://schemas.microsoft.com/office/drawing/2014/main" id="{CFE54EA4-E150-4E19-B8D4-B65B6F9F709D}"/>
              </a:ext>
            </a:extLst>
          </p:cNvPr>
          <p:cNvSpPr txBox="1"/>
          <p:nvPr/>
        </p:nvSpPr>
        <p:spPr>
          <a:xfrm>
            <a:off x="1" y="232251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Budget x Realizado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532CF148-E546-456D-A92C-D02C7C14B992}"/>
              </a:ext>
            </a:extLst>
          </p:cNvPr>
          <p:cNvSpPr txBox="1"/>
          <p:nvPr/>
        </p:nvSpPr>
        <p:spPr>
          <a:xfrm>
            <a:off x="792539" y="5969197"/>
            <a:ext cx="43652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**Budget revisado para o segundo semestre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FF6BB4A9-58D6-42C0-9E23-BC005D96AE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521" y="1593011"/>
            <a:ext cx="11724819" cy="4082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0295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D1483D9-6A6A-402E-B06F-0C430CC929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407" y="1662289"/>
            <a:ext cx="10023110" cy="2350836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E9A2EC9-5BD8-4034-9C5B-FCD939E35B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6483" y="4190217"/>
            <a:ext cx="9999034" cy="235083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5AC3495-8EEA-4F0D-8D1C-FF33ABBC9D4B}"/>
              </a:ext>
            </a:extLst>
          </p:cNvPr>
          <p:cNvSpPr txBox="1"/>
          <p:nvPr/>
        </p:nvSpPr>
        <p:spPr>
          <a:xfrm>
            <a:off x="8922086" y="1006729"/>
            <a:ext cx="2177199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Recuperação Prevista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para Dezembro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6D3775C-35EF-4DFD-B83D-A2397E6B3282}"/>
              </a:ext>
            </a:extLst>
          </p:cNvPr>
          <p:cNvSpPr txBox="1"/>
          <p:nvPr/>
        </p:nvSpPr>
        <p:spPr>
          <a:xfrm>
            <a:off x="0" y="232251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Budget x Realizado</a:t>
            </a:r>
          </a:p>
        </p:txBody>
      </p:sp>
    </p:spTree>
    <p:extLst>
      <p:ext uri="{BB962C8B-B14F-4D97-AF65-F5344CB8AC3E}">
        <p14:creationId xmlns:p14="http://schemas.microsoft.com/office/powerpoint/2010/main" val="1642514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aixaDeTexto 22">
            <a:extLst>
              <a:ext uri="{FF2B5EF4-FFF2-40B4-BE49-F238E27FC236}">
                <a16:creationId xmlns:a16="http://schemas.microsoft.com/office/drawing/2014/main" id="{CFE54EA4-E150-4E19-B8D4-B65B6F9F709D}"/>
              </a:ext>
            </a:extLst>
          </p:cNvPr>
          <p:cNvSpPr txBox="1"/>
          <p:nvPr/>
        </p:nvSpPr>
        <p:spPr>
          <a:xfrm>
            <a:off x="0" y="232251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Indicadores de Performance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175A0F64-9109-4A9A-A3BA-D155641024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370" y="1201767"/>
            <a:ext cx="10049257" cy="2375863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79EEEAC-184B-48FE-876A-7B2340D2E1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370" y="3750375"/>
            <a:ext cx="9818000" cy="152109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CF2E713B-5B31-4420-B810-91A635EEBE12}"/>
              </a:ext>
            </a:extLst>
          </p:cNvPr>
          <p:cNvSpPr txBox="1"/>
          <p:nvPr/>
        </p:nvSpPr>
        <p:spPr>
          <a:xfrm>
            <a:off x="968516" y="5594658"/>
            <a:ext cx="75584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highlight>
                  <a:srgbClr val="FFFF00"/>
                </a:highlight>
                <a:uLnTx/>
                <a:uFillTx/>
                <a:latin typeface="Montserrat" panose="02000505000000020004" pitchFamily="2" charset="0"/>
              </a:rPr>
              <a:t>Ação: Realizar entendimento da dificuldade e apresentar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highlight>
                  <a:srgbClr val="FFFF00"/>
                </a:highlight>
                <a:uLnTx/>
                <a:uFillTx/>
                <a:latin typeface="Montserrat" panose="02000505000000020004" pitchFamily="2" charset="0"/>
              </a:rPr>
              <a:t>na próxima reunião. Resp. MKT e Vendas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9EA2F3FE-1DB6-439B-A579-2344B256D0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07430" y="5444218"/>
            <a:ext cx="1076190" cy="10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133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28AB9113-987C-4AF9-8096-4636499C5A1E}"/>
              </a:ext>
            </a:extLst>
          </p:cNvPr>
          <p:cNvCxnSpPr>
            <a:cxnSpLocks/>
          </p:cNvCxnSpPr>
          <p:nvPr/>
        </p:nvCxnSpPr>
        <p:spPr>
          <a:xfrm>
            <a:off x="2729213" y="1952625"/>
            <a:ext cx="7138687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CFE54EA4-E150-4E19-B8D4-B65B6F9F709D}"/>
              </a:ext>
            </a:extLst>
          </p:cNvPr>
          <p:cNvSpPr txBox="1"/>
          <p:nvPr/>
        </p:nvSpPr>
        <p:spPr>
          <a:xfrm>
            <a:off x="1" y="171452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Acuracidade da Previsão e Bias</a:t>
            </a:r>
          </a:p>
        </p:txBody>
      </p:sp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id="{75E75F31-DB11-45CB-92B6-C7772CAF4E2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7730275"/>
              </p:ext>
            </p:extLst>
          </p:nvPr>
        </p:nvGraphicFramePr>
        <p:xfrm>
          <a:off x="1800225" y="972104"/>
          <a:ext cx="8392127" cy="24722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Gráfico 15">
            <a:extLst>
              <a:ext uri="{FF2B5EF4-FFF2-40B4-BE49-F238E27FC236}">
                <a16:creationId xmlns:a16="http://schemas.microsoft.com/office/drawing/2014/main" id="{03510BC0-42FB-4140-81B0-015C293C7FE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9270402"/>
              </p:ext>
            </p:extLst>
          </p:nvPr>
        </p:nvGraphicFramePr>
        <p:xfrm>
          <a:off x="1914525" y="3496943"/>
          <a:ext cx="8505826" cy="32122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0286868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aixaDeTexto 22">
            <a:extLst>
              <a:ext uri="{FF2B5EF4-FFF2-40B4-BE49-F238E27FC236}">
                <a16:creationId xmlns:a16="http://schemas.microsoft.com/office/drawing/2014/main" id="{CFE54EA4-E150-4E19-B8D4-B65B6F9F709D}"/>
              </a:ext>
            </a:extLst>
          </p:cNvPr>
          <p:cNvSpPr txBox="1"/>
          <p:nvPr/>
        </p:nvSpPr>
        <p:spPr>
          <a:xfrm>
            <a:off x="1" y="232251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Acuracidade da Previsão e Bias</a:t>
            </a:r>
          </a:p>
        </p:txBody>
      </p:sp>
      <p:graphicFrame>
        <p:nvGraphicFramePr>
          <p:cNvPr id="6" name="Gráfico 5">
            <a:extLst>
              <a:ext uri="{FF2B5EF4-FFF2-40B4-BE49-F238E27FC236}">
                <a16:creationId xmlns:a16="http://schemas.microsoft.com/office/drawing/2014/main" id="{3540252A-1BE5-492A-9FA2-F8D7B59D007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43670280"/>
              </p:ext>
            </p:extLst>
          </p:nvPr>
        </p:nvGraphicFramePr>
        <p:xfrm>
          <a:off x="638175" y="1513840"/>
          <a:ext cx="5105400" cy="22491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id="{21C42941-1222-403B-80F7-9FFF054604D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8089473"/>
              </p:ext>
            </p:extLst>
          </p:nvPr>
        </p:nvGraphicFramePr>
        <p:xfrm>
          <a:off x="6118981" y="1318260"/>
          <a:ext cx="5082540" cy="2282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Gráfico 9">
            <a:extLst>
              <a:ext uri="{FF2B5EF4-FFF2-40B4-BE49-F238E27FC236}">
                <a16:creationId xmlns:a16="http://schemas.microsoft.com/office/drawing/2014/main" id="{5305158F-3474-42E9-98C1-87408D5DA81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7315140"/>
              </p:ext>
            </p:extLst>
          </p:nvPr>
        </p:nvGraphicFramePr>
        <p:xfrm>
          <a:off x="569697" y="4129193"/>
          <a:ext cx="5105400" cy="2257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" name="Gráfico 10">
            <a:extLst>
              <a:ext uri="{FF2B5EF4-FFF2-40B4-BE49-F238E27FC236}">
                <a16:creationId xmlns:a16="http://schemas.microsoft.com/office/drawing/2014/main" id="{399E024A-F920-4EAB-9477-4289D4D3DA2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3443354"/>
              </p:ext>
            </p:extLst>
          </p:nvPr>
        </p:nvGraphicFramePr>
        <p:xfrm>
          <a:off x="6259730" y="3995402"/>
          <a:ext cx="5082540" cy="23046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1637112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aixaDeTexto 22">
            <a:extLst>
              <a:ext uri="{FF2B5EF4-FFF2-40B4-BE49-F238E27FC236}">
                <a16:creationId xmlns:a16="http://schemas.microsoft.com/office/drawing/2014/main" id="{CFE54EA4-E150-4E19-B8D4-B65B6F9F709D}"/>
              </a:ext>
            </a:extLst>
          </p:cNvPr>
          <p:cNvSpPr txBox="1"/>
          <p:nvPr/>
        </p:nvSpPr>
        <p:spPr>
          <a:xfrm>
            <a:off x="0" y="232251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Acuracidade da Previsão e Bias</a:t>
            </a:r>
          </a:p>
        </p:txBody>
      </p:sp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B576AB79-3FDF-4E30-989B-54028F6BFD2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626328"/>
              </p:ext>
            </p:extLst>
          </p:nvPr>
        </p:nvGraphicFramePr>
        <p:xfrm>
          <a:off x="6153300" y="1177869"/>
          <a:ext cx="5743839" cy="2601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AEE2A42E-C04A-4722-9566-9FEE365A8DD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08486314"/>
              </p:ext>
            </p:extLst>
          </p:nvPr>
        </p:nvGraphicFramePr>
        <p:xfrm>
          <a:off x="276375" y="1260453"/>
          <a:ext cx="5723906" cy="25192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6" name="Imagem 5">
            <a:extLst>
              <a:ext uri="{FF2B5EF4-FFF2-40B4-BE49-F238E27FC236}">
                <a16:creationId xmlns:a16="http://schemas.microsoft.com/office/drawing/2014/main" id="{8822120D-BA9F-43DC-BA0F-C6565D9DAA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521" y="4433828"/>
            <a:ext cx="1076190" cy="1061905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2DF0217A-F1E2-4C92-805A-3832A11B7B99}"/>
              </a:ext>
            </a:extLst>
          </p:cNvPr>
          <p:cNvSpPr txBox="1"/>
          <p:nvPr/>
        </p:nvSpPr>
        <p:spPr>
          <a:xfrm>
            <a:off x="1766495" y="4433828"/>
            <a:ext cx="956063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Causa </a:t>
            </a:r>
            <a:r>
              <a:rPr kumimoji="0" lang="pt-B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Raíz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: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Falta Ferramenta estatística para suportar o processo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Ação: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realizar benchmarking e abrir </a:t>
            </a:r>
            <a:r>
              <a:rPr kumimoji="0" lang="pt-B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bidding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 para avaliação e aquisição de nova ferramenta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Resp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: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 S&amp;OP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Prazo: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finalizar </a:t>
            </a:r>
            <a:r>
              <a:rPr kumimoji="0" lang="pt-B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bidding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 e apresentar ao grupo até o primeiro trimestre próximo ano </a:t>
            </a:r>
          </a:p>
        </p:txBody>
      </p:sp>
    </p:spTree>
    <p:extLst>
      <p:ext uri="{BB962C8B-B14F-4D97-AF65-F5344CB8AC3E}">
        <p14:creationId xmlns:p14="http://schemas.microsoft.com/office/powerpoint/2010/main" val="2306761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aixaDeTexto 22">
            <a:extLst>
              <a:ext uri="{FF2B5EF4-FFF2-40B4-BE49-F238E27FC236}">
                <a16:creationId xmlns:a16="http://schemas.microsoft.com/office/drawing/2014/main" id="{CFE54EA4-E150-4E19-B8D4-B65B6F9F709D}"/>
              </a:ext>
            </a:extLst>
          </p:cNvPr>
          <p:cNvSpPr txBox="1"/>
          <p:nvPr/>
        </p:nvSpPr>
        <p:spPr>
          <a:xfrm>
            <a:off x="94816" y="232251"/>
            <a:ext cx="12097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Maiores desvios por SKU</a:t>
            </a:r>
          </a:p>
        </p:txBody>
      </p:sp>
      <p:graphicFrame>
        <p:nvGraphicFramePr>
          <p:cNvPr id="2" name="Tabela 2">
            <a:extLst>
              <a:ext uri="{FF2B5EF4-FFF2-40B4-BE49-F238E27FC236}">
                <a16:creationId xmlns:a16="http://schemas.microsoft.com/office/drawing/2014/main" id="{ED057487-3818-4314-83A3-4B682B60E1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6788767"/>
              </p:ext>
            </p:extLst>
          </p:nvPr>
        </p:nvGraphicFramePr>
        <p:xfrm>
          <a:off x="2378110" y="2481791"/>
          <a:ext cx="81280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349421822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00884300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03678853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796809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Item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Previsão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Venda(PO)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Diferença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85481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Item 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7.980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11.951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Montserrat" panose="02000505000000020004" pitchFamily="2" charset="0"/>
                        </a:rPr>
                        <a:t>3.971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39998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Item 17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4.600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8.200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B050"/>
                          </a:solidFill>
                          <a:effectLst/>
                          <a:latin typeface="Montserrat" panose="02000505000000020004" pitchFamily="2" charset="0"/>
                        </a:rPr>
                        <a:t>3.600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75784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Item 16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3.100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6.000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Montserrat" panose="02000505000000020004" pitchFamily="2" charset="0"/>
                        </a:rPr>
                        <a:t>2.900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645139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Item 22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4.851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6.237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Montserrat" panose="02000505000000020004" pitchFamily="2" charset="0"/>
                        </a:rPr>
                        <a:t>1.386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9147043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Item 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2.565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3.705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Montserrat" panose="02000505000000020004" pitchFamily="2" charset="0"/>
                        </a:rPr>
                        <a:t>1.140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006835786"/>
                  </a:ext>
                </a:extLst>
              </a:tr>
            </a:tbl>
          </a:graphicData>
        </a:graphic>
      </p:graphicFrame>
      <p:sp>
        <p:nvSpPr>
          <p:cNvPr id="3" name="CaixaDeTexto 2">
            <a:extLst>
              <a:ext uri="{FF2B5EF4-FFF2-40B4-BE49-F238E27FC236}">
                <a16:creationId xmlns:a16="http://schemas.microsoft.com/office/drawing/2014/main" id="{8AFBC786-813C-43C3-B757-209ECAD921CF}"/>
              </a:ext>
            </a:extLst>
          </p:cNvPr>
          <p:cNvSpPr txBox="1"/>
          <p:nvPr/>
        </p:nvSpPr>
        <p:spPr>
          <a:xfrm>
            <a:off x="415521" y="1125389"/>
            <a:ext cx="2037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Gerência 1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94BA1ECA-5EBA-4F4F-A561-E10CC8AF06E2}"/>
              </a:ext>
            </a:extLst>
          </p:cNvPr>
          <p:cNvSpPr txBox="1"/>
          <p:nvPr/>
        </p:nvSpPr>
        <p:spPr>
          <a:xfrm>
            <a:off x="4449096" y="1833275"/>
            <a:ext cx="4588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TOP 5 MAIORES DESVIOS </a:t>
            </a: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highlight>
                  <a:srgbClr val="FFFF00"/>
                </a:highlight>
                <a:uLnTx/>
                <a:uFillTx/>
                <a:latin typeface="Montserrat" panose="02000505000000020004" pitchFamily="2" charset="0"/>
              </a:rPr>
              <a:t>PARA CIMA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95C7E5B9-1A0E-45AB-95B0-F31BF48D7B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444" r="85871"/>
          <a:stretch/>
        </p:blipFill>
        <p:spPr>
          <a:xfrm>
            <a:off x="1588" y="4008120"/>
            <a:ext cx="1722121" cy="284988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0102FB5-F818-4860-AD5A-47F0829877C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77" r="83621" b="33556"/>
          <a:stretch/>
        </p:blipFill>
        <p:spPr>
          <a:xfrm>
            <a:off x="94816" y="2001985"/>
            <a:ext cx="1535663" cy="25146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C83516B-2829-4B5A-A0B4-D64BEFF02E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5432" y="5073038"/>
            <a:ext cx="1076190" cy="1061905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A0DA27EF-0C7B-4737-A723-510957B699B1}"/>
              </a:ext>
            </a:extLst>
          </p:cNvPr>
          <p:cNvSpPr txBox="1"/>
          <p:nvPr/>
        </p:nvSpPr>
        <p:spPr>
          <a:xfrm>
            <a:off x="4108701" y="4942272"/>
            <a:ext cx="69393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Causa </a:t>
            </a:r>
            <a:r>
              <a:rPr kumimoji="0" lang="pt-B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Raíz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:   ??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Montserrat" panose="02000505000000020004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Ação: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realizar investigação/entendimento com a gerência responsável e calibrar o futuro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Resp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: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 S&amp;OP/demanda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Prazo: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apresentar ações próxima reunião</a:t>
            </a:r>
          </a:p>
        </p:txBody>
      </p:sp>
    </p:spTree>
    <p:extLst>
      <p:ext uri="{BB962C8B-B14F-4D97-AF65-F5344CB8AC3E}">
        <p14:creationId xmlns:p14="http://schemas.microsoft.com/office/powerpoint/2010/main" val="295078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aixaDeTexto 22">
            <a:extLst>
              <a:ext uri="{FF2B5EF4-FFF2-40B4-BE49-F238E27FC236}">
                <a16:creationId xmlns:a16="http://schemas.microsoft.com/office/drawing/2014/main" id="{CFE54EA4-E150-4E19-B8D4-B65B6F9F709D}"/>
              </a:ext>
            </a:extLst>
          </p:cNvPr>
          <p:cNvSpPr txBox="1"/>
          <p:nvPr/>
        </p:nvSpPr>
        <p:spPr>
          <a:xfrm>
            <a:off x="1589" y="232251"/>
            <a:ext cx="12190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Maiores desvios por SKU</a:t>
            </a:r>
          </a:p>
        </p:txBody>
      </p:sp>
      <p:graphicFrame>
        <p:nvGraphicFramePr>
          <p:cNvPr id="2" name="Tabela 2">
            <a:extLst>
              <a:ext uri="{FF2B5EF4-FFF2-40B4-BE49-F238E27FC236}">
                <a16:creationId xmlns:a16="http://schemas.microsoft.com/office/drawing/2014/main" id="{ED057487-3818-4314-83A3-4B682B60E1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8710855"/>
              </p:ext>
            </p:extLst>
          </p:nvPr>
        </p:nvGraphicFramePr>
        <p:xfrm>
          <a:off x="2381250" y="2481791"/>
          <a:ext cx="812486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3460">
                  <a:extLst>
                    <a:ext uri="{9D8B030D-6E8A-4147-A177-3AD203B41FA5}">
                      <a16:colId xmlns:a16="http://schemas.microsoft.com/office/drawing/2014/main" val="349421822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00884300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03678853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796809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Item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Previsão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Venda(PO)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Diferença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85481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Item 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2.625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FF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-2.625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39998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Item 19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1.400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220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FF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-1.180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75784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Item 21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1.364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341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FF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-1.023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645139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Item 10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760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FF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-760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9147043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Item 13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1.300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600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FF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-700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006835786"/>
                  </a:ext>
                </a:extLst>
              </a:tr>
            </a:tbl>
          </a:graphicData>
        </a:graphic>
      </p:graphicFrame>
      <p:sp>
        <p:nvSpPr>
          <p:cNvPr id="3" name="CaixaDeTexto 2">
            <a:extLst>
              <a:ext uri="{FF2B5EF4-FFF2-40B4-BE49-F238E27FC236}">
                <a16:creationId xmlns:a16="http://schemas.microsoft.com/office/drawing/2014/main" id="{8AFBC786-813C-43C3-B757-209ECAD921CF}"/>
              </a:ext>
            </a:extLst>
          </p:cNvPr>
          <p:cNvSpPr txBox="1"/>
          <p:nvPr/>
        </p:nvSpPr>
        <p:spPr>
          <a:xfrm>
            <a:off x="415521" y="1125389"/>
            <a:ext cx="20377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Gerência 1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94BA1ECA-5EBA-4F4F-A561-E10CC8AF06E2}"/>
              </a:ext>
            </a:extLst>
          </p:cNvPr>
          <p:cNvSpPr txBox="1"/>
          <p:nvPr/>
        </p:nvSpPr>
        <p:spPr>
          <a:xfrm>
            <a:off x="4449096" y="1833275"/>
            <a:ext cx="4709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TOP 5 MAIORES DESVIOS </a:t>
            </a: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highlight>
                  <a:srgbClr val="FFFF00"/>
                </a:highlight>
                <a:uLnTx/>
                <a:uFillTx/>
                <a:latin typeface="Montserrat" panose="02000505000000020004" pitchFamily="2" charset="0"/>
              </a:rPr>
              <a:t>PARA BAIXO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95C7E5B9-1A0E-45AB-95B0-F31BF48D7B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444" r="85871"/>
          <a:stretch/>
        </p:blipFill>
        <p:spPr>
          <a:xfrm>
            <a:off x="1588" y="4008120"/>
            <a:ext cx="1722121" cy="284988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0102FB5-F818-4860-AD5A-47F0829877C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77" r="83621" b="33556"/>
          <a:stretch/>
        </p:blipFill>
        <p:spPr>
          <a:xfrm>
            <a:off x="94816" y="2001985"/>
            <a:ext cx="1535663" cy="25146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C83516B-2829-4B5A-A0B4-D64BEFF02E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2520" y="5098115"/>
            <a:ext cx="1076190" cy="1061905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A0DA27EF-0C7B-4737-A723-510957B699B1}"/>
              </a:ext>
            </a:extLst>
          </p:cNvPr>
          <p:cNvSpPr txBox="1"/>
          <p:nvPr/>
        </p:nvSpPr>
        <p:spPr>
          <a:xfrm>
            <a:off x="4182946" y="4967349"/>
            <a:ext cx="66917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Causa </a:t>
            </a:r>
            <a:r>
              <a:rPr kumimoji="0" lang="pt-B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Raíz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:   ??</a:t>
            </a:r>
            <a:endParaRPr kumimoji="0" lang="pt-BR" sz="1600" b="0" i="0" u="none" strike="noStrike" kern="1200" cap="none" spc="0" normalizeH="0" baseline="0" noProof="0" dirty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Montserrat" panose="02000505000000020004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Ação: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realizar investigação/entendimento com a gerência responsável e calibrar o futuro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Resp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: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 S&amp;OP/demanda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Prazo: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apresentar ações próxima reunião</a:t>
            </a:r>
          </a:p>
        </p:txBody>
      </p:sp>
    </p:spTree>
    <p:extLst>
      <p:ext uri="{BB962C8B-B14F-4D97-AF65-F5344CB8AC3E}">
        <p14:creationId xmlns:p14="http://schemas.microsoft.com/office/powerpoint/2010/main" val="55666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DBA255-F4D6-290C-A1F2-2B849B887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9D36D-1AC0-1F4B-F6BE-7E87128B1B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16426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Projeções, análises e decisões</a:t>
            </a: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080A2BD9-5B94-645F-2424-6E7FA7C3FD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3D2808FA-8B84-D94B-05D7-69ABBA2910D7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472685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9857741-FD83-2947-AA81-C386C5261D73}"/>
              </a:ext>
            </a:extLst>
          </p:cNvPr>
          <p:cNvSpPr txBox="1"/>
          <p:nvPr/>
        </p:nvSpPr>
        <p:spPr>
          <a:xfrm>
            <a:off x="0" y="96325"/>
            <a:ext cx="12192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272829"/>
                </a:solidFill>
                <a:latin typeface="Montserrat" panose="02000505000000020004" pitchFamily="2" charset="0"/>
                <a:cs typeface="Poppins" pitchFamily="2" charset="77"/>
              </a:rPr>
              <a:t>S&amp;OP – FORECAST ANALYSIS </a:t>
            </a:r>
          </a:p>
        </p:txBody>
      </p:sp>
      <p:sp useBgFill="1">
        <p:nvSpPr>
          <p:cNvPr id="123" name="Rectangle 122">
            <a:extLst>
              <a:ext uri="{FF2B5EF4-FFF2-40B4-BE49-F238E27FC236}">
                <a16:creationId xmlns:a16="http://schemas.microsoft.com/office/drawing/2014/main" id="{87215D65-FE6C-C341-9FCD-1214D50F6B71}"/>
              </a:ext>
            </a:extLst>
          </p:cNvPr>
          <p:cNvSpPr/>
          <p:nvPr/>
        </p:nvSpPr>
        <p:spPr>
          <a:xfrm>
            <a:off x="4735888" y="3703860"/>
            <a:ext cx="867507" cy="548640"/>
          </a:xfrm>
          <a:prstGeom prst="rect">
            <a:avLst/>
          </a:prstGeom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 useBgFill="1">
        <p:nvSpPr>
          <p:cNvPr id="121" name="Rectangle 120">
            <a:extLst>
              <a:ext uri="{FF2B5EF4-FFF2-40B4-BE49-F238E27FC236}">
                <a16:creationId xmlns:a16="http://schemas.microsoft.com/office/drawing/2014/main" id="{2C51316B-EE05-6E4A-8FD9-4C0F6CA6165A}"/>
              </a:ext>
            </a:extLst>
          </p:cNvPr>
          <p:cNvSpPr/>
          <p:nvPr/>
        </p:nvSpPr>
        <p:spPr>
          <a:xfrm>
            <a:off x="3868382" y="3155220"/>
            <a:ext cx="867507" cy="548640"/>
          </a:xfrm>
          <a:prstGeom prst="rect">
            <a:avLst/>
          </a:prstGeom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 useBgFill="1">
        <p:nvSpPr>
          <p:cNvPr id="118" name="Rectangle 117">
            <a:extLst>
              <a:ext uri="{FF2B5EF4-FFF2-40B4-BE49-F238E27FC236}">
                <a16:creationId xmlns:a16="http://schemas.microsoft.com/office/drawing/2014/main" id="{D88A7BB5-5A6C-AC48-89A6-BBF8EC8E5DC9}"/>
              </a:ext>
            </a:extLst>
          </p:cNvPr>
          <p:cNvSpPr/>
          <p:nvPr/>
        </p:nvSpPr>
        <p:spPr>
          <a:xfrm>
            <a:off x="3000875" y="2606580"/>
            <a:ext cx="867507" cy="548640"/>
          </a:xfrm>
          <a:prstGeom prst="rect">
            <a:avLst/>
          </a:prstGeom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 useBgFill="1">
        <p:nvSpPr>
          <p:cNvPr id="109" name="Rectangle 108">
            <a:extLst>
              <a:ext uri="{FF2B5EF4-FFF2-40B4-BE49-F238E27FC236}">
                <a16:creationId xmlns:a16="http://schemas.microsoft.com/office/drawing/2014/main" id="{2FAA3B15-DF8E-F241-BCF7-9EF32C599ECA}"/>
              </a:ext>
            </a:extLst>
          </p:cNvPr>
          <p:cNvSpPr/>
          <p:nvPr/>
        </p:nvSpPr>
        <p:spPr>
          <a:xfrm>
            <a:off x="1265862" y="1524241"/>
            <a:ext cx="867507" cy="548640"/>
          </a:xfrm>
          <a:prstGeom prst="rect">
            <a:avLst/>
          </a:prstGeom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7A3880-2A1D-CE48-8949-00B5991844EC}"/>
              </a:ext>
            </a:extLst>
          </p:cNvPr>
          <p:cNvSpPr/>
          <p:nvPr/>
        </p:nvSpPr>
        <p:spPr>
          <a:xfrm>
            <a:off x="1265862" y="975601"/>
            <a:ext cx="867507" cy="54864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CBA816-4FC9-8749-99F2-B135F8674C15}"/>
              </a:ext>
            </a:extLst>
          </p:cNvPr>
          <p:cNvSpPr/>
          <p:nvPr/>
        </p:nvSpPr>
        <p:spPr>
          <a:xfrm>
            <a:off x="2133369" y="975601"/>
            <a:ext cx="867507" cy="54864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317421F-FE44-0D44-8A7A-6B1704EAABD1}"/>
              </a:ext>
            </a:extLst>
          </p:cNvPr>
          <p:cNvSpPr/>
          <p:nvPr/>
        </p:nvSpPr>
        <p:spPr>
          <a:xfrm>
            <a:off x="3000876" y="975601"/>
            <a:ext cx="867507" cy="54864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367C5A-0EEF-2246-8256-13F7FBA513D3}"/>
              </a:ext>
            </a:extLst>
          </p:cNvPr>
          <p:cNvSpPr/>
          <p:nvPr/>
        </p:nvSpPr>
        <p:spPr>
          <a:xfrm>
            <a:off x="3868383" y="975601"/>
            <a:ext cx="867507" cy="54864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48242C8-A815-C249-8744-1A47BCDCE092}"/>
              </a:ext>
            </a:extLst>
          </p:cNvPr>
          <p:cNvSpPr/>
          <p:nvPr/>
        </p:nvSpPr>
        <p:spPr>
          <a:xfrm>
            <a:off x="4735890" y="975601"/>
            <a:ext cx="867507" cy="54864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B0873A2-A478-9543-B93B-04622D6C9D29}"/>
              </a:ext>
            </a:extLst>
          </p:cNvPr>
          <p:cNvSpPr/>
          <p:nvPr/>
        </p:nvSpPr>
        <p:spPr>
          <a:xfrm>
            <a:off x="5603397" y="975601"/>
            <a:ext cx="867507" cy="54864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210C098-B525-B546-A014-50F7B5A90D58}"/>
              </a:ext>
            </a:extLst>
          </p:cNvPr>
          <p:cNvSpPr/>
          <p:nvPr/>
        </p:nvSpPr>
        <p:spPr>
          <a:xfrm>
            <a:off x="6470904" y="975601"/>
            <a:ext cx="867507" cy="54864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745C35A-C69D-9E48-B9AD-1BC0A20C3BCD}"/>
              </a:ext>
            </a:extLst>
          </p:cNvPr>
          <p:cNvSpPr/>
          <p:nvPr/>
        </p:nvSpPr>
        <p:spPr>
          <a:xfrm>
            <a:off x="7338411" y="975601"/>
            <a:ext cx="867507" cy="54864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907E0AC-B7DE-9A45-B980-0BD488925DFA}"/>
              </a:ext>
            </a:extLst>
          </p:cNvPr>
          <p:cNvSpPr/>
          <p:nvPr/>
        </p:nvSpPr>
        <p:spPr>
          <a:xfrm>
            <a:off x="8205918" y="975601"/>
            <a:ext cx="867507" cy="54864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2CD9395-8FF0-764F-85EA-50F988B743B0}"/>
              </a:ext>
            </a:extLst>
          </p:cNvPr>
          <p:cNvSpPr/>
          <p:nvPr/>
        </p:nvSpPr>
        <p:spPr>
          <a:xfrm>
            <a:off x="9073425" y="975601"/>
            <a:ext cx="867507" cy="54864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4CAEF6B-77CA-D648-8FA1-E6E16B2FA1ED}"/>
              </a:ext>
            </a:extLst>
          </p:cNvPr>
          <p:cNvSpPr/>
          <p:nvPr/>
        </p:nvSpPr>
        <p:spPr>
          <a:xfrm>
            <a:off x="9940932" y="975601"/>
            <a:ext cx="867507" cy="54864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7BAFBA1-4D09-8B4B-828E-C9D3402B4026}"/>
              </a:ext>
            </a:extLst>
          </p:cNvPr>
          <p:cNvSpPr/>
          <p:nvPr/>
        </p:nvSpPr>
        <p:spPr>
          <a:xfrm>
            <a:off x="10808439" y="975601"/>
            <a:ext cx="867507" cy="54864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FA6AAB-5D2E-C44D-A251-6B2F9EFCA8EB}"/>
              </a:ext>
            </a:extLst>
          </p:cNvPr>
          <p:cNvSpPr txBox="1"/>
          <p:nvPr/>
        </p:nvSpPr>
        <p:spPr>
          <a:xfrm>
            <a:off x="1395687" y="1080644"/>
            <a:ext cx="607859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JAN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1570C9F-6A78-7243-B22B-67F136098D02}"/>
              </a:ext>
            </a:extLst>
          </p:cNvPr>
          <p:cNvSpPr txBox="1"/>
          <p:nvPr/>
        </p:nvSpPr>
        <p:spPr>
          <a:xfrm>
            <a:off x="2296054" y="1080644"/>
            <a:ext cx="542136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FEB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0878A1E-B9EC-E548-B114-F509CC2BD2EE}"/>
              </a:ext>
            </a:extLst>
          </p:cNvPr>
          <p:cNvSpPr txBox="1"/>
          <p:nvPr/>
        </p:nvSpPr>
        <p:spPr>
          <a:xfrm>
            <a:off x="3105854" y="1080644"/>
            <a:ext cx="657552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MAR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CE7C80B-1239-4144-923E-EA4039DE168E}"/>
              </a:ext>
            </a:extLst>
          </p:cNvPr>
          <p:cNvSpPr txBox="1"/>
          <p:nvPr/>
        </p:nvSpPr>
        <p:spPr>
          <a:xfrm>
            <a:off x="4003818" y="1080644"/>
            <a:ext cx="596638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APR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26D73BD-EA3D-B143-9803-259BDF0EFDAA}"/>
              </a:ext>
            </a:extLst>
          </p:cNvPr>
          <p:cNvSpPr txBox="1"/>
          <p:nvPr/>
        </p:nvSpPr>
        <p:spPr>
          <a:xfrm>
            <a:off x="4838463" y="1080644"/>
            <a:ext cx="662361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MAY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B395FB8-218A-9B46-85D7-E2221049BF2C}"/>
              </a:ext>
            </a:extLst>
          </p:cNvPr>
          <p:cNvSpPr txBox="1"/>
          <p:nvPr/>
        </p:nvSpPr>
        <p:spPr>
          <a:xfrm>
            <a:off x="5736427" y="1080644"/>
            <a:ext cx="601448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JUN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5C006CA-ACCB-4249-BF1D-03240917B7F4}"/>
              </a:ext>
            </a:extLst>
          </p:cNvPr>
          <p:cNvSpPr txBox="1"/>
          <p:nvPr/>
        </p:nvSpPr>
        <p:spPr>
          <a:xfrm>
            <a:off x="6631987" y="1080644"/>
            <a:ext cx="545342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JUL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859FC07-4178-A64D-8048-EE53F824F700}"/>
              </a:ext>
            </a:extLst>
          </p:cNvPr>
          <p:cNvSpPr txBox="1"/>
          <p:nvPr/>
        </p:nvSpPr>
        <p:spPr>
          <a:xfrm>
            <a:off x="7453808" y="1080644"/>
            <a:ext cx="636713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AUG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3ECFC62-B3A6-8E4A-8E50-563B2249407A}"/>
              </a:ext>
            </a:extLst>
          </p:cNvPr>
          <p:cNvSpPr txBox="1"/>
          <p:nvPr/>
        </p:nvSpPr>
        <p:spPr>
          <a:xfrm>
            <a:off x="8364596" y="1080644"/>
            <a:ext cx="550152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SEP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1D45C53-1205-0C4C-B74D-DFBA41B4BC5E}"/>
              </a:ext>
            </a:extLst>
          </p:cNvPr>
          <p:cNvSpPr txBox="1"/>
          <p:nvPr/>
        </p:nvSpPr>
        <p:spPr>
          <a:xfrm>
            <a:off x="9194433" y="1080644"/>
            <a:ext cx="625492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OCT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0BBDC4F-FCEC-C84D-9118-9B99FE34267B}"/>
              </a:ext>
            </a:extLst>
          </p:cNvPr>
          <p:cNvSpPr txBox="1"/>
          <p:nvPr/>
        </p:nvSpPr>
        <p:spPr>
          <a:xfrm>
            <a:off x="10049918" y="1080644"/>
            <a:ext cx="649537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NOV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932B06C-0BAB-B149-84A2-5971309ABF04}"/>
              </a:ext>
            </a:extLst>
          </p:cNvPr>
          <p:cNvSpPr txBox="1"/>
          <p:nvPr/>
        </p:nvSpPr>
        <p:spPr>
          <a:xfrm>
            <a:off x="10941469" y="1080644"/>
            <a:ext cx="601448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DEC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144A696-1876-8C4D-A23A-7F0C809E5BC9}"/>
              </a:ext>
            </a:extLst>
          </p:cNvPr>
          <p:cNvSpPr/>
          <p:nvPr/>
        </p:nvSpPr>
        <p:spPr>
          <a:xfrm>
            <a:off x="2133369" y="1524241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B9CC74D-2DC4-7F4C-8247-973A6FF70EAB}"/>
              </a:ext>
            </a:extLst>
          </p:cNvPr>
          <p:cNvSpPr/>
          <p:nvPr/>
        </p:nvSpPr>
        <p:spPr>
          <a:xfrm>
            <a:off x="3000876" y="1524241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3051D49-AA70-D748-B597-30861BB9037F}"/>
              </a:ext>
            </a:extLst>
          </p:cNvPr>
          <p:cNvSpPr/>
          <p:nvPr/>
        </p:nvSpPr>
        <p:spPr>
          <a:xfrm>
            <a:off x="3000876" y="2065411"/>
            <a:ext cx="867507" cy="548640"/>
          </a:xfrm>
          <a:prstGeom prst="rect">
            <a:avLst/>
          </a:prstGeom>
          <a:solidFill>
            <a:srgbClr val="FA7B87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DD28C866-13CB-6841-9B1D-F6C380874727}"/>
              </a:ext>
            </a:extLst>
          </p:cNvPr>
          <p:cNvSpPr/>
          <p:nvPr/>
        </p:nvSpPr>
        <p:spPr>
          <a:xfrm>
            <a:off x="3868383" y="2047123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97094825-6A55-5D49-B5ED-4BEB0B17D0FD}"/>
              </a:ext>
            </a:extLst>
          </p:cNvPr>
          <p:cNvSpPr/>
          <p:nvPr/>
        </p:nvSpPr>
        <p:spPr>
          <a:xfrm>
            <a:off x="3868383" y="2606580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17761B40-43DB-EB4A-90A0-7087F52457B8}"/>
              </a:ext>
            </a:extLst>
          </p:cNvPr>
          <p:cNvSpPr/>
          <p:nvPr/>
        </p:nvSpPr>
        <p:spPr>
          <a:xfrm>
            <a:off x="4735890" y="2606580"/>
            <a:ext cx="867507" cy="548640"/>
          </a:xfrm>
          <a:prstGeom prst="rect">
            <a:avLst/>
          </a:prstGeom>
          <a:solidFill>
            <a:srgbClr val="FA7B87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CA23EEF-858C-8444-AA32-9E564A27DE3F}"/>
              </a:ext>
            </a:extLst>
          </p:cNvPr>
          <p:cNvSpPr/>
          <p:nvPr/>
        </p:nvSpPr>
        <p:spPr>
          <a:xfrm>
            <a:off x="3876354" y="3155220"/>
            <a:ext cx="867507" cy="548640"/>
          </a:xfrm>
          <a:prstGeom prst="rect">
            <a:avLst/>
          </a:prstGeom>
          <a:solidFill>
            <a:srgbClr val="FA7B87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C193CE9A-1233-6D4F-BEC8-BB25DF7F376C}"/>
              </a:ext>
            </a:extLst>
          </p:cNvPr>
          <p:cNvSpPr/>
          <p:nvPr/>
        </p:nvSpPr>
        <p:spPr>
          <a:xfrm>
            <a:off x="4743861" y="3155220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EEEBCF5E-B21A-834C-A834-64252B5306C3}"/>
              </a:ext>
            </a:extLst>
          </p:cNvPr>
          <p:cNvSpPr/>
          <p:nvPr/>
        </p:nvSpPr>
        <p:spPr>
          <a:xfrm>
            <a:off x="5620512" y="3155220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4AE486A8-C602-0E46-810B-1E1F6F17533B}"/>
              </a:ext>
            </a:extLst>
          </p:cNvPr>
          <p:cNvSpPr/>
          <p:nvPr/>
        </p:nvSpPr>
        <p:spPr>
          <a:xfrm>
            <a:off x="4753005" y="3703860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B5672693-B86E-2041-8E25-0A7EFF64DF81}"/>
              </a:ext>
            </a:extLst>
          </p:cNvPr>
          <p:cNvSpPr/>
          <p:nvPr/>
        </p:nvSpPr>
        <p:spPr>
          <a:xfrm>
            <a:off x="5620512" y="3703860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50C5CFF3-8641-4748-98AA-1F036E5155FE}"/>
              </a:ext>
            </a:extLst>
          </p:cNvPr>
          <p:cNvSpPr/>
          <p:nvPr/>
        </p:nvSpPr>
        <p:spPr>
          <a:xfrm>
            <a:off x="6488019" y="3703860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D0787AEA-CD72-4753-8BA5-DF1A27BA801B}"/>
              </a:ext>
            </a:extLst>
          </p:cNvPr>
          <p:cNvSpPr/>
          <p:nvPr/>
        </p:nvSpPr>
        <p:spPr>
          <a:xfrm>
            <a:off x="10873804" y="327463"/>
            <a:ext cx="867507" cy="4814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7" name="Rectangle 3">
            <a:extLst>
              <a:ext uri="{FF2B5EF4-FFF2-40B4-BE49-F238E27FC236}">
                <a16:creationId xmlns:a16="http://schemas.microsoft.com/office/drawing/2014/main" id="{D9A51E34-FF17-46FD-92FA-DDE0555C87AF}"/>
              </a:ext>
            </a:extLst>
          </p:cNvPr>
          <p:cNvSpPr/>
          <p:nvPr/>
        </p:nvSpPr>
        <p:spPr>
          <a:xfrm>
            <a:off x="386426" y="975601"/>
            <a:ext cx="867507" cy="548640"/>
          </a:xfrm>
          <a:prstGeom prst="rect">
            <a:avLst/>
          </a:prstGeom>
          <a:solidFill>
            <a:schemeClr val="bg1">
              <a:lumMod val="5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08" name="TextBox 16">
            <a:extLst>
              <a:ext uri="{FF2B5EF4-FFF2-40B4-BE49-F238E27FC236}">
                <a16:creationId xmlns:a16="http://schemas.microsoft.com/office/drawing/2014/main" id="{AC923445-0ADD-4533-A41F-C461FBD1AC8B}"/>
              </a:ext>
            </a:extLst>
          </p:cNvPr>
          <p:cNvSpPr txBox="1"/>
          <p:nvPr/>
        </p:nvSpPr>
        <p:spPr>
          <a:xfrm>
            <a:off x="532280" y="1080644"/>
            <a:ext cx="575800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FCT</a:t>
            </a:r>
          </a:p>
        </p:txBody>
      </p:sp>
      <p:sp>
        <p:nvSpPr>
          <p:cNvPr id="136" name="Rectangle 30">
            <a:extLst>
              <a:ext uri="{FF2B5EF4-FFF2-40B4-BE49-F238E27FC236}">
                <a16:creationId xmlns:a16="http://schemas.microsoft.com/office/drawing/2014/main" id="{9E632705-0C60-442B-941E-2264F6CE06D1}"/>
              </a:ext>
            </a:extLst>
          </p:cNvPr>
          <p:cNvSpPr/>
          <p:nvPr/>
        </p:nvSpPr>
        <p:spPr>
          <a:xfrm>
            <a:off x="386426" y="1533815"/>
            <a:ext cx="867507" cy="548640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37" name="Rectangle 30">
            <a:extLst>
              <a:ext uri="{FF2B5EF4-FFF2-40B4-BE49-F238E27FC236}">
                <a16:creationId xmlns:a16="http://schemas.microsoft.com/office/drawing/2014/main" id="{4120178C-355E-4C08-8F73-6FAB5993563C}"/>
              </a:ext>
            </a:extLst>
          </p:cNvPr>
          <p:cNvSpPr/>
          <p:nvPr/>
        </p:nvSpPr>
        <p:spPr>
          <a:xfrm>
            <a:off x="383246" y="2094576"/>
            <a:ext cx="867507" cy="548640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38" name="Rectangle 30">
            <a:extLst>
              <a:ext uri="{FF2B5EF4-FFF2-40B4-BE49-F238E27FC236}">
                <a16:creationId xmlns:a16="http://schemas.microsoft.com/office/drawing/2014/main" id="{29B234E3-B099-463D-8244-BB10381B2BD3}"/>
              </a:ext>
            </a:extLst>
          </p:cNvPr>
          <p:cNvSpPr/>
          <p:nvPr/>
        </p:nvSpPr>
        <p:spPr>
          <a:xfrm>
            <a:off x="382066" y="2647295"/>
            <a:ext cx="867507" cy="548640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39" name="Rectangle 29">
            <a:extLst>
              <a:ext uri="{FF2B5EF4-FFF2-40B4-BE49-F238E27FC236}">
                <a16:creationId xmlns:a16="http://schemas.microsoft.com/office/drawing/2014/main" id="{1289BDCC-AA46-46E0-B9AA-5BDC035BF805}"/>
              </a:ext>
            </a:extLst>
          </p:cNvPr>
          <p:cNvSpPr/>
          <p:nvPr/>
        </p:nvSpPr>
        <p:spPr>
          <a:xfrm>
            <a:off x="475021" y="1650979"/>
            <a:ext cx="681598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01/21</a:t>
            </a:r>
          </a:p>
        </p:txBody>
      </p:sp>
      <p:sp>
        <p:nvSpPr>
          <p:cNvPr id="141" name="Rectangle 29">
            <a:extLst>
              <a:ext uri="{FF2B5EF4-FFF2-40B4-BE49-F238E27FC236}">
                <a16:creationId xmlns:a16="http://schemas.microsoft.com/office/drawing/2014/main" id="{4E025401-EC95-4AC9-95B6-95E300B35B41}"/>
              </a:ext>
            </a:extLst>
          </p:cNvPr>
          <p:cNvSpPr/>
          <p:nvPr/>
        </p:nvSpPr>
        <p:spPr>
          <a:xfrm>
            <a:off x="454983" y="2183591"/>
            <a:ext cx="721672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02/21</a:t>
            </a:r>
          </a:p>
        </p:txBody>
      </p:sp>
      <p:sp>
        <p:nvSpPr>
          <p:cNvPr id="142" name="Rectangle 29">
            <a:extLst>
              <a:ext uri="{FF2B5EF4-FFF2-40B4-BE49-F238E27FC236}">
                <a16:creationId xmlns:a16="http://schemas.microsoft.com/office/drawing/2014/main" id="{ACFE94C3-FE8D-4FEE-ACB9-8E368D78354B}"/>
              </a:ext>
            </a:extLst>
          </p:cNvPr>
          <p:cNvSpPr/>
          <p:nvPr/>
        </p:nvSpPr>
        <p:spPr>
          <a:xfrm>
            <a:off x="439704" y="2752338"/>
            <a:ext cx="728084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03/21</a:t>
            </a:r>
          </a:p>
        </p:txBody>
      </p:sp>
      <p:sp>
        <p:nvSpPr>
          <p:cNvPr id="143" name="Rectangle 30">
            <a:extLst>
              <a:ext uri="{FF2B5EF4-FFF2-40B4-BE49-F238E27FC236}">
                <a16:creationId xmlns:a16="http://schemas.microsoft.com/office/drawing/2014/main" id="{D9CE74AC-2615-4158-898E-E3131A5AFC35}"/>
              </a:ext>
            </a:extLst>
          </p:cNvPr>
          <p:cNvSpPr/>
          <p:nvPr/>
        </p:nvSpPr>
        <p:spPr>
          <a:xfrm>
            <a:off x="385114" y="3208127"/>
            <a:ext cx="867507" cy="548640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44" name="Rectangle 29">
            <a:extLst>
              <a:ext uri="{FF2B5EF4-FFF2-40B4-BE49-F238E27FC236}">
                <a16:creationId xmlns:a16="http://schemas.microsoft.com/office/drawing/2014/main" id="{135443DF-CBC7-4B16-B6D2-9C2423CA25A7}"/>
              </a:ext>
            </a:extLst>
          </p:cNvPr>
          <p:cNvSpPr/>
          <p:nvPr/>
        </p:nvSpPr>
        <p:spPr>
          <a:xfrm>
            <a:off x="434737" y="3313170"/>
            <a:ext cx="744114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04/21</a:t>
            </a:r>
          </a:p>
        </p:txBody>
      </p:sp>
      <p:sp>
        <p:nvSpPr>
          <p:cNvPr id="145" name="Rectangle 30">
            <a:extLst>
              <a:ext uri="{FF2B5EF4-FFF2-40B4-BE49-F238E27FC236}">
                <a16:creationId xmlns:a16="http://schemas.microsoft.com/office/drawing/2014/main" id="{75508AED-7E4B-45BD-8797-518BD26AD8FF}"/>
              </a:ext>
            </a:extLst>
          </p:cNvPr>
          <p:cNvSpPr/>
          <p:nvPr/>
        </p:nvSpPr>
        <p:spPr>
          <a:xfrm>
            <a:off x="1259504" y="1525271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47" name="Rectangle 44">
            <a:extLst>
              <a:ext uri="{FF2B5EF4-FFF2-40B4-BE49-F238E27FC236}">
                <a16:creationId xmlns:a16="http://schemas.microsoft.com/office/drawing/2014/main" id="{4811E313-92A4-44CA-A86E-85D2CF12EF3A}"/>
              </a:ext>
            </a:extLst>
          </p:cNvPr>
          <p:cNvSpPr/>
          <p:nvPr/>
        </p:nvSpPr>
        <p:spPr>
          <a:xfrm>
            <a:off x="2136548" y="2069146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48" name="Rectangle 58">
            <a:extLst>
              <a:ext uri="{FF2B5EF4-FFF2-40B4-BE49-F238E27FC236}">
                <a16:creationId xmlns:a16="http://schemas.microsoft.com/office/drawing/2014/main" id="{73730E43-EBDC-4851-9CBA-20CC877ED121}"/>
              </a:ext>
            </a:extLst>
          </p:cNvPr>
          <p:cNvSpPr/>
          <p:nvPr/>
        </p:nvSpPr>
        <p:spPr>
          <a:xfrm>
            <a:off x="3002056" y="2609071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49" name="Rectangle 30">
            <a:extLst>
              <a:ext uri="{FF2B5EF4-FFF2-40B4-BE49-F238E27FC236}">
                <a16:creationId xmlns:a16="http://schemas.microsoft.com/office/drawing/2014/main" id="{5120C7BE-13F4-4452-89C6-F5E9E50139C9}"/>
              </a:ext>
            </a:extLst>
          </p:cNvPr>
          <p:cNvSpPr/>
          <p:nvPr/>
        </p:nvSpPr>
        <p:spPr>
          <a:xfrm>
            <a:off x="388162" y="3759815"/>
            <a:ext cx="867507" cy="548640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50" name="Rectangle 29">
            <a:extLst>
              <a:ext uri="{FF2B5EF4-FFF2-40B4-BE49-F238E27FC236}">
                <a16:creationId xmlns:a16="http://schemas.microsoft.com/office/drawing/2014/main" id="{243E557F-2E1B-412C-8411-CDE04B6685FD}"/>
              </a:ext>
            </a:extLst>
          </p:cNvPr>
          <p:cNvSpPr/>
          <p:nvPr/>
        </p:nvSpPr>
        <p:spPr>
          <a:xfrm>
            <a:off x="440991" y="3864858"/>
            <a:ext cx="737702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05/21</a:t>
            </a:r>
          </a:p>
        </p:txBody>
      </p:sp>
      <p:sp>
        <p:nvSpPr>
          <p:cNvPr id="152" name="Rectangle 30">
            <a:extLst>
              <a:ext uri="{FF2B5EF4-FFF2-40B4-BE49-F238E27FC236}">
                <a16:creationId xmlns:a16="http://schemas.microsoft.com/office/drawing/2014/main" id="{15F491AA-9FAF-4D9E-87A7-EE913A8CA58D}"/>
              </a:ext>
            </a:extLst>
          </p:cNvPr>
          <p:cNvSpPr/>
          <p:nvPr/>
        </p:nvSpPr>
        <p:spPr>
          <a:xfrm>
            <a:off x="391210" y="4302359"/>
            <a:ext cx="867507" cy="548640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53" name="Rectangle 29">
            <a:extLst>
              <a:ext uri="{FF2B5EF4-FFF2-40B4-BE49-F238E27FC236}">
                <a16:creationId xmlns:a16="http://schemas.microsoft.com/office/drawing/2014/main" id="{8C82FB29-5055-48DF-BDF2-E4D867F62E51}"/>
              </a:ext>
            </a:extLst>
          </p:cNvPr>
          <p:cNvSpPr/>
          <p:nvPr/>
        </p:nvSpPr>
        <p:spPr>
          <a:xfrm>
            <a:off x="444841" y="4407402"/>
            <a:ext cx="736099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06/21</a:t>
            </a:r>
          </a:p>
        </p:txBody>
      </p:sp>
      <p:sp>
        <p:nvSpPr>
          <p:cNvPr id="155" name="Rectangle 86">
            <a:extLst>
              <a:ext uri="{FF2B5EF4-FFF2-40B4-BE49-F238E27FC236}">
                <a16:creationId xmlns:a16="http://schemas.microsoft.com/office/drawing/2014/main" id="{7DD60B52-08BB-40C0-AF2C-CEEC0D846037}"/>
              </a:ext>
            </a:extLst>
          </p:cNvPr>
          <p:cNvSpPr/>
          <p:nvPr/>
        </p:nvSpPr>
        <p:spPr>
          <a:xfrm>
            <a:off x="5615589" y="4264692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56" name="Rectangle 87">
            <a:extLst>
              <a:ext uri="{FF2B5EF4-FFF2-40B4-BE49-F238E27FC236}">
                <a16:creationId xmlns:a16="http://schemas.microsoft.com/office/drawing/2014/main" id="{CE54810E-C2CB-4BC7-8884-471AF2A5E795}"/>
              </a:ext>
            </a:extLst>
          </p:cNvPr>
          <p:cNvSpPr/>
          <p:nvPr/>
        </p:nvSpPr>
        <p:spPr>
          <a:xfrm>
            <a:off x="6483096" y="4264692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57" name="Rectangle 88">
            <a:extLst>
              <a:ext uri="{FF2B5EF4-FFF2-40B4-BE49-F238E27FC236}">
                <a16:creationId xmlns:a16="http://schemas.microsoft.com/office/drawing/2014/main" id="{C808B5C0-6D51-4834-BF0D-BEAC86AA2365}"/>
              </a:ext>
            </a:extLst>
          </p:cNvPr>
          <p:cNvSpPr/>
          <p:nvPr/>
        </p:nvSpPr>
        <p:spPr>
          <a:xfrm>
            <a:off x="7350603" y="4264692"/>
            <a:ext cx="867507" cy="548640"/>
          </a:xfrm>
          <a:prstGeom prst="rect">
            <a:avLst/>
          </a:prstGeom>
          <a:solidFill>
            <a:srgbClr val="FA7B87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58" name="Rectangle 31">
            <a:extLst>
              <a:ext uri="{FF2B5EF4-FFF2-40B4-BE49-F238E27FC236}">
                <a16:creationId xmlns:a16="http://schemas.microsoft.com/office/drawing/2014/main" id="{7961FFE8-1076-42DC-A38A-67B1A3DD831F}"/>
              </a:ext>
            </a:extLst>
          </p:cNvPr>
          <p:cNvSpPr/>
          <p:nvPr/>
        </p:nvSpPr>
        <p:spPr>
          <a:xfrm>
            <a:off x="3872032" y="1524671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60" name="Rectangle 59">
            <a:extLst>
              <a:ext uri="{FF2B5EF4-FFF2-40B4-BE49-F238E27FC236}">
                <a16:creationId xmlns:a16="http://schemas.microsoft.com/office/drawing/2014/main" id="{1327274F-BD22-4095-8865-64F3D8F2D7CF}"/>
              </a:ext>
            </a:extLst>
          </p:cNvPr>
          <p:cNvSpPr/>
          <p:nvPr/>
        </p:nvSpPr>
        <p:spPr>
          <a:xfrm>
            <a:off x="5611360" y="2609071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61" name="Rectangle 74">
            <a:extLst>
              <a:ext uri="{FF2B5EF4-FFF2-40B4-BE49-F238E27FC236}">
                <a16:creationId xmlns:a16="http://schemas.microsoft.com/office/drawing/2014/main" id="{32209C3F-DACA-42B4-BF4C-4EF690A25D1F}"/>
              </a:ext>
            </a:extLst>
          </p:cNvPr>
          <p:cNvSpPr/>
          <p:nvPr/>
        </p:nvSpPr>
        <p:spPr>
          <a:xfrm>
            <a:off x="6489192" y="3157711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62" name="Rectangle 88">
            <a:extLst>
              <a:ext uri="{FF2B5EF4-FFF2-40B4-BE49-F238E27FC236}">
                <a16:creationId xmlns:a16="http://schemas.microsoft.com/office/drawing/2014/main" id="{7304B802-B9CA-4E3A-99F0-7A7032B82DFB}"/>
              </a:ext>
            </a:extLst>
          </p:cNvPr>
          <p:cNvSpPr/>
          <p:nvPr/>
        </p:nvSpPr>
        <p:spPr>
          <a:xfrm>
            <a:off x="7356699" y="3700255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63" name="Rectangle 88">
            <a:extLst>
              <a:ext uri="{FF2B5EF4-FFF2-40B4-BE49-F238E27FC236}">
                <a16:creationId xmlns:a16="http://schemas.microsoft.com/office/drawing/2014/main" id="{7D4F216B-DAB9-441E-8303-22A61007B72E}"/>
              </a:ext>
            </a:extLst>
          </p:cNvPr>
          <p:cNvSpPr/>
          <p:nvPr/>
        </p:nvSpPr>
        <p:spPr>
          <a:xfrm>
            <a:off x="8212014" y="4258048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64" name="Rectangle 30">
            <a:extLst>
              <a:ext uri="{FF2B5EF4-FFF2-40B4-BE49-F238E27FC236}">
                <a16:creationId xmlns:a16="http://schemas.microsoft.com/office/drawing/2014/main" id="{35734E53-21C8-4348-B86B-A553150667E2}"/>
              </a:ext>
            </a:extLst>
          </p:cNvPr>
          <p:cNvSpPr/>
          <p:nvPr/>
        </p:nvSpPr>
        <p:spPr>
          <a:xfrm>
            <a:off x="382853" y="4854406"/>
            <a:ext cx="867507" cy="548640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65" name="Rectangle 29">
            <a:extLst>
              <a:ext uri="{FF2B5EF4-FFF2-40B4-BE49-F238E27FC236}">
                <a16:creationId xmlns:a16="http://schemas.microsoft.com/office/drawing/2014/main" id="{0C0AF485-F9F9-4AD0-8017-2FF446951747}"/>
              </a:ext>
            </a:extLst>
          </p:cNvPr>
          <p:cNvSpPr/>
          <p:nvPr/>
        </p:nvSpPr>
        <p:spPr>
          <a:xfrm>
            <a:off x="447705" y="4959449"/>
            <a:ext cx="713657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07/21</a:t>
            </a:r>
          </a:p>
        </p:txBody>
      </p:sp>
      <p:sp>
        <p:nvSpPr>
          <p:cNvPr id="166" name="Rectangle 86">
            <a:extLst>
              <a:ext uri="{FF2B5EF4-FFF2-40B4-BE49-F238E27FC236}">
                <a16:creationId xmlns:a16="http://schemas.microsoft.com/office/drawing/2014/main" id="{2A182B6E-F3AE-44F9-9A64-58AE7E3DA2CD}"/>
              </a:ext>
            </a:extLst>
          </p:cNvPr>
          <p:cNvSpPr/>
          <p:nvPr/>
        </p:nvSpPr>
        <p:spPr>
          <a:xfrm>
            <a:off x="6489192" y="4798083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67" name="Rectangle 87">
            <a:extLst>
              <a:ext uri="{FF2B5EF4-FFF2-40B4-BE49-F238E27FC236}">
                <a16:creationId xmlns:a16="http://schemas.microsoft.com/office/drawing/2014/main" id="{303DC3E1-91D9-4852-AC97-61B77F4072FA}"/>
              </a:ext>
            </a:extLst>
          </p:cNvPr>
          <p:cNvSpPr/>
          <p:nvPr/>
        </p:nvSpPr>
        <p:spPr>
          <a:xfrm>
            <a:off x="7356699" y="4798083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68" name="Rectangle 88">
            <a:extLst>
              <a:ext uri="{FF2B5EF4-FFF2-40B4-BE49-F238E27FC236}">
                <a16:creationId xmlns:a16="http://schemas.microsoft.com/office/drawing/2014/main" id="{347AE275-AEC0-44E6-ADB2-D4490D806D00}"/>
              </a:ext>
            </a:extLst>
          </p:cNvPr>
          <p:cNvSpPr/>
          <p:nvPr/>
        </p:nvSpPr>
        <p:spPr>
          <a:xfrm>
            <a:off x="8224206" y="4798083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69" name="Rectangle 88">
            <a:extLst>
              <a:ext uri="{FF2B5EF4-FFF2-40B4-BE49-F238E27FC236}">
                <a16:creationId xmlns:a16="http://schemas.microsoft.com/office/drawing/2014/main" id="{B489D859-6F1B-49A4-8B2D-BEF81666B446}"/>
              </a:ext>
            </a:extLst>
          </p:cNvPr>
          <p:cNvSpPr/>
          <p:nvPr/>
        </p:nvSpPr>
        <p:spPr>
          <a:xfrm>
            <a:off x="9085617" y="4800583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70" name="Rectangle 30">
            <a:extLst>
              <a:ext uri="{FF2B5EF4-FFF2-40B4-BE49-F238E27FC236}">
                <a16:creationId xmlns:a16="http://schemas.microsoft.com/office/drawing/2014/main" id="{8B637693-04C5-4575-84D7-4B0A7A0EDAAF}"/>
              </a:ext>
            </a:extLst>
          </p:cNvPr>
          <p:cNvSpPr/>
          <p:nvPr/>
        </p:nvSpPr>
        <p:spPr>
          <a:xfrm>
            <a:off x="386426" y="5414879"/>
            <a:ext cx="867507" cy="548640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71" name="Rectangle 29">
            <a:extLst>
              <a:ext uri="{FF2B5EF4-FFF2-40B4-BE49-F238E27FC236}">
                <a16:creationId xmlns:a16="http://schemas.microsoft.com/office/drawing/2014/main" id="{DA20CF39-D165-4664-9772-4C8101E5FA95}"/>
              </a:ext>
            </a:extLst>
          </p:cNvPr>
          <p:cNvSpPr/>
          <p:nvPr/>
        </p:nvSpPr>
        <p:spPr>
          <a:xfrm>
            <a:off x="439256" y="5519922"/>
            <a:ext cx="737702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08/21</a:t>
            </a:r>
          </a:p>
        </p:txBody>
      </p:sp>
      <p:sp>
        <p:nvSpPr>
          <p:cNvPr id="172" name="Rectangle 86">
            <a:extLst>
              <a:ext uri="{FF2B5EF4-FFF2-40B4-BE49-F238E27FC236}">
                <a16:creationId xmlns:a16="http://schemas.microsoft.com/office/drawing/2014/main" id="{711CA3E1-133D-47A8-881B-947C251B844A}"/>
              </a:ext>
            </a:extLst>
          </p:cNvPr>
          <p:cNvSpPr/>
          <p:nvPr/>
        </p:nvSpPr>
        <p:spPr>
          <a:xfrm>
            <a:off x="7342396" y="5350867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73" name="Rectangle 87">
            <a:extLst>
              <a:ext uri="{FF2B5EF4-FFF2-40B4-BE49-F238E27FC236}">
                <a16:creationId xmlns:a16="http://schemas.microsoft.com/office/drawing/2014/main" id="{D850A4F3-A1DC-4D01-835B-BE337402A820}"/>
              </a:ext>
            </a:extLst>
          </p:cNvPr>
          <p:cNvSpPr/>
          <p:nvPr/>
        </p:nvSpPr>
        <p:spPr>
          <a:xfrm>
            <a:off x="8209903" y="5350867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74" name="Rectangle 88">
            <a:extLst>
              <a:ext uri="{FF2B5EF4-FFF2-40B4-BE49-F238E27FC236}">
                <a16:creationId xmlns:a16="http://schemas.microsoft.com/office/drawing/2014/main" id="{85320AD2-4AAD-452E-8BFF-70056AE19CF2}"/>
              </a:ext>
            </a:extLst>
          </p:cNvPr>
          <p:cNvSpPr/>
          <p:nvPr/>
        </p:nvSpPr>
        <p:spPr>
          <a:xfrm>
            <a:off x="9077410" y="5350867"/>
            <a:ext cx="867507" cy="548640"/>
          </a:xfrm>
          <a:prstGeom prst="rect">
            <a:avLst/>
          </a:prstGeom>
          <a:solidFill>
            <a:srgbClr val="FA7B87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75" name="Rectangle 88">
            <a:extLst>
              <a:ext uri="{FF2B5EF4-FFF2-40B4-BE49-F238E27FC236}">
                <a16:creationId xmlns:a16="http://schemas.microsoft.com/office/drawing/2014/main" id="{933138B8-6D4C-4D9E-B08F-D4C1989C0038}"/>
              </a:ext>
            </a:extLst>
          </p:cNvPr>
          <p:cNvSpPr/>
          <p:nvPr/>
        </p:nvSpPr>
        <p:spPr>
          <a:xfrm>
            <a:off x="9938821" y="5353367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76" name="Rectangle 30">
            <a:extLst>
              <a:ext uri="{FF2B5EF4-FFF2-40B4-BE49-F238E27FC236}">
                <a16:creationId xmlns:a16="http://schemas.microsoft.com/office/drawing/2014/main" id="{1479026F-BD70-47C5-A790-3EBFDC2D649E}"/>
              </a:ext>
            </a:extLst>
          </p:cNvPr>
          <p:cNvSpPr/>
          <p:nvPr/>
        </p:nvSpPr>
        <p:spPr>
          <a:xfrm>
            <a:off x="382066" y="5966926"/>
            <a:ext cx="867507" cy="548640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77" name="Rectangle 29">
            <a:extLst>
              <a:ext uri="{FF2B5EF4-FFF2-40B4-BE49-F238E27FC236}">
                <a16:creationId xmlns:a16="http://schemas.microsoft.com/office/drawing/2014/main" id="{B290D58F-E48D-45C6-8213-E2FC6675F170}"/>
              </a:ext>
            </a:extLst>
          </p:cNvPr>
          <p:cNvSpPr/>
          <p:nvPr/>
        </p:nvSpPr>
        <p:spPr>
          <a:xfrm>
            <a:off x="438102" y="6071969"/>
            <a:ext cx="731290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09/21</a:t>
            </a:r>
          </a:p>
        </p:txBody>
      </p:sp>
      <p:sp>
        <p:nvSpPr>
          <p:cNvPr id="178" name="Rectangle 86">
            <a:extLst>
              <a:ext uri="{FF2B5EF4-FFF2-40B4-BE49-F238E27FC236}">
                <a16:creationId xmlns:a16="http://schemas.microsoft.com/office/drawing/2014/main" id="{8C213740-FF81-412E-9B88-2A68B0D8AA9E}"/>
              </a:ext>
            </a:extLst>
          </p:cNvPr>
          <p:cNvSpPr/>
          <p:nvPr/>
        </p:nvSpPr>
        <p:spPr>
          <a:xfrm>
            <a:off x="8205918" y="5890885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79" name="Rectangle 87">
            <a:extLst>
              <a:ext uri="{FF2B5EF4-FFF2-40B4-BE49-F238E27FC236}">
                <a16:creationId xmlns:a16="http://schemas.microsoft.com/office/drawing/2014/main" id="{984FBFB5-2F97-4A19-9FAB-9B1AF54E49BD}"/>
              </a:ext>
            </a:extLst>
          </p:cNvPr>
          <p:cNvSpPr/>
          <p:nvPr/>
        </p:nvSpPr>
        <p:spPr>
          <a:xfrm>
            <a:off x="9073425" y="5890885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80" name="Rectangle 88">
            <a:extLst>
              <a:ext uri="{FF2B5EF4-FFF2-40B4-BE49-F238E27FC236}">
                <a16:creationId xmlns:a16="http://schemas.microsoft.com/office/drawing/2014/main" id="{BDAE2B75-2D95-4CEA-B1D1-83CCFC8EA8B8}"/>
              </a:ext>
            </a:extLst>
          </p:cNvPr>
          <p:cNvSpPr/>
          <p:nvPr/>
        </p:nvSpPr>
        <p:spPr>
          <a:xfrm>
            <a:off x="9940932" y="5890885"/>
            <a:ext cx="867507" cy="548640"/>
          </a:xfrm>
          <a:prstGeom prst="rect">
            <a:avLst/>
          </a:prstGeom>
          <a:solidFill>
            <a:srgbClr val="FA7B87"/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81" name="Rectangle 88">
            <a:extLst>
              <a:ext uri="{FF2B5EF4-FFF2-40B4-BE49-F238E27FC236}">
                <a16:creationId xmlns:a16="http://schemas.microsoft.com/office/drawing/2014/main" id="{40CE5F43-89AE-4CFC-8453-275F7C9E5C56}"/>
              </a:ext>
            </a:extLst>
          </p:cNvPr>
          <p:cNvSpPr/>
          <p:nvPr/>
        </p:nvSpPr>
        <p:spPr>
          <a:xfrm>
            <a:off x="10802343" y="5893385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29" name="CaixaDeTexto 28">
            <a:extLst>
              <a:ext uri="{FF2B5EF4-FFF2-40B4-BE49-F238E27FC236}">
                <a16:creationId xmlns:a16="http://schemas.microsoft.com/office/drawing/2014/main" id="{6BD9D852-0155-4317-9A10-E0D62E5D402E}"/>
              </a:ext>
            </a:extLst>
          </p:cNvPr>
          <p:cNvSpPr txBox="1"/>
          <p:nvPr/>
        </p:nvSpPr>
        <p:spPr>
          <a:xfrm>
            <a:off x="4352574" y="548871"/>
            <a:ext cx="3486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>
              <a:defRPr/>
            </a:pPr>
            <a:r>
              <a:rPr lang="pt-BR" dirty="0">
                <a:solidFill>
                  <a:srgbClr val="898989"/>
                </a:solidFill>
                <a:latin typeface="Montserrat" panose="02000505000000020004" pitchFamily="2" charset="0"/>
              </a:rPr>
              <a:t>Variação Previsão x Previsão</a:t>
            </a:r>
          </a:p>
        </p:txBody>
      </p:sp>
      <p:sp>
        <p:nvSpPr>
          <p:cNvPr id="182" name="Rectangle 29">
            <a:extLst>
              <a:ext uri="{FF2B5EF4-FFF2-40B4-BE49-F238E27FC236}">
                <a16:creationId xmlns:a16="http://schemas.microsoft.com/office/drawing/2014/main" id="{CC989433-3B76-42B3-90F7-7828F6A4C248}"/>
              </a:ext>
            </a:extLst>
          </p:cNvPr>
          <p:cNvSpPr/>
          <p:nvPr/>
        </p:nvSpPr>
        <p:spPr>
          <a:xfrm>
            <a:off x="1328154" y="1623547"/>
            <a:ext cx="718466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1.000</a:t>
            </a:r>
          </a:p>
        </p:txBody>
      </p:sp>
      <p:sp>
        <p:nvSpPr>
          <p:cNvPr id="183" name="Rectangle 29">
            <a:extLst>
              <a:ext uri="{FF2B5EF4-FFF2-40B4-BE49-F238E27FC236}">
                <a16:creationId xmlns:a16="http://schemas.microsoft.com/office/drawing/2014/main" id="{86BC5A91-1788-401F-A080-DC94F68C240A}"/>
              </a:ext>
            </a:extLst>
          </p:cNvPr>
          <p:cNvSpPr/>
          <p:nvPr/>
        </p:nvSpPr>
        <p:spPr>
          <a:xfrm>
            <a:off x="2219403" y="1638858"/>
            <a:ext cx="718466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1.000</a:t>
            </a:r>
          </a:p>
        </p:txBody>
      </p:sp>
      <p:sp>
        <p:nvSpPr>
          <p:cNvPr id="184" name="Rectangle 29">
            <a:extLst>
              <a:ext uri="{FF2B5EF4-FFF2-40B4-BE49-F238E27FC236}">
                <a16:creationId xmlns:a16="http://schemas.microsoft.com/office/drawing/2014/main" id="{42DA5AA7-5147-45D2-B053-58F3A0265F2C}"/>
              </a:ext>
            </a:extLst>
          </p:cNvPr>
          <p:cNvSpPr/>
          <p:nvPr/>
        </p:nvSpPr>
        <p:spPr>
          <a:xfrm>
            <a:off x="3109301" y="1623547"/>
            <a:ext cx="718466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1.500</a:t>
            </a:r>
          </a:p>
        </p:txBody>
      </p:sp>
      <p:sp>
        <p:nvSpPr>
          <p:cNvPr id="185" name="Rectangle 29">
            <a:extLst>
              <a:ext uri="{FF2B5EF4-FFF2-40B4-BE49-F238E27FC236}">
                <a16:creationId xmlns:a16="http://schemas.microsoft.com/office/drawing/2014/main" id="{1EB5699D-D4E3-4B20-B63E-A6E7CA031D3C}"/>
              </a:ext>
            </a:extLst>
          </p:cNvPr>
          <p:cNvSpPr/>
          <p:nvPr/>
        </p:nvSpPr>
        <p:spPr>
          <a:xfrm>
            <a:off x="3936324" y="1626793"/>
            <a:ext cx="716864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1.600</a:t>
            </a:r>
          </a:p>
        </p:txBody>
      </p:sp>
      <p:sp>
        <p:nvSpPr>
          <p:cNvPr id="186" name="Rectangle 29">
            <a:extLst>
              <a:ext uri="{FF2B5EF4-FFF2-40B4-BE49-F238E27FC236}">
                <a16:creationId xmlns:a16="http://schemas.microsoft.com/office/drawing/2014/main" id="{723EA591-4C54-4395-B2AF-E4DF3E6FF958}"/>
              </a:ext>
            </a:extLst>
          </p:cNvPr>
          <p:cNvSpPr/>
          <p:nvPr/>
        </p:nvSpPr>
        <p:spPr>
          <a:xfrm>
            <a:off x="2255051" y="2152166"/>
            <a:ext cx="662361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1.100</a:t>
            </a:r>
          </a:p>
        </p:txBody>
      </p:sp>
      <p:sp>
        <p:nvSpPr>
          <p:cNvPr id="187" name="Rectangle 29">
            <a:extLst>
              <a:ext uri="{FF2B5EF4-FFF2-40B4-BE49-F238E27FC236}">
                <a16:creationId xmlns:a16="http://schemas.microsoft.com/office/drawing/2014/main" id="{A8817DA3-22B3-476B-B6A0-067539E6EB84}"/>
              </a:ext>
            </a:extLst>
          </p:cNvPr>
          <p:cNvSpPr/>
          <p:nvPr/>
        </p:nvSpPr>
        <p:spPr>
          <a:xfrm>
            <a:off x="3053031" y="2170454"/>
            <a:ext cx="758542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2.000</a:t>
            </a:r>
          </a:p>
        </p:txBody>
      </p:sp>
      <p:sp>
        <p:nvSpPr>
          <p:cNvPr id="188" name="Rectangle 29">
            <a:extLst>
              <a:ext uri="{FF2B5EF4-FFF2-40B4-BE49-F238E27FC236}">
                <a16:creationId xmlns:a16="http://schemas.microsoft.com/office/drawing/2014/main" id="{282EFC87-D5F4-49D4-AA9E-34E1DA51017C}"/>
              </a:ext>
            </a:extLst>
          </p:cNvPr>
          <p:cNvSpPr/>
          <p:nvPr/>
        </p:nvSpPr>
        <p:spPr>
          <a:xfrm>
            <a:off x="3962897" y="2162984"/>
            <a:ext cx="694422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1.700</a:t>
            </a:r>
          </a:p>
        </p:txBody>
      </p:sp>
      <p:sp>
        <p:nvSpPr>
          <p:cNvPr id="190" name="Rectangle 29">
            <a:extLst>
              <a:ext uri="{FF2B5EF4-FFF2-40B4-BE49-F238E27FC236}">
                <a16:creationId xmlns:a16="http://schemas.microsoft.com/office/drawing/2014/main" id="{88C24567-0EF5-4D4D-B4EB-3EF4BEDC3E13}"/>
              </a:ext>
            </a:extLst>
          </p:cNvPr>
          <p:cNvSpPr/>
          <p:nvPr/>
        </p:nvSpPr>
        <p:spPr>
          <a:xfrm>
            <a:off x="3068825" y="2694802"/>
            <a:ext cx="758542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2.000</a:t>
            </a:r>
          </a:p>
        </p:txBody>
      </p:sp>
      <p:sp>
        <p:nvSpPr>
          <p:cNvPr id="191" name="Rectangle 29">
            <a:extLst>
              <a:ext uri="{FF2B5EF4-FFF2-40B4-BE49-F238E27FC236}">
                <a16:creationId xmlns:a16="http://schemas.microsoft.com/office/drawing/2014/main" id="{A79B12BD-35D9-4DDE-9AB4-CA21FB14B5BB}"/>
              </a:ext>
            </a:extLst>
          </p:cNvPr>
          <p:cNvSpPr/>
          <p:nvPr/>
        </p:nvSpPr>
        <p:spPr>
          <a:xfrm>
            <a:off x="3963191" y="2709133"/>
            <a:ext cx="718466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1.800</a:t>
            </a:r>
          </a:p>
        </p:txBody>
      </p:sp>
      <p:sp>
        <p:nvSpPr>
          <p:cNvPr id="192" name="Rectangle 45">
            <a:extLst>
              <a:ext uri="{FF2B5EF4-FFF2-40B4-BE49-F238E27FC236}">
                <a16:creationId xmlns:a16="http://schemas.microsoft.com/office/drawing/2014/main" id="{A1B3160B-B53F-4B8C-86C7-22A20282FFCF}"/>
              </a:ext>
            </a:extLst>
          </p:cNvPr>
          <p:cNvSpPr/>
          <p:nvPr/>
        </p:nvSpPr>
        <p:spPr>
          <a:xfrm>
            <a:off x="4738676" y="2070820"/>
            <a:ext cx="867507" cy="548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193" name="Rectangle 29">
            <a:extLst>
              <a:ext uri="{FF2B5EF4-FFF2-40B4-BE49-F238E27FC236}">
                <a16:creationId xmlns:a16="http://schemas.microsoft.com/office/drawing/2014/main" id="{00E01013-58C7-42B9-8257-40EA33BC42F6}"/>
              </a:ext>
            </a:extLst>
          </p:cNvPr>
          <p:cNvSpPr/>
          <p:nvPr/>
        </p:nvSpPr>
        <p:spPr>
          <a:xfrm>
            <a:off x="4801129" y="2177537"/>
            <a:ext cx="758542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2.000</a:t>
            </a:r>
          </a:p>
        </p:txBody>
      </p:sp>
      <p:sp>
        <p:nvSpPr>
          <p:cNvPr id="194" name="Rectangle 29">
            <a:extLst>
              <a:ext uri="{FF2B5EF4-FFF2-40B4-BE49-F238E27FC236}">
                <a16:creationId xmlns:a16="http://schemas.microsoft.com/office/drawing/2014/main" id="{1E78045F-2DB9-4A63-868B-31CE86FF7F42}"/>
              </a:ext>
            </a:extLst>
          </p:cNvPr>
          <p:cNvSpPr/>
          <p:nvPr/>
        </p:nvSpPr>
        <p:spPr>
          <a:xfrm>
            <a:off x="4784356" y="2698396"/>
            <a:ext cx="764953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3.000</a:t>
            </a:r>
          </a:p>
        </p:txBody>
      </p:sp>
      <p:sp>
        <p:nvSpPr>
          <p:cNvPr id="195" name="Rectangle 29">
            <a:extLst>
              <a:ext uri="{FF2B5EF4-FFF2-40B4-BE49-F238E27FC236}">
                <a16:creationId xmlns:a16="http://schemas.microsoft.com/office/drawing/2014/main" id="{69BD9849-74C8-477C-AA9B-CF1EE720CD8E}"/>
              </a:ext>
            </a:extLst>
          </p:cNvPr>
          <p:cNvSpPr/>
          <p:nvPr/>
        </p:nvSpPr>
        <p:spPr>
          <a:xfrm>
            <a:off x="5657880" y="2712495"/>
            <a:ext cx="758542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2.500</a:t>
            </a:r>
          </a:p>
        </p:txBody>
      </p:sp>
      <p:sp>
        <p:nvSpPr>
          <p:cNvPr id="196" name="Rectangle 29">
            <a:extLst>
              <a:ext uri="{FF2B5EF4-FFF2-40B4-BE49-F238E27FC236}">
                <a16:creationId xmlns:a16="http://schemas.microsoft.com/office/drawing/2014/main" id="{964F5E23-745E-4A05-9703-E29A0D162595}"/>
              </a:ext>
            </a:extLst>
          </p:cNvPr>
          <p:cNvSpPr/>
          <p:nvPr/>
        </p:nvSpPr>
        <p:spPr>
          <a:xfrm>
            <a:off x="3936725" y="3262754"/>
            <a:ext cx="758542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2.500</a:t>
            </a:r>
          </a:p>
        </p:txBody>
      </p:sp>
      <p:sp>
        <p:nvSpPr>
          <p:cNvPr id="197" name="Rectangle 29">
            <a:extLst>
              <a:ext uri="{FF2B5EF4-FFF2-40B4-BE49-F238E27FC236}">
                <a16:creationId xmlns:a16="http://schemas.microsoft.com/office/drawing/2014/main" id="{91EB16CE-F8B2-43BD-A90B-D0C32F2CCBA6}"/>
              </a:ext>
            </a:extLst>
          </p:cNvPr>
          <p:cNvSpPr/>
          <p:nvPr/>
        </p:nvSpPr>
        <p:spPr>
          <a:xfrm>
            <a:off x="4801042" y="3253094"/>
            <a:ext cx="758542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2.800</a:t>
            </a:r>
          </a:p>
        </p:txBody>
      </p:sp>
      <p:sp>
        <p:nvSpPr>
          <p:cNvPr id="198" name="Rectangle 29">
            <a:extLst>
              <a:ext uri="{FF2B5EF4-FFF2-40B4-BE49-F238E27FC236}">
                <a16:creationId xmlns:a16="http://schemas.microsoft.com/office/drawing/2014/main" id="{4BE78925-DFF4-4A19-A3E1-4D997DA90B0C}"/>
              </a:ext>
            </a:extLst>
          </p:cNvPr>
          <p:cNvSpPr/>
          <p:nvPr/>
        </p:nvSpPr>
        <p:spPr>
          <a:xfrm>
            <a:off x="5676497" y="3253610"/>
            <a:ext cx="734496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2.700</a:t>
            </a:r>
          </a:p>
        </p:txBody>
      </p:sp>
      <p:sp>
        <p:nvSpPr>
          <p:cNvPr id="199" name="Rectangle 29">
            <a:extLst>
              <a:ext uri="{FF2B5EF4-FFF2-40B4-BE49-F238E27FC236}">
                <a16:creationId xmlns:a16="http://schemas.microsoft.com/office/drawing/2014/main" id="{39373003-ACD7-49D8-A28C-7928A7680757}"/>
              </a:ext>
            </a:extLst>
          </p:cNvPr>
          <p:cNvSpPr/>
          <p:nvPr/>
        </p:nvSpPr>
        <p:spPr>
          <a:xfrm>
            <a:off x="6538380" y="3258744"/>
            <a:ext cx="756938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2.600</a:t>
            </a:r>
          </a:p>
        </p:txBody>
      </p:sp>
      <p:sp>
        <p:nvSpPr>
          <p:cNvPr id="200" name="Rectangle 29">
            <a:extLst>
              <a:ext uri="{FF2B5EF4-FFF2-40B4-BE49-F238E27FC236}">
                <a16:creationId xmlns:a16="http://schemas.microsoft.com/office/drawing/2014/main" id="{75639ABB-E5C0-4853-A8EE-1F86DC7EE381}"/>
              </a:ext>
            </a:extLst>
          </p:cNvPr>
          <p:cNvSpPr/>
          <p:nvPr/>
        </p:nvSpPr>
        <p:spPr>
          <a:xfrm>
            <a:off x="4828220" y="3796932"/>
            <a:ext cx="734496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2.700</a:t>
            </a:r>
          </a:p>
        </p:txBody>
      </p:sp>
      <p:sp>
        <p:nvSpPr>
          <p:cNvPr id="201" name="Rectangle 29">
            <a:extLst>
              <a:ext uri="{FF2B5EF4-FFF2-40B4-BE49-F238E27FC236}">
                <a16:creationId xmlns:a16="http://schemas.microsoft.com/office/drawing/2014/main" id="{96CF5598-9683-4661-B15E-400A58B65D4F}"/>
              </a:ext>
            </a:extLst>
          </p:cNvPr>
          <p:cNvSpPr/>
          <p:nvPr/>
        </p:nvSpPr>
        <p:spPr>
          <a:xfrm>
            <a:off x="5700018" y="3796932"/>
            <a:ext cx="734496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2.700</a:t>
            </a:r>
          </a:p>
        </p:txBody>
      </p:sp>
      <p:sp>
        <p:nvSpPr>
          <p:cNvPr id="202" name="Rectangle 29">
            <a:extLst>
              <a:ext uri="{FF2B5EF4-FFF2-40B4-BE49-F238E27FC236}">
                <a16:creationId xmlns:a16="http://schemas.microsoft.com/office/drawing/2014/main" id="{11731466-68F5-4C62-9D9F-F1AB37318F24}"/>
              </a:ext>
            </a:extLst>
          </p:cNvPr>
          <p:cNvSpPr/>
          <p:nvPr/>
        </p:nvSpPr>
        <p:spPr>
          <a:xfrm>
            <a:off x="6526188" y="3792135"/>
            <a:ext cx="756938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2.650</a:t>
            </a:r>
          </a:p>
        </p:txBody>
      </p:sp>
      <p:sp>
        <p:nvSpPr>
          <p:cNvPr id="203" name="Rectangle 29">
            <a:extLst>
              <a:ext uri="{FF2B5EF4-FFF2-40B4-BE49-F238E27FC236}">
                <a16:creationId xmlns:a16="http://schemas.microsoft.com/office/drawing/2014/main" id="{2870083D-0694-4F88-945C-DE43E823A108}"/>
              </a:ext>
            </a:extLst>
          </p:cNvPr>
          <p:cNvSpPr/>
          <p:nvPr/>
        </p:nvSpPr>
        <p:spPr>
          <a:xfrm>
            <a:off x="7411836" y="3807101"/>
            <a:ext cx="748923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3.200</a:t>
            </a:r>
          </a:p>
        </p:txBody>
      </p:sp>
      <p:sp>
        <p:nvSpPr>
          <p:cNvPr id="204" name="Rectangle 29">
            <a:extLst>
              <a:ext uri="{FF2B5EF4-FFF2-40B4-BE49-F238E27FC236}">
                <a16:creationId xmlns:a16="http://schemas.microsoft.com/office/drawing/2014/main" id="{647C4318-3CC7-4DBA-98F8-AD0F557EB12C}"/>
              </a:ext>
            </a:extLst>
          </p:cNvPr>
          <p:cNvSpPr/>
          <p:nvPr/>
        </p:nvSpPr>
        <p:spPr>
          <a:xfrm>
            <a:off x="5710464" y="4363091"/>
            <a:ext cx="734496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2.700</a:t>
            </a:r>
          </a:p>
        </p:txBody>
      </p:sp>
      <p:sp>
        <p:nvSpPr>
          <p:cNvPr id="205" name="Rectangle 29">
            <a:extLst>
              <a:ext uri="{FF2B5EF4-FFF2-40B4-BE49-F238E27FC236}">
                <a16:creationId xmlns:a16="http://schemas.microsoft.com/office/drawing/2014/main" id="{107AE777-F29A-4C52-80D6-95E7DDF10117}"/>
              </a:ext>
            </a:extLst>
          </p:cNvPr>
          <p:cNvSpPr/>
          <p:nvPr/>
        </p:nvSpPr>
        <p:spPr>
          <a:xfrm>
            <a:off x="6525386" y="4349919"/>
            <a:ext cx="758542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2.500</a:t>
            </a:r>
          </a:p>
        </p:txBody>
      </p:sp>
      <p:sp>
        <p:nvSpPr>
          <p:cNvPr id="206" name="Rectangle 29">
            <a:extLst>
              <a:ext uri="{FF2B5EF4-FFF2-40B4-BE49-F238E27FC236}">
                <a16:creationId xmlns:a16="http://schemas.microsoft.com/office/drawing/2014/main" id="{93AE8FE1-89EB-4CE6-AB83-4382F4BB73BF}"/>
              </a:ext>
            </a:extLst>
          </p:cNvPr>
          <p:cNvSpPr/>
          <p:nvPr/>
        </p:nvSpPr>
        <p:spPr>
          <a:xfrm>
            <a:off x="7407428" y="4360591"/>
            <a:ext cx="756938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2.600</a:t>
            </a:r>
          </a:p>
        </p:txBody>
      </p:sp>
      <p:sp>
        <p:nvSpPr>
          <p:cNvPr id="207" name="Rectangle 29">
            <a:extLst>
              <a:ext uri="{FF2B5EF4-FFF2-40B4-BE49-F238E27FC236}">
                <a16:creationId xmlns:a16="http://schemas.microsoft.com/office/drawing/2014/main" id="{3374D002-FFBA-4AD3-8DF3-9CEA6BAEAD0D}"/>
              </a:ext>
            </a:extLst>
          </p:cNvPr>
          <p:cNvSpPr/>
          <p:nvPr/>
        </p:nvSpPr>
        <p:spPr>
          <a:xfrm>
            <a:off x="8265296" y="4369735"/>
            <a:ext cx="758542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2.500</a:t>
            </a:r>
          </a:p>
        </p:txBody>
      </p:sp>
      <p:sp>
        <p:nvSpPr>
          <p:cNvPr id="208" name="Rectangle 29">
            <a:extLst>
              <a:ext uri="{FF2B5EF4-FFF2-40B4-BE49-F238E27FC236}">
                <a16:creationId xmlns:a16="http://schemas.microsoft.com/office/drawing/2014/main" id="{BD991DA3-C45D-4787-802A-4F57F5DACDC5}"/>
              </a:ext>
            </a:extLst>
          </p:cNvPr>
          <p:cNvSpPr/>
          <p:nvPr/>
        </p:nvSpPr>
        <p:spPr>
          <a:xfrm>
            <a:off x="6537578" y="4883310"/>
            <a:ext cx="758542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2.500</a:t>
            </a:r>
          </a:p>
        </p:txBody>
      </p:sp>
      <p:sp>
        <p:nvSpPr>
          <p:cNvPr id="209" name="Rectangle 29">
            <a:extLst>
              <a:ext uri="{FF2B5EF4-FFF2-40B4-BE49-F238E27FC236}">
                <a16:creationId xmlns:a16="http://schemas.microsoft.com/office/drawing/2014/main" id="{D2F2ABED-5B5C-4357-BFBA-454338D70266}"/>
              </a:ext>
            </a:extLst>
          </p:cNvPr>
          <p:cNvSpPr/>
          <p:nvPr/>
        </p:nvSpPr>
        <p:spPr>
          <a:xfrm>
            <a:off x="7429302" y="4883309"/>
            <a:ext cx="734496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2.700</a:t>
            </a:r>
          </a:p>
        </p:txBody>
      </p:sp>
      <p:sp>
        <p:nvSpPr>
          <p:cNvPr id="210" name="Rectangle 29">
            <a:extLst>
              <a:ext uri="{FF2B5EF4-FFF2-40B4-BE49-F238E27FC236}">
                <a16:creationId xmlns:a16="http://schemas.microsoft.com/office/drawing/2014/main" id="{05AA5AF9-F5CC-4F69-82AC-D63927429025}"/>
              </a:ext>
            </a:extLst>
          </p:cNvPr>
          <p:cNvSpPr/>
          <p:nvPr/>
        </p:nvSpPr>
        <p:spPr>
          <a:xfrm>
            <a:off x="8273248" y="4895595"/>
            <a:ext cx="756938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2.650</a:t>
            </a:r>
          </a:p>
        </p:txBody>
      </p:sp>
      <p:sp>
        <p:nvSpPr>
          <p:cNvPr id="211" name="Rectangle 29">
            <a:extLst>
              <a:ext uri="{FF2B5EF4-FFF2-40B4-BE49-F238E27FC236}">
                <a16:creationId xmlns:a16="http://schemas.microsoft.com/office/drawing/2014/main" id="{F50B42C1-3EA5-46B5-BF9A-F24DF3A8A2B2}"/>
              </a:ext>
            </a:extLst>
          </p:cNvPr>
          <p:cNvSpPr/>
          <p:nvPr/>
        </p:nvSpPr>
        <p:spPr>
          <a:xfrm>
            <a:off x="9135929" y="4911582"/>
            <a:ext cx="758542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2.850</a:t>
            </a:r>
          </a:p>
        </p:txBody>
      </p:sp>
      <p:sp>
        <p:nvSpPr>
          <p:cNvPr id="212" name="Rectangle 29">
            <a:extLst>
              <a:ext uri="{FF2B5EF4-FFF2-40B4-BE49-F238E27FC236}">
                <a16:creationId xmlns:a16="http://schemas.microsoft.com/office/drawing/2014/main" id="{EA2937D0-4291-4F1C-9896-F00AD0613C9C}"/>
              </a:ext>
            </a:extLst>
          </p:cNvPr>
          <p:cNvSpPr/>
          <p:nvPr/>
        </p:nvSpPr>
        <p:spPr>
          <a:xfrm>
            <a:off x="7414388" y="5444774"/>
            <a:ext cx="752129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2.900</a:t>
            </a:r>
          </a:p>
        </p:txBody>
      </p:sp>
      <p:sp>
        <p:nvSpPr>
          <p:cNvPr id="213" name="Rectangle 29">
            <a:extLst>
              <a:ext uri="{FF2B5EF4-FFF2-40B4-BE49-F238E27FC236}">
                <a16:creationId xmlns:a16="http://schemas.microsoft.com/office/drawing/2014/main" id="{8EEFDF82-E405-464E-99A9-4D0F9BFFCDF9}"/>
              </a:ext>
            </a:extLst>
          </p:cNvPr>
          <p:cNvSpPr/>
          <p:nvPr/>
        </p:nvSpPr>
        <p:spPr>
          <a:xfrm>
            <a:off x="8274450" y="5426894"/>
            <a:ext cx="758542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2.800</a:t>
            </a:r>
          </a:p>
        </p:txBody>
      </p:sp>
      <p:sp>
        <p:nvSpPr>
          <p:cNvPr id="214" name="Rectangle 29">
            <a:extLst>
              <a:ext uri="{FF2B5EF4-FFF2-40B4-BE49-F238E27FC236}">
                <a16:creationId xmlns:a16="http://schemas.microsoft.com/office/drawing/2014/main" id="{8FDD824B-18D8-4EBF-932A-4B8FE3398AB1}"/>
              </a:ext>
            </a:extLst>
          </p:cNvPr>
          <p:cNvSpPr/>
          <p:nvPr/>
        </p:nvSpPr>
        <p:spPr>
          <a:xfrm>
            <a:off x="9138751" y="5426893"/>
            <a:ext cx="764953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3.500</a:t>
            </a:r>
          </a:p>
        </p:txBody>
      </p:sp>
      <p:sp>
        <p:nvSpPr>
          <p:cNvPr id="215" name="Rectangle 29">
            <a:extLst>
              <a:ext uri="{FF2B5EF4-FFF2-40B4-BE49-F238E27FC236}">
                <a16:creationId xmlns:a16="http://schemas.microsoft.com/office/drawing/2014/main" id="{43A10EA7-5988-4C91-B0BD-72D2532C9372}"/>
              </a:ext>
            </a:extLst>
          </p:cNvPr>
          <p:cNvSpPr/>
          <p:nvPr/>
        </p:nvSpPr>
        <p:spPr>
          <a:xfrm>
            <a:off x="9993146" y="5456050"/>
            <a:ext cx="764953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3.500</a:t>
            </a:r>
          </a:p>
        </p:txBody>
      </p:sp>
      <p:sp>
        <p:nvSpPr>
          <p:cNvPr id="216" name="Rectangle 29">
            <a:extLst>
              <a:ext uri="{FF2B5EF4-FFF2-40B4-BE49-F238E27FC236}">
                <a16:creationId xmlns:a16="http://schemas.microsoft.com/office/drawing/2014/main" id="{EF3C9CE0-544D-4FA9-A88B-DD1DDC946A82}"/>
              </a:ext>
            </a:extLst>
          </p:cNvPr>
          <p:cNvSpPr/>
          <p:nvPr/>
        </p:nvSpPr>
        <p:spPr>
          <a:xfrm>
            <a:off x="8288922" y="5987878"/>
            <a:ext cx="734496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2.700</a:t>
            </a:r>
          </a:p>
        </p:txBody>
      </p:sp>
      <p:sp>
        <p:nvSpPr>
          <p:cNvPr id="217" name="Rectangle 29">
            <a:extLst>
              <a:ext uri="{FF2B5EF4-FFF2-40B4-BE49-F238E27FC236}">
                <a16:creationId xmlns:a16="http://schemas.microsoft.com/office/drawing/2014/main" id="{22BF32C8-B23E-4E27-B61F-B3DF959496A2}"/>
              </a:ext>
            </a:extLst>
          </p:cNvPr>
          <p:cNvSpPr/>
          <p:nvPr/>
        </p:nvSpPr>
        <p:spPr>
          <a:xfrm>
            <a:off x="9124085" y="5987878"/>
            <a:ext cx="748923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3.200</a:t>
            </a:r>
          </a:p>
        </p:txBody>
      </p:sp>
      <p:sp>
        <p:nvSpPr>
          <p:cNvPr id="218" name="Rectangle 29">
            <a:extLst>
              <a:ext uri="{FF2B5EF4-FFF2-40B4-BE49-F238E27FC236}">
                <a16:creationId xmlns:a16="http://schemas.microsoft.com/office/drawing/2014/main" id="{F3C69A1B-6771-4533-A3DD-BCB606AC60E2}"/>
              </a:ext>
            </a:extLst>
          </p:cNvPr>
          <p:cNvSpPr/>
          <p:nvPr/>
        </p:nvSpPr>
        <p:spPr>
          <a:xfrm>
            <a:off x="9990692" y="5983882"/>
            <a:ext cx="758542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2.800</a:t>
            </a:r>
          </a:p>
        </p:txBody>
      </p:sp>
      <p:sp>
        <p:nvSpPr>
          <p:cNvPr id="219" name="Rectangle 29">
            <a:extLst>
              <a:ext uri="{FF2B5EF4-FFF2-40B4-BE49-F238E27FC236}">
                <a16:creationId xmlns:a16="http://schemas.microsoft.com/office/drawing/2014/main" id="{BFB7FD22-D005-4C6B-9E96-0AEC2D3A8E64}"/>
              </a:ext>
            </a:extLst>
          </p:cNvPr>
          <p:cNvSpPr/>
          <p:nvPr/>
        </p:nvSpPr>
        <p:spPr>
          <a:xfrm>
            <a:off x="10876707" y="5983882"/>
            <a:ext cx="752129" cy="338554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cs typeface="Poppins" pitchFamily="2" charset="77"/>
              </a:rPr>
              <a:t>2.900</a:t>
            </a:r>
          </a:p>
        </p:txBody>
      </p:sp>
      <p:sp>
        <p:nvSpPr>
          <p:cNvPr id="42" name="Seta: Curva para Baixo 41">
            <a:extLst>
              <a:ext uri="{FF2B5EF4-FFF2-40B4-BE49-F238E27FC236}">
                <a16:creationId xmlns:a16="http://schemas.microsoft.com/office/drawing/2014/main" id="{0B9F3E4D-8CC3-425F-B1D2-0CDF1985CB3E}"/>
              </a:ext>
            </a:extLst>
          </p:cNvPr>
          <p:cNvSpPr/>
          <p:nvPr/>
        </p:nvSpPr>
        <p:spPr>
          <a:xfrm rot="900000">
            <a:off x="3323856" y="1933713"/>
            <a:ext cx="285338" cy="155559"/>
          </a:xfrm>
          <a:prstGeom prst="curvedDown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ysClr val="windowText" lastClr="000000"/>
              </a:solidFill>
              <a:latin typeface="Calibri" panose="020F0502020204030204"/>
            </a:endParaRPr>
          </a:p>
        </p:txBody>
      </p:sp>
      <p:sp>
        <p:nvSpPr>
          <p:cNvPr id="220" name="Seta: Curva para Baixo 219">
            <a:extLst>
              <a:ext uri="{FF2B5EF4-FFF2-40B4-BE49-F238E27FC236}">
                <a16:creationId xmlns:a16="http://schemas.microsoft.com/office/drawing/2014/main" id="{3D081B3A-F384-4FC2-9BAE-BDD06E320DE8}"/>
              </a:ext>
            </a:extLst>
          </p:cNvPr>
          <p:cNvSpPr/>
          <p:nvPr/>
        </p:nvSpPr>
        <p:spPr>
          <a:xfrm rot="900000">
            <a:off x="5052799" y="2486412"/>
            <a:ext cx="285338" cy="155559"/>
          </a:xfrm>
          <a:prstGeom prst="curvedDown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ysClr val="windowText" lastClr="000000"/>
              </a:solidFill>
              <a:latin typeface="Calibri" panose="020F0502020204030204"/>
            </a:endParaRPr>
          </a:p>
        </p:txBody>
      </p:sp>
      <p:sp>
        <p:nvSpPr>
          <p:cNvPr id="221" name="Seta: Curva para Baixo 220">
            <a:extLst>
              <a:ext uri="{FF2B5EF4-FFF2-40B4-BE49-F238E27FC236}">
                <a16:creationId xmlns:a16="http://schemas.microsoft.com/office/drawing/2014/main" id="{FE31A4D0-F132-41D8-997F-66CD11FC33B9}"/>
              </a:ext>
            </a:extLst>
          </p:cNvPr>
          <p:cNvSpPr/>
          <p:nvPr/>
        </p:nvSpPr>
        <p:spPr>
          <a:xfrm rot="900000">
            <a:off x="4238801" y="3018293"/>
            <a:ext cx="285338" cy="155559"/>
          </a:xfrm>
          <a:prstGeom prst="curvedDown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ysClr val="windowText" lastClr="000000"/>
              </a:solidFill>
              <a:latin typeface="Calibri" panose="020F0502020204030204"/>
            </a:endParaRPr>
          </a:p>
        </p:txBody>
      </p:sp>
      <p:sp>
        <p:nvSpPr>
          <p:cNvPr id="222" name="Seta: Curva para Baixo 221">
            <a:extLst>
              <a:ext uri="{FF2B5EF4-FFF2-40B4-BE49-F238E27FC236}">
                <a16:creationId xmlns:a16="http://schemas.microsoft.com/office/drawing/2014/main" id="{21183C56-BEC9-465B-8EFE-594A677640A0}"/>
              </a:ext>
            </a:extLst>
          </p:cNvPr>
          <p:cNvSpPr/>
          <p:nvPr/>
        </p:nvSpPr>
        <p:spPr>
          <a:xfrm rot="900000">
            <a:off x="7711454" y="4110079"/>
            <a:ext cx="285338" cy="155559"/>
          </a:xfrm>
          <a:prstGeom prst="curvedDown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ysClr val="windowText" lastClr="000000"/>
              </a:solidFill>
              <a:latin typeface="Calibri" panose="020F0502020204030204"/>
            </a:endParaRPr>
          </a:p>
        </p:txBody>
      </p:sp>
      <p:sp>
        <p:nvSpPr>
          <p:cNvPr id="223" name="Seta: Curva para Baixo 222">
            <a:extLst>
              <a:ext uri="{FF2B5EF4-FFF2-40B4-BE49-F238E27FC236}">
                <a16:creationId xmlns:a16="http://schemas.microsoft.com/office/drawing/2014/main" id="{FBCD9DEA-DCE9-4F18-AADB-FA8D7138474C}"/>
              </a:ext>
            </a:extLst>
          </p:cNvPr>
          <p:cNvSpPr/>
          <p:nvPr/>
        </p:nvSpPr>
        <p:spPr>
          <a:xfrm rot="900000">
            <a:off x="9377757" y="5204416"/>
            <a:ext cx="285338" cy="155559"/>
          </a:xfrm>
          <a:prstGeom prst="curvedDown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ysClr val="windowText" lastClr="000000"/>
              </a:solidFill>
              <a:latin typeface="Calibri" panose="020F0502020204030204"/>
            </a:endParaRPr>
          </a:p>
        </p:txBody>
      </p:sp>
      <p:sp>
        <p:nvSpPr>
          <p:cNvPr id="224" name="Seta: Curva para Baixo 223">
            <a:extLst>
              <a:ext uri="{FF2B5EF4-FFF2-40B4-BE49-F238E27FC236}">
                <a16:creationId xmlns:a16="http://schemas.microsoft.com/office/drawing/2014/main" id="{8B04FC16-5C5B-4144-93E8-223EFAD72658}"/>
              </a:ext>
            </a:extLst>
          </p:cNvPr>
          <p:cNvSpPr/>
          <p:nvPr/>
        </p:nvSpPr>
        <p:spPr>
          <a:xfrm rot="900000">
            <a:off x="10268188" y="5757449"/>
            <a:ext cx="285338" cy="155559"/>
          </a:xfrm>
          <a:prstGeom prst="curvedDown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>
              <a:defRPr/>
            </a:pPr>
            <a:endParaRPr lang="pt-BR">
              <a:solidFill>
                <a:sysClr val="windowText" lastClr="000000"/>
              </a:solidFill>
              <a:latin typeface="Calibri" panose="020F0502020204030204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AE1BD0FE-B3B5-4130-BDAB-1F676B8CB9AA}"/>
              </a:ext>
            </a:extLst>
          </p:cNvPr>
          <p:cNvSpPr txBox="1"/>
          <p:nvPr/>
        </p:nvSpPr>
        <p:spPr>
          <a:xfrm>
            <a:off x="7888880" y="2321443"/>
            <a:ext cx="3897002" cy="513405"/>
          </a:xfrm>
          <a:prstGeom prst="rect">
            <a:avLst/>
          </a:prstGeom>
          <a:noFill/>
        </p:spPr>
        <p:txBody>
          <a:bodyPr wrap="none" lIns="72000" tIns="36000" rIns="36000" rtlCol="0">
            <a:spAutoFit/>
          </a:bodyPr>
          <a:lstStyle/>
          <a:p>
            <a:r>
              <a:rPr lang="pt-BR" sz="2800" b="1" dirty="0">
                <a:solidFill>
                  <a:schemeClr val="tx2"/>
                </a:solidFill>
                <a:highlight>
                  <a:srgbClr val="FFAF00"/>
                </a:highlight>
                <a:latin typeface="Montserrat" panose="02000505000000020004" pitchFamily="2" charset="0"/>
              </a:rPr>
              <a:t>QUAL É A REGRA???</a:t>
            </a:r>
          </a:p>
        </p:txBody>
      </p:sp>
    </p:spTree>
    <p:extLst>
      <p:ext uri="{BB962C8B-B14F-4D97-AF65-F5344CB8AC3E}">
        <p14:creationId xmlns:p14="http://schemas.microsoft.com/office/powerpoint/2010/main" val="2361527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79F4985-16AA-1B4B-B392-9BEA76D950F6}"/>
              </a:ext>
            </a:extLst>
          </p:cNvPr>
          <p:cNvSpPr/>
          <p:nvPr/>
        </p:nvSpPr>
        <p:spPr>
          <a:xfrm>
            <a:off x="762000" y="906933"/>
            <a:ext cx="10668000" cy="3068167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DB0D33A-1A77-0444-B11F-CF56CF4F2146}"/>
              </a:ext>
            </a:extLst>
          </p:cNvPr>
          <p:cNvSpPr/>
          <p:nvPr/>
        </p:nvSpPr>
        <p:spPr>
          <a:xfrm>
            <a:off x="762000" y="4152900"/>
            <a:ext cx="3429000" cy="2324100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1200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A50763-0359-CF42-800D-CFCA11CFA87E}"/>
              </a:ext>
            </a:extLst>
          </p:cNvPr>
          <p:cNvSpPr/>
          <p:nvPr/>
        </p:nvSpPr>
        <p:spPr>
          <a:xfrm>
            <a:off x="4381500" y="4152900"/>
            <a:ext cx="3429000" cy="2324100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9B1290-DEFC-654F-A604-B47E4A60FFBE}"/>
              </a:ext>
            </a:extLst>
          </p:cNvPr>
          <p:cNvSpPr/>
          <p:nvPr/>
        </p:nvSpPr>
        <p:spPr>
          <a:xfrm>
            <a:off x="8001000" y="4152900"/>
            <a:ext cx="3429000" cy="2324100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C46FBCE-181A-B049-9F49-47E2862D16D0}"/>
              </a:ext>
            </a:extLst>
          </p:cNvPr>
          <p:cNvSpPr txBox="1"/>
          <p:nvPr/>
        </p:nvSpPr>
        <p:spPr>
          <a:xfrm>
            <a:off x="5819365" y="719723"/>
            <a:ext cx="1454244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dirty="0">
                <a:solidFill>
                  <a:srgbClr val="FFFFFF">
                    <a:lumMod val="95000"/>
                  </a:srgb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Your title here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B9B99EA-006E-CC41-A80F-31F0144A98C3}"/>
              </a:ext>
            </a:extLst>
          </p:cNvPr>
          <p:cNvSpPr txBox="1"/>
          <p:nvPr/>
        </p:nvSpPr>
        <p:spPr>
          <a:xfrm>
            <a:off x="9412681" y="719723"/>
            <a:ext cx="1454244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dirty="0">
                <a:solidFill>
                  <a:srgbClr val="FFFFFF">
                    <a:lumMod val="95000"/>
                  </a:srgb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Your title here</a:t>
            </a:r>
          </a:p>
        </p:txBody>
      </p:sp>
      <p:graphicFrame>
        <p:nvGraphicFramePr>
          <p:cNvPr id="58" name="Chart 57">
            <a:extLst>
              <a:ext uri="{FF2B5EF4-FFF2-40B4-BE49-F238E27FC236}">
                <a16:creationId xmlns:a16="http://schemas.microsoft.com/office/drawing/2014/main" id="{7B715BC6-B931-5B43-A7DE-693C6018E74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78131346"/>
              </p:ext>
            </p:extLst>
          </p:nvPr>
        </p:nvGraphicFramePr>
        <p:xfrm>
          <a:off x="897700" y="994190"/>
          <a:ext cx="10387584" cy="28645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1" name="TextBox 70">
            <a:extLst>
              <a:ext uri="{FF2B5EF4-FFF2-40B4-BE49-F238E27FC236}">
                <a16:creationId xmlns:a16="http://schemas.microsoft.com/office/drawing/2014/main" id="{10E829E6-6BAF-E84C-A925-947F617153DC}"/>
              </a:ext>
            </a:extLst>
          </p:cNvPr>
          <p:cNvSpPr txBox="1"/>
          <p:nvPr/>
        </p:nvSpPr>
        <p:spPr>
          <a:xfrm>
            <a:off x="4722484" y="4204099"/>
            <a:ext cx="2044149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400" b="1" dirty="0">
                <a:solidFill>
                  <a:srgbClr val="445469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FORECAST X BUDGET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9E71C485-5020-8B42-A2B3-FBF2D9A7A9E3}"/>
              </a:ext>
            </a:extLst>
          </p:cNvPr>
          <p:cNvSpPr txBox="1"/>
          <p:nvPr/>
        </p:nvSpPr>
        <p:spPr>
          <a:xfrm>
            <a:off x="8304970" y="4232507"/>
            <a:ext cx="212109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400" b="1" dirty="0">
                <a:solidFill>
                  <a:srgbClr val="445469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(YTD+FCT) X BUDGET </a:t>
            </a:r>
          </a:p>
        </p:txBody>
      </p:sp>
      <p:sp>
        <p:nvSpPr>
          <p:cNvPr id="33" name="TextBox 70">
            <a:extLst>
              <a:ext uri="{FF2B5EF4-FFF2-40B4-BE49-F238E27FC236}">
                <a16:creationId xmlns:a16="http://schemas.microsoft.com/office/drawing/2014/main" id="{4624F7A0-0B16-4502-A521-801B524747E9}"/>
              </a:ext>
            </a:extLst>
          </p:cNvPr>
          <p:cNvSpPr txBox="1"/>
          <p:nvPr/>
        </p:nvSpPr>
        <p:spPr>
          <a:xfrm>
            <a:off x="1043448" y="4207035"/>
            <a:ext cx="127310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400" b="1" dirty="0">
                <a:solidFill>
                  <a:srgbClr val="445469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YTD X YTD-1</a:t>
            </a:r>
          </a:p>
        </p:txBody>
      </p:sp>
      <p:sp>
        <p:nvSpPr>
          <p:cNvPr id="34" name="TextBox 3">
            <a:extLst>
              <a:ext uri="{FF2B5EF4-FFF2-40B4-BE49-F238E27FC236}">
                <a16:creationId xmlns:a16="http://schemas.microsoft.com/office/drawing/2014/main" id="{44BFDC94-0A79-49F5-8EDD-8FCDD566BAAA}"/>
              </a:ext>
            </a:extLst>
          </p:cNvPr>
          <p:cNvSpPr txBox="1"/>
          <p:nvPr/>
        </p:nvSpPr>
        <p:spPr>
          <a:xfrm>
            <a:off x="743712" y="198219"/>
            <a:ext cx="10686288" cy="553998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 anchorCtr="0">
            <a:spAutoFit/>
          </a:bodyPr>
          <a:lstStyle/>
          <a:p>
            <a:pPr algn="ctr" defTabSz="914217"/>
            <a:r>
              <a:rPr lang="en-US" sz="3000" b="1" dirty="0">
                <a:solidFill>
                  <a:srgbClr val="FFFFFF"/>
                </a:solidFill>
                <a:latin typeface="Montserrat" panose="02000505000000020004" pitchFamily="2" charset="0"/>
                <a:ea typeface="Lato Light" panose="020F0502020204030203" pitchFamily="34" charset="0"/>
                <a:cs typeface="Poppins" pitchFamily="2" charset="77"/>
              </a:rPr>
              <a:t>DASHBOARD FORECAST ANALYSIS – R$ * Million</a:t>
            </a:r>
          </a:p>
        </p:txBody>
      </p:sp>
      <p:graphicFrame>
        <p:nvGraphicFramePr>
          <p:cNvPr id="37" name="Chart 57">
            <a:extLst>
              <a:ext uri="{FF2B5EF4-FFF2-40B4-BE49-F238E27FC236}">
                <a16:creationId xmlns:a16="http://schemas.microsoft.com/office/drawing/2014/main" id="{1F85A6D7-0ABB-430E-ADC2-1FFC393EF47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37863273"/>
              </p:ext>
            </p:extLst>
          </p:nvPr>
        </p:nvGraphicFramePr>
        <p:xfrm>
          <a:off x="4722484" y="4622748"/>
          <a:ext cx="2812138" cy="17291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0" name="Chart 57">
            <a:extLst>
              <a:ext uri="{FF2B5EF4-FFF2-40B4-BE49-F238E27FC236}">
                <a16:creationId xmlns:a16="http://schemas.microsoft.com/office/drawing/2014/main" id="{33525633-DF54-4467-9D9E-9162D86FCAF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35519275"/>
              </p:ext>
            </p:extLst>
          </p:nvPr>
        </p:nvGraphicFramePr>
        <p:xfrm>
          <a:off x="1043448" y="4698948"/>
          <a:ext cx="2812138" cy="17291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1" name="Chart 57">
            <a:extLst>
              <a:ext uri="{FF2B5EF4-FFF2-40B4-BE49-F238E27FC236}">
                <a16:creationId xmlns:a16="http://schemas.microsoft.com/office/drawing/2014/main" id="{09E60555-F1AF-41F2-A131-869BDBC87A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43807378"/>
              </p:ext>
            </p:extLst>
          </p:nvPr>
        </p:nvGraphicFramePr>
        <p:xfrm>
          <a:off x="8401420" y="4623171"/>
          <a:ext cx="2812138" cy="17291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Elipse 9">
            <a:extLst>
              <a:ext uri="{FF2B5EF4-FFF2-40B4-BE49-F238E27FC236}">
                <a16:creationId xmlns:a16="http://schemas.microsoft.com/office/drawing/2014/main" id="{BFC30D86-1000-498A-9CCC-FE6127C697AD}"/>
              </a:ext>
            </a:extLst>
          </p:cNvPr>
          <p:cNvSpPr/>
          <p:nvPr/>
        </p:nvSpPr>
        <p:spPr>
          <a:xfrm>
            <a:off x="3467802" y="4258158"/>
            <a:ext cx="541818" cy="515861"/>
          </a:xfrm>
          <a:prstGeom prst="ellipse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r>
              <a:rPr lang="pt-BR" sz="1200" dirty="0">
                <a:solidFill>
                  <a:srgbClr val="FFFFFF"/>
                </a:solidFill>
                <a:latin typeface="Calibri" panose="020F0502020204030204"/>
              </a:rPr>
              <a:t>+2%</a:t>
            </a:r>
          </a:p>
        </p:txBody>
      </p:sp>
      <p:sp>
        <p:nvSpPr>
          <p:cNvPr id="43" name="Elipse 42">
            <a:extLst>
              <a:ext uri="{FF2B5EF4-FFF2-40B4-BE49-F238E27FC236}">
                <a16:creationId xmlns:a16="http://schemas.microsoft.com/office/drawing/2014/main" id="{A7B90CE9-980F-404D-9548-461CCDE1F76C}"/>
              </a:ext>
            </a:extLst>
          </p:cNvPr>
          <p:cNvSpPr/>
          <p:nvPr/>
        </p:nvSpPr>
        <p:spPr>
          <a:xfrm>
            <a:off x="7124520" y="4255591"/>
            <a:ext cx="541818" cy="515861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r>
              <a:rPr lang="pt-BR" sz="1200" dirty="0">
                <a:solidFill>
                  <a:srgbClr val="FFFFFF"/>
                </a:solidFill>
                <a:latin typeface="Calibri" panose="020F0502020204030204"/>
              </a:rPr>
              <a:t>-14%</a:t>
            </a:r>
          </a:p>
        </p:txBody>
      </p:sp>
      <p:sp>
        <p:nvSpPr>
          <p:cNvPr id="44" name="Elipse 43">
            <a:extLst>
              <a:ext uri="{FF2B5EF4-FFF2-40B4-BE49-F238E27FC236}">
                <a16:creationId xmlns:a16="http://schemas.microsoft.com/office/drawing/2014/main" id="{A44058A3-2E48-4537-A2CF-A7BBE54583C1}"/>
              </a:ext>
            </a:extLst>
          </p:cNvPr>
          <p:cNvSpPr/>
          <p:nvPr/>
        </p:nvSpPr>
        <p:spPr>
          <a:xfrm>
            <a:off x="10778600" y="4227182"/>
            <a:ext cx="541818" cy="515861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r>
              <a:rPr lang="pt-BR" sz="1200" dirty="0">
                <a:solidFill>
                  <a:srgbClr val="FFFFFF"/>
                </a:solidFill>
                <a:latin typeface="Calibri" panose="020F0502020204030204"/>
              </a:rPr>
              <a:t>-9%</a:t>
            </a:r>
          </a:p>
        </p:txBody>
      </p:sp>
    </p:spTree>
    <p:extLst>
      <p:ext uri="{BB962C8B-B14F-4D97-AF65-F5344CB8AC3E}">
        <p14:creationId xmlns:p14="http://schemas.microsoft.com/office/powerpoint/2010/main" val="18756561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aixaDeTexto 22">
            <a:extLst>
              <a:ext uri="{FF2B5EF4-FFF2-40B4-BE49-F238E27FC236}">
                <a16:creationId xmlns:a16="http://schemas.microsoft.com/office/drawing/2014/main" id="{CFE54EA4-E150-4E19-B8D4-B65B6F9F709D}"/>
              </a:ext>
            </a:extLst>
          </p:cNvPr>
          <p:cNvSpPr txBox="1"/>
          <p:nvPr/>
        </p:nvSpPr>
        <p:spPr>
          <a:xfrm>
            <a:off x="0" y="232251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solidFill>
                  <a:srgbClr val="57565A">
                    <a:lumMod val="50000"/>
                  </a:srgbClr>
                </a:solidFill>
                <a:latin typeface="Montserrat" panose="02000505000000020004" pitchFamily="2" charset="0"/>
              </a:rPr>
              <a:t>REGISTRO DAS AÇÕES</a:t>
            </a:r>
            <a:endParaRPr kumimoji="0" lang="pt-BR" sz="3600" b="1" i="0" u="none" strike="noStrike" kern="1200" cap="none" spc="0" normalizeH="0" baseline="0" noProof="0" dirty="0">
              <a:ln>
                <a:noFill/>
              </a:ln>
              <a:solidFill>
                <a:srgbClr val="57565A">
                  <a:lumMod val="50000"/>
                </a:srgbClr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9559381-2B1D-4DF9-ACD6-838E574339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62" t="25397" r="60360" b="60635"/>
          <a:stretch/>
        </p:blipFill>
        <p:spPr>
          <a:xfrm>
            <a:off x="427621" y="984737"/>
            <a:ext cx="1176673" cy="1159111"/>
          </a:xfrm>
          <a:prstGeom prst="ellipse">
            <a:avLst/>
          </a:prstGeom>
          <a:effectLst>
            <a:outerShdw dist="63500" dir="2700000" algn="tl" rotWithShape="0">
              <a:prstClr val="black">
                <a:alpha val="20000"/>
              </a:prstClr>
            </a:outerShdw>
          </a:effectLst>
        </p:spPr>
      </p:pic>
      <p:sp>
        <p:nvSpPr>
          <p:cNvPr id="6" name="Freeform 156">
            <a:extLst>
              <a:ext uri="{FF2B5EF4-FFF2-40B4-BE49-F238E27FC236}">
                <a16:creationId xmlns:a16="http://schemas.microsoft.com/office/drawing/2014/main" id="{B7C60F2D-E317-4BB9-A82F-0C8F3E50F209}"/>
              </a:ext>
            </a:extLst>
          </p:cNvPr>
          <p:cNvSpPr>
            <a:spLocks noEditPoints="1"/>
          </p:cNvSpPr>
          <p:nvPr/>
        </p:nvSpPr>
        <p:spPr bwMode="auto">
          <a:xfrm>
            <a:off x="709717" y="1296922"/>
            <a:ext cx="625186" cy="592567"/>
          </a:xfrm>
          <a:custGeom>
            <a:avLst/>
            <a:gdLst>
              <a:gd name="T0" fmla="*/ 76 w 230"/>
              <a:gd name="T1" fmla="*/ 188 h 218"/>
              <a:gd name="T2" fmla="*/ 75 w 230"/>
              <a:gd name="T3" fmla="*/ 180 h 218"/>
              <a:gd name="T4" fmla="*/ 172 w 230"/>
              <a:gd name="T5" fmla="*/ 135 h 218"/>
              <a:gd name="T6" fmla="*/ 203 w 230"/>
              <a:gd name="T7" fmla="*/ 120 h 218"/>
              <a:gd name="T8" fmla="*/ 76 w 230"/>
              <a:gd name="T9" fmla="*/ 150 h 218"/>
              <a:gd name="T10" fmla="*/ 75 w 230"/>
              <a:gd name="T11" fmla="*/ 143 h 218"/>
              <a:gd name="T12" fmla="*/ 172 w 230"/>
              <a:gd name="T13" fmla="*/ 97 h 218"/>
              <a:gd name="T14" fmla="*/ 203 w 230"/>
              <a:gd name="T15" fmla="*/ 83 h 218"/>
              <a:gd name="T16" fmla="*/ 64 w 230"/>
              <a:gd name="T17" fmla="*/ 63 h 218"/>
              <a:gd name="T18" fmla="*/ 72 w 230"/>
              <a:gd name="T19" fmla="*/ 64 h 218"/>
              <a:gd name="T20" fmla="*/ 69 w 230"/>
              <a:gd name="T21" fmla="*/ 74 h 218"/>
              <a:gd name="T22" fmla="*/ 60 w 230"/>
              <a:gd name="T23" fmla="*/ 69 h 218"/>
              <a:gd name="T24" fmla="*/ 62 w 230"/>
              <a:gd name="T25" fmla="*/ 73 h 218"/>
              <a:gd name="T26" fmla="*/ 71 w 230"/>
              <a:gd name="T27" fmla="*/ 74 h 218"/>
              <a:gd name="T28" fmla="*/ 85 w 230"/>
              <a:gd name="T29" fmla="*/ 75 h 218"/>
              <a:gd name="T30" fmla="*/ 93 w 230"/>
              <a:gd name="T31" fmla="*/ 77 h 218"/>
              <a:gd name="T32" fmla="*/ 102 w 230"/>
              <a:gd name="T33" fmla="*/ 84 h 218"/>
              <a:gd name="T34" fmla="*/ 100 w 230"/>
              <a:gd name="T35" fmla="*/ 91 h 218"/>
              <a:gd name="T36" fmla="*/ 88 w 230"/>
              <a:gd name="T37" fmla="*/ 94 h 218"/>
              <a:gd name="T38" fmla="*/ 76 w 230"/>
              <a:gd name="T39" fmla="*/ 94 h 218"/>
              <a:gd name="T40" fmla="*/ 70 w 230"/>
              <a:gd name="T41" fmla="*/ 84 h 218"/>
              <a:gd name="T42" fmla="*/ 85 w 230"/>
              <a:gd name="T43" fmla="*/ 88 h 218"/>
              <a:gd name="T44" fmla="*/ 88 w 230"/>
              <a:gd name="T45" fmla="*/ 87 h 218"/>
              <a:gd name="T46" fmla="*/ 79 w 230"/>
              <a:gd name="T47" fmla="*/ 82 h 218"/>
              <a:gd name="T48" fmla="*/ 69 w 230"/>
              <a:gd name="T49" fmla="*/ 82 h 218"/>
              <a:gd name="T50" fmla="*/ 56 w 230"/>
              <a:gd name="T51" fmla="*/ 80 h 218"/>
              <a:gd name="T52" fmla="*/ 48 w 230"/>
              <a:gd name="T53" fmla="*/ 74 h 218"/>
              <a:gd name="T54" fmla="*/ 51 w 230"/>
              <a:gd name="T55" fmla="*/ 68 h 218"/>
              <a:gd name="T56" fmla="*/ 57 w 230"/>
              <a:gd name="T57" fmla="*/ 61 h 218"/>
              <a:gd name="T58" fmla="*/ 76 w 230"/>
              <a:gd name="T59" fmla="*/ 112 h 218"/>
              <a:gd name="T60" fmla="*/ 145 w 230"/>
              <a:gd name="T61" fmla="*/ 26 h 218"/>
              <a:gd name="T62" fmla="*/ 154 w 230"/>
              <a:gd name="T63" fmla="*/ 26 h 218"/>
              <a:gd name="T64" fmla="*/ 165 w 230"/>
              <a:gd name="T65" fmla="*/ 32 h 218"/>
              <a:gd name="T66" fmla="*/ 150 w 230"/>
              <a:gd name="T67" fmla="*/ 32 h 218"/>
              <a:gd name="T68" fmla="*/ 146 w 230"/>
              <a:gd name="T69" fmla="*/ 33 h 218"/>
              <a:gd name="T70" fmla="*/ 151 w 230"/>
              <a:gd name="T71" fmla="*/ 37 h 218"/>
              <a:gd name="T72" fmla="*/ 163 w 230"/>
              <a:gd name="T73" fmla="*/ 37 h 218"/>
              <a:gd name="T74" fmla="*/ 173 w 230"/>
              <a:gd name="T75" fmla="*/ 38 h 218"/>
              <a:gd name="T76" fmla="*/ 183 w 230"/>
              <a:gd name="T77" fmla="*/ 44 h 218"/>
              <a:gd name="T78" fmla="*/ 186 w 230"/>
              <a:gd name="T79" fmla="*/ 49 h 218"/>
              <a:gd name="T80" fmla="*/ 180 w 230"/>
              <a:gd name="T81" fmla="*/ 55 h 218"/>
              <a:gd name="T82" fmla="*/ 169 w 230"/>
              <a:gd name="T83" fmla="*/ 56 h 218"/>
              <a:gd name="T84" fmla="*/ 160 w 230"/>
              <a:gd name="T85" fmla="*/ 55 h 218"/>
              <a:gd name="T86" fmla="*/ 161 w 230"/>
              <a:gd name="T87" fmla="*/ 45 h 218"/>
              <a:gd name="T88" fmla="*/ 173 w 230"/>
              <a:gd name="T89" fmla="*/ 50 h 218"/>
              <a:gd name="T90" fmla="*/ 169 w 230"/>
              <a:gd name="T91" fmla="*/ 46 h 218"/>
              <a:gd name="T92" fmla="*/ 163 w 230"/>
              <a:gd name="T93" fmla="*/ 44 h 218"/>
              <a:gd name="T94" fmla="*/ 150 w 230"/>
              <a:gd name="T95" fmla="*/ 44 h 218"/>
              <a:gd name="T96" fmla="*/ 142 w 230"/>
              <a:gd name="T97" fmla="*/ 42 h 218"/>
              <a:gd name="T98" fmla="*/ 136 w 230"/>
              <a:gd name="T99" fmla="*/ 36 h 218"/>
              <a:gd name="T100" fmla="*/ 137 w 230"/>
              <a:gd name="T101" fmla="*/ 30 h 218"/>
              <a:gd name="T102" fmla="*/ 151 w 230"/>
              <a:gd name="T103" fmla="*/ 14 h 218"/>
              <a:gd name="T104" fmla="*/ 212 w 230"/>
              <a:gd name="T105" fmla="*/ 50 h 218"/>
              <a:gd name="T106" fmla="*/ 155 w 230"/>
              <a:gd name="T107" fmla="*/ 2 h 218"/>
              <a:gd name="T108" fmla="*/ 217 w 230"/>
              <a:gd name="T109" fmla="*/ 75 h 218"/>
              <a:gd name="T110" fmla="*/ 217 w 230"/>
              <a:gd name="T111" fmla="*/ 113 h 218"/>
              <a:gd name="T112" fmla="*/ 75 w 230"/>
              <a:gd name="T113" fmla="*/ 218 h 218"/>
              <a:gd name="T114" fmla="*/ 8 w 230"/>
              <a:gd name="T115" fmla="*/ 138 h 218"/>
              <a:gd name="T116" fmla="*/ 8 w 230"/>
              <a:gd name="T117" fmla="*/ 99 h 218"/>
              <a:gd name="T118" fmla="*/ 58 w 230"/>
              <a:gd name="T119" fmla="*/ 40 h 218"/>
              <a:gd name="T120" fmla="*/ 97 w 230"/>
              <a:gd name="T121" fmla="*/ 23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30" h="218">
                <a:moveTo>
                  <a:pt x="22" y="147"/>
                </a:moveTo>
                <a:lnTo>
                  <a:pt x="17" y="148"/>
                </a:lnTo>
                <a:lnTo>
                  <a:pt x="76" y="188"/>
                </a:lnTo>
                <a:lnTo>
                  <a:pt x="130" y="164"/>
                </a:lnTo>
                <a:lnTo>
                  <a:pt x="130" y="155"/>
                </a:lnTo>
                <a:lnTo>
                  <a:pt x="75" y="180"/>
                </a:lnTo>
                <a:lnTo>
                  <a:pt x="22" y="147"/>
                </a:lnTo>
                <a:close/>
                <a:moveTo>
                  <a:pt x="203" y="120"/>
                </a:moveTo>
                <a:lnTo>
                  <a:pt x="172" y="135"/>
                </a:lnTo>
                <a:lnTo>
                  <a:pt x="172" y="145"/>
                </a:lnTo>
                <a:lnTo>
                  <a:pt x="212" y="126"/>
                </a:lnTo>
                <a:lnTo>
                  <a:pt x="203" y="120"/>
                </a:lnTo>
                <a:close/>
                <a:moveTo>
                  <a:pt x="22" y="108"/>
                </a:moveTo>
                <a:lnTo>
                  <a:pt x="17" y="110"/>
                </a:lnTo>
                <a:lnTo>
                  <a:pt x="76" y="150"/>
                </a:lnTo>
                <a:lnTo>
                  <a:pt x="130" y="126"/>
                </a:lnTo>
                <a:lnTo>
                  <a:pt x="130" y="117"/>
                </a:lnTo>
                <a:lnTo>
                  <a:pt x="75" y="143"/>
                </a:lnTo>
                <a:lnTo>
                  <a:pt x="22" y="108"/>
                </a:lnTo>
                <a:close/>
                <a:moveTo>
                  <a:pt x="203" y="83"/>
                </a:moveTo>
                <a:lnTo>
                  <a:pt x="172" y="97"/>
                </a:lnTo>
                <a:lnTo>
                  <a:pt x="172" y="107"/>
                </a:lnTo>
                <a:lnTo>
                  <a:pt x="212" y="88"/>
                </a:lnTo>
                <a:lnTo>
                  <a:pt x="203" y="83"/>
                </a:lnTo>
                <a:close/>
                <a:moveTo>
                  <a:pt x="57" y="61"/>
                </a:moveTo>
                <a:lnTo>
                  <a:pt x="60" y="64"/>
                </a:lnTo>
                <a:lnTo>
                  <a:pt x="64" y="63"/>
                </a:lnTo>
                <a:lnTo>
                  <a:pt x="67" y="63"/>
                </a:lnTo>
                <a:lnTo>
                  <a:pt x="70" y="63"/>
                </a:lnTo>
                <a:lnTo>
                  <a:pt x="72" y="64"/>
                </a:lnTo>
                <a:lnTo>
                  <a:pt x="79" y="69"/>
                </a:lnTo>
                <a:lnTo>
                  <a:pt x="74" y="72"/>
                </a:lnTo>
                <a:lnTo>
                  <a:pt x="69" y="74"/>
                </a:lnTo>
                <a:lnTo>
                  <a:pt x="62" y="69"/>
                </a:lnTo>
                <a:lnTo>
                  <a:pt x="61" y="69"/>
                </a:lnTo>
                <a:lnTo>
                  <a:pt x="60" y="69"/>
                </a:lnTo>
                <a:lnTo>
                  <a:pt x="58" y="70"/>
                </a:lnTo>
                <a:lnTo>
                  <a:pt x="60" y="72"/>
                </a:lnTo>
                <a:lnTo>
                  <a:pt x="62" y="73"/>
                </a:lnTo>
                <a:lnTo>
                  <a:pt x="65" y="74"/>
                </a:lnTo>
                <a:lnTo>
                  <a:pt x="67" y="74"/>
                </a:lnTo>
                <a:lnTo>
                  <a:pt x="71" y="74"/>
                </a:lnTo>
                <a:lnTo>
                  <a:pt x="76" y="74"/>
                </a:lnTo>
                <a:lnTo>
                  <a:pt x="81" y="74"/>
                </a:lnTo>
                <a:lnTo>
                  <a:pt x="85" y="75"/>
                </a:lnTo>
                <a:lnTo>
                  <a:pt x="88" y="75"/>
                </a:lnTo>
                <a:lnTo>
                  <a:pt x="90" y="75"/>
                </a:lnTo>
                <a:lnTo>
                  <a:pt x="93" y="77"/>
                </a:lnTo>
                <a:lnTo>
                  <a:pt x="98" y="80"/>
                </a:lnTo>
                <a:lnTo>
                  <a:pt x="100" y="83"/>
                </a:lnTo>
                <a:lnTo>
                  <a:pt x="102" y="84"/>
                </a:lnTo>
                <a:lnTo>
                  <a:pt x="100" y="87"/>
                </a:lnTo>
                <a:lnTo>
                  <a:pt x="98" y="89"/>
                </a:lnTo>
                <a:lnTo>
                  <a:pt x="100" y="91"/>
                </a:lnTo>
                <a:lnTo>
                  <a:pt x="95" y="93"/>
                </a:lnTo>
                <a:lnTo>
                  <a:pt x="90" y="96"/>
                </a:lnTo>
                <a:lnTo>
                  <a:pt x="88" y="94"/>
                </a:lnTo>
                <a:lnTo>
                  <a:pt x="83" y="94"/>
                </a:lnTo>
                <a:lnTo>
                  <a:pt x="79" y="94"/>
                </a:lnTo>
                <a:lnTo>
                  <a:pt x="76" y="94"/>
                </a:lnTo>
                <a:lnTo>
                  <a:pt x="74" y="93"/>
                </a:lnTo>
                <a:lnTo>
                  <a:pt x="65" y="87"/>
                </a:lnTo>
                <a:lnTo>
                  <a:pt x="70" y="84"/>
                </a:lnTo>
                <a:lnTo>
                  <a:pt x="75" y="82"/>
                </a:lnTo>
                <a:lnTo>
                  <a:pt x="84" y="88"/>
                </a:lnTo>
                <a:lnTo>
                  <a:pt x="85" y="88"/>
                </a:lnTo>
                <a:lnTo>
                  <a:pt x="86" y="88"/>
                </a:lnTo>
                <a:lnTo>
                  <a:pt x="88" y="87"/>
                </a:lnTo>
                <a:lnTo>
                  <a:pt x="88" y="87"/>
                </a:lnTo>
                <a:lnTo>
                  <a:pt x="83" y="83"/>
                </a:lnTo>
                <a:lnTo>
                  <a:pt x="81" y="82"/>
                </a:lnTo>
                <a:lnTo>
                  <a:pt x="79" y="82"/>
                </a:lnTo>
                <a:lnTo>
                  <a:pt x="76" y="82"/>
                </a:lnTo>
                <a:lnTo>
                  <a:pt x="74" y="82"/>
                </a:lnTo>
                <a:lnTo>
                  <a:pt x="69" y="82"/>
                </a:lnTo>
                <a:lnTo>
                  <a:pt x="64" y="82"/>
                </a:lnTo>
                <a:lnTo>
                  <a:pt x="60" y="80"/>
                </a:lnTo>
                <a:lnTo>
                  <a:pt x="56" y="80"/>
                </a:lnTo>
                <a:lnTo>
                  <a:pt x="55" y="79"/>
                </a:lnTo>
                <a:lnTo>
                  <a:pt x="51" y="77"/>
                </a:lnTo>
                <a:lnTo>
                  <a:pt x="48" y="74"/>
                </a:lnTo>
                <a:lnTo>
                  <a:pt x="48" y="73"/>
                </a:lnTo>
                <a:lnTo>
                  <a:pt x="48" y="70"/>
                </a:lnTo>
                <a:lnTo>
                  <a:pt x="51" y="68"/>
                </a:lnTo>
                <a:lnTo>
                  <a:pt x="48" y="66"/>
                </a:lnTo>
                <a:lnTo>
                  <a:pt x="53" y="64"/>
                </a:lnTo>
                <a:lnTo>
                  <a:pt x="57" y="61"/>
                </a:lnTo>
                <a:close/>
                <a:moveTo>
                  <a:pt x="71" y="49"/>
                </a:moveTo>
                <a:lnTo>
                  <a:pt x="17" y="73"/>
                </a:lnTo>
                <a:lnTo>
                  <a:pt x="76" y="112"/>
                </a:lnTo>
                <a:lnTo>
                  <a:pt x="130" y="88"/>
                </a:lnTo>
                <a:lnTo>
                  <a:pt x="71" y="49"/>
                </a:lnTo>
                <a:close/>
                <a:moveTo>
                  <a:pt x="145" y="26"/>
                </a:moveTo>
                <a:lnTo>
                  <a:pt x="147" y="27"/>
                </a:lnTo>
                <a:lnTo>
                  <a:pt x="151" y="26"/>
                </a:lnTo>
                <a:lnTo>
                  <a:pt x="154" y="26"/>
                </a:lnTo>
                <a:lnTo>
                  <a:pt x="156" y="27"/>
                </a:lnTo>
                <a:lnTo>
                  <a:pt x="159" y="28"/>
                </a:lnTo>
                <a:lnTo>
                  <a:pt x="165" y="32"/>
                </a:lnTo>
                <a:lnTo>
                  <a:pt x="160" y="35"/>
                </a:lnTo>
                <a:lnTo>
                  <a:pt x="156" y="37"/>
                </a:lnTo>
                <a:lnTo>
                  <a:pt x="150" y="32"/>
                </a:lnTo>
                <a:lnTo>
                  <a:pt x="149" y="32"/>
                </a:lnTo>
                <a:lnTo>
                  <a:pt x="147" y="32"/>
                </a:lnTo>
                <a:lnTo>
                  <a:pt x="146" y="33"/>
                </a:lnTo>
                <a:lnTo>
                  <a:pt x="147" y="35"/>
                </a:lnTo>
                <a:lnTo>
                  <a:pt x="150" y="36"/>
                </a:lnTo>
                <a:lnTo>
                  <a:pt x="151" y="37"/>
                </a:lnTo>
                <a:lnTo>
                  <a:pt x="154" y="37"/>
                </a:lnTo>
                <a:lnTo>
                  <a:pt x="158" y="37"/>
                </a:lnTo>
                <a:lnTo>
                  <a:pt x="163" y="37"/>
                </a:lnTo>
                <a:lnTo>
                  <a:pt x="168" y="37"/>
                </a:lnTo>
                <a:lnTo>
                  <a:pt x="170" y="37"/>
                </a:lnTo>
                <a:lnTo>
                  <a:pt x="173" y="38"/>
                </a:lnTo>
                <a:lnTo>
                  <a:pt x="177" y="38"/>
                </a:lnTo>
                <a:lnTo>
                  <a:pt x="178" y="40"/>
                </a:lnTo>
                <a:lnTo>
                  <a:pt x="183" y="44"/>
                </a:lnTo>
                <a:lnTo>
                  <a:pt x="186" y="45"/>
                </a:lnTo>
                <a:lnTo>
                  <a:pt x="187" y="47"/>
                </a:lnTo>
                <a:lnTo>
                  <a:pt x="186" y="49"/>
                </a:lnTo>
                <a:lnTo>
                  <a:pt x="183" y="51"/>
                </a:lnTo>
                <a:lnTo>
                  <a:pt x="186" y="52"/>
                </a:lnTo>
                <a:lnTo>
                  <a:pt x="180" y="55"/>
                </a:lnTo>
                <a:lnTo>
                  <a:pt x="175" y="58"/>
                </a:lnTo>
                <a:lnTo>
                  <a:pt x="173" y="55"/>
                </a:lnTo>
                <a:lnTo>
                  <a:pt x="169" y="56"/>
                </a:lnTo>
                <a:lnTo>
                  <a:pt x="165" y="56"/>
                </a:lnTo>
                <a:lnTo>
                  <a:pt x="163" y="56"/>
                </a:lnTo>
                <a:lnTo>
                  <a:pt x="160" y="55"/>
                </a:lnTo>
                <a:lnTo>
                  <a:pt x="153" y="49"/>
                </a:lnTo>
                <a:lnTo>
                  <a:pt x="156" y="46"/>
                </a:lnTo>
                <a:lnTo>
                  <a:pt x="161" y="45"/>
                </a:lnTo>
                <a:lnTo>
                  <a:pt x="169" y="50"/>
                </a:lnTo>
                <a:lnTo>
                  <a:pt x="170" y="51"/>
                </a:lnTo>
                <a:lnTo>
                  <a:pt x="173" y="50"/>
                </a:lnTo>
                <a:lnTo>
                  <a:pt x="174" y="50"/>
                </a:lnTo>
                <a:lnTo>
                  <a:pt x="173" y="49"/>
                </a:lnTo>
                <a:lnTo>
                  <a:pt x="169" y="46"/>
                </a:lnTo>
                <a:lnTo>
                  <a:pt x="168" y="45"/>
                </a:lnTo>
                <a:lnTo>
                  <a:pt x="165" y="45"/>
                </a:lnTo>
                <a:lnTo>
                  <a:pt x="163" y="44"/>
                </a:lnTo>
                <a:lnTo>
                  <a:pt x="160" y="44"/>
                </a:lnTo>
                <a:lnTo>
                  <a:pt x="155" y="44"/>
                </a:lnTo>
                <a:lnTo>
                  <a:pt x="150" y="44"/>
                </a:lnTo>
                <a:lnTo>
                  <a:pt x="147" y="44"/>
                </a:lnTo>
                <a:lnTo>
                  <a:pt x="144" y="42"/>
                </a:lnTo>
                <a:lnTo>
                  <a:pt x="142" y="42"/>
                </a:lnTo>
                <a:lnTo>
                  <a:pt x="139" y="38"/>
                </a:lnTo>
                <a:lnTo>
                  <a:pt x="137" y="37"/>
                </a:lnTo>
                <a:lnTo>
                  <a:pt x="136" y="36"/>
                </a:lnTo>
                <a:lnTo>
                  <a:pt x="137" y="33"/>
                </a:lnTo>
                <a:lnTo>
                  <a:pt x="139" y="32"/>
                </a:lnTo>
                <a:lnTo>
                  <a:pt x="137" y="30"/>
                </a:lnTo>
                <a:lnTo>
                  <a:pt x="141" y="28"/>
                </a:lnTo>
                <a:lnTo>
                  <a:pt x="145" y="26"/>
                </a:lnTo>
                <a:close/>
                <a:moveTo>
                  <a:pt x="151" y="14"/>
                </a:moveTo>
                <a:lnTo>
                  <a:pt x="111" y="32"/>
                </a:lnTo>
                <a:lnTo>
                  <a:pt x="173" y="69"/>
                </a:lnTo>
                <a:lnTo>
                  <a:pt x="212" y="50"/>
                </a:lnTo>
                <a:lnTo>
                  <a:pt x="151" y="14"/>
                </a:lnTo>
                <a:close/>
                <a:moveTo>
                  <a:pt x="153" y="0"/>
                </a:moveTo>
                <a:lnTo>
                  <a:pt x="155" y="2"/>
                </a:lnTo>
                <a:lnTo>
                  <a:pt x="230" y="45"/>
                </a:lnTo>
                <a:lnTo>
                  <a:pt x="230" y="70"/>
                </a:lnTo>
                <a:lnTo>
                  <a:pt x="217" y="75"/>
                </a:lnTo>
                <a:lnTo>
                  <a:pt x="230" y="83"/>
                </a:lnTo>
                <a:lnTo>
                  <a:pt x="230" y="108"/>
                </a:lnTo>
                <a:lnTo>
                  <a:pt x="217" y="113"/>
                </a:lnTo>
                <a:lnTo>
                  <a:pt x="230" y="121"/>
                </a:lnTo>
                <a:lnTo>
                  <a:pt x="230" y="145"/>
                </a:lnTo>
                <a:lnTo>
                  <a:pt x="75" y="218"/>
                </a:lnTo>
                <a:lnTo>
                  <a:pt x="1" y="172"/>
                </a:lnTo>
                <a:lnTo>
                  <a:pt x="0" y="141"/>
                </a:lnTo>
                <a:lnTo>
                  <a:pt x="8" y="138"/>
                </a:lnTo>
                <a:lnTo>
                  <a:pt x="1" y="134"/>
                </a:lnTo>
                <a:lnTo>
                  <a:pt x="0" y="103"/>
                </a:lnTo>
                <a:lnTo>
                  <a:pt x="8" y="99"/>
                </a:lnTo>
                <a:lnTo>
                  <a:pt x="1" y="96"/>
                </a:lnTo>
                <a:lnTo>
                  <a:pt x="0" y="65"/>
                </a:lnTo>
                <a:lnTo>
                  <a:pt x="58" y="40"/>
                </a:lnTo>
                <a:lnTo>
                  <a:pt x="57" y="40"/>
                </a:lnTo>
                <a:lnTo>
                  <a:pt x="95" y="23"/>
                </a:lnTo>
                <a:lnTo>
                  <a:pt x="97" y="23"/>
                </a:lnTo>
                <a:lnTo>
                  <a:pt x="149" y="2"/>
                </a:lnTo>
                <a:lnTo>
                  <a:pt x="153" y="0"/>
                </a:lnTo>
                <a:close/>
              </a:path>
            </a:pathLst>
          </a:custGeom>
          <a:solidFill>
            <a:srgbClr val="003298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7121EAFE-9539-4928-B678-C8F7715527C0}"/>
              </a:ext>
            </a:extLst>
          </p:cNvPr>
          <p:cNvSpPr txBox="1"/>
          <p:nvPr/>
        </p:nvSpPr>
        <p:spPr>
          <a:xfrm>
            <a:off x="1762126" y="1306447"/>
            <a:ext cx="10002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Liberação de verbas comerciais adicionais gerência 1 em R$ XX para fechar volumes adicionais com os clientes XYZ. Previsão 20% de volume adicional no mês.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510195EB-3619-4E5B-8E9E-8FE5EE845F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62" t="25397" r="60360" b="60635"/>
          <a:stretch/>
        </p:blipFill>
        <p:spPr>
          <a:xfrm>
            <a:off x="413196" y="2366566"/>
            <a:ext cx="1176673" cy="1159111"/>
          </a:xfrm>
          <a:prstGeom prst="ellipse">
            <a:avLst/>
          </a:prstGeom>
          <a:effectLst>
            <a:outerShdw dist="63500" dir="2700000" algn="tl" rotWithShape="0">
              <a:prstClr val="black">
                <a:alpha val="20000"/>
              </a:prstClr>
            </a:outerShdw>
          </a:effectLst>
        </p:spPr>
      </p:pic>
      <p:grpSp>
        <p:nvGrpSpPr>
          <p:cNvPr id="9" name="Grupo 76">
            <a:extLst>
              <a:ext uri="{FF2B5EF4-FFF2-40B4-BE49-F238E27FC236}">
                <a16:creationId xmlns:a16="http://schemas.microsoft.com/office/drawing/2014/main" id="{EB23CA28-97F2-4FCE-A8F4-1DBBEC85B63C}"/>
              </a:ext>
            </a:extLst>
          </p:cNvPr>
          <p:cNvGrpSpPr/>
          <p:nvPr/>
        </p:nvGrpSpPr>
        <p:grpSpPr>
          <a:xfrm flipH="1">
            <a:off x="664872" y="2702813"/>
            <a:ext cx="730556" cy="497613"/>
            <a:chOff x="6866726" y="243937"/>
            <a:chExt cx="814221" cy="554601"/>
          </a:xfrm>
          <a:solidFill>
            <a:srgbClr val="003298"/>
          </a:solidFill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2A2B6C0E-958E-47BF-8581-CC993C636F9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7004069" y="321321"/>
              <a:ext cx="157433" cy="399731"/>
            </a:xfrm>
            <a:custGeom>
              <a:avLst/>
              <a:gdLst>
                <a:gd name="T0" fmla="*/ 293 w 1536"/>
                <a:gd name="T1" fmla="*/ 0 h 3900"/>
                <a:gd name="T2" fmla="*/ 439 w 1536"/>
                <a:gd name="T3" fmla="*/ 49 h 3900"/>
                <a:gd name="T4" fmla="*/ 829 w 1536"/>
                <a:gd name="T5" fmla="*/ 317 h 3900"/>
                <a:gd name="T6" fmla="*/ 1121 w 1536"/>
                <a:gd name="T7" fmla="*/ 658 h 3900"/>
                <a:gd name="T8" fmla="*/ 1341 w 1536"/>
                <a:gd name="T9" fmla="*/ 1048 h 3900"/>
                <a:gd name="T10" fmla="*/ 1487 w 1536"/>
                <a:gd name="T11" fmla="*/ 1487 h 3900"/>
                <a:gd name="T12" fmla="*/ 1536 w 1536"/>
                <a:gd name="T13" fmla="*/ 1950 h 3900"/>
                <a:gd name="T14" fmla="*/ 1487 w 1536"/>
                <a:gd name="T15" fmla="*/ 2413 h 3900"/>
                <a:gd name="T16" fmla="*/ 1341 w 1536"/>
                <a:gd name="T17" fmla="*/ 2852 h 3900"/>
                <a:gd name="T18" fmla="*/ 1121 w 1536"/>
                <a:gd name="T19" fmla="*/ 3242 h 3900"/>
                <a:gd name="T20" fmla="*/ 829 w 1536"/>
                <a:gd name="T21" fmla="*/ 3583 h 3900"/>
                <a:gd name="T22" fmla="*/ 439 w 1536"/>
                <a:gd name="T23" fmla="*/ 3852 h 3900"/>
                <a:gd name="T24" fmla="*/ 366 w 1536"/>
                <a:gd name="T25" fmla="*/ 3876 h 3900"/>
                <a:gd name="T26" fmla="*/ 293 w 1536"/>
                <a:gd name="T27" fmla="*/ 3900 h 3900"/>
                <a:gd name="T28" fmla="*/ 220 w 1536"/>
                <a:gd name="T29" fmla="*/ 3876 h 3900"/>
                <a:gd name="T30" fmla="*/ 147 w 1536"/>
                <a:gd name="T31" fmla="*/ 3852 h 3900"/>
                <a:gd name="T32" fmla="*/ 98 w 1536"/>
                <a:gd name="T33" fmla="*/ 3803 h 3900"/>
                <a:gd name="T34" fmla="*/ 49 w 1536"/>
                <a:gd name="T35" fmla="*/ 3730 h 3900"/>
                <a:gd name="T36" fmla="*/ 0 w 1536"/>
                <a:gd name="T37" fmla="*/ 3583 h 3900"/>
                <a:gd name="T38" fmla="*/ 49 w 1536"/>
                <a:gd name="T39" fmla="*/ 3437 h 3900"/>
                <a:gd name="T40" fmla="*/ 147 w 1536"/>
                <a:gd name="T41" fmla="*/ 3340 h 3900"/>
                <a:gd name="T42" fmla="*/ 488 w 1536"/>
                <a:gd name="T43" fmla="*/ 3072 h 3900"/>
                <a:gd name="T44" fmla="*/ 732 w 1536"/>
                <a:gd name="T45" fmla="*/ 2755 h 3900"/>
                <a:gd name="T46" fmla="*/ 902 w 1536"/>
                <a:gd name="T47" fmla="*/ 2365 h 3900"/>
                <a:gd name="T48" fmla="*/ 951 w 1536"/>
                <a:gd name="T49" fmla="*/ 1950 h 3900"/>
                <a:gd name="T50" fmla="*/ 902 w 1536"/>
                <a:gd name="T51" fmla="*/ 1536 h 3900"/>
                <a:gd name="T52" fmla="*/ 732 w 1536"/>
                <a:gd name="T53" fmla="*/ 1146 h 3900"/>
                <a:gd name="T54" fmla="*/ 488 w 1536"/>
                <a:gd name="T55" fmla="*/ 829 h 3900"/>
                <a:gd name="T56" fmla="*/ 147 w 1536"/>
                <a:gd name="T57" fmla="*/ 561 h 3900"/>
                <a:gd name="T58" fmla="*/ 49 w 1536"/>
                <a:gd name="T59" fmla="*/ 439 h 3900"/>
                <a:gd name="T60" fmla="*/ 0 w 1536"/>
                <a:gd name="T61" fmla="*/ 317 h 3900"/>
                <a:gd name="T62" fmla="*/ 49 w 1536"/>
                <a:gd name="T63" fmla="*/ 146 h 3900"/>
                <a:gd name="T64" fmla="*/ 147 w 1536"/>
                <a:gd name="T65" fmla="*/ 49 h 3900"/>
                <a:gd name="T66" fmla="*/ 293 w 1536"/>
                <a:gd name="T67" fmla="*/ 0 h 3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36" h="3900">
                  <a:moveTo>
                    <a:pt x="293" y="0"/>
                  </a:moveTo>
                  <a:lnTo>
                    <a:pt x="439" y="49"/>
                  </a:lnTo>
                  <a:lnTo>
                    <a:pt x="829" y="317"/>
                  </a:lnTo>
                  <a:lnTo>
                    <a:pt x="1121" y="658"/>
                  </a:lnTo>
                  <a:lnTo>
                    <a:pt x="1341" y="1048"/>
                  </a:lnTo>
                  <a:lnTo>
                    <a:pt x="1487" y="1487"/>
                  </a:lnTo>
                  <a:lnTo>
                    <a:pt x="1536" y="1950"/>
                  </a:lnTo>
                  <a:lnTo>
                    <a:pt x="1487" y="2413"/>
                  </a:lnTo>
                  <a:lnTo>
                    <a:pt x="1341" y="2852"/>
                  </a:lnTo>
                  <a:lnTo>
                    <a:pt x="1121" y="3242"/>
                  </a:lnTo>
                  <a:lnTo>
                    <a:pt x="829" y="3583"/>
                  </a:lnTo>
                  <a:lnTo>
                    <a:pt x="439" y="3852"/>
                  </a:lnTo>
                  <a:lnTo>
                    <a:pt x="366" y="3876"/>
                  </a:lnTo>
                  <a:lnTo>
                    <a:pt x="293" y="3900"/>
                  </a:lnTo>
                  <a:lnTo>
                    <a:pt x="220" y="3876"/>
                  </a:lnTo>
                  <a:lnTo>
                    <a:pt x="147" y="3852"/>
                  </a:lnTo>
                  <a:lnTo>
                    <a:pt x="98" y="3803"/>
                  </a:lnTo>
                  <a:lnTo>
                    <a:pt x="49" y="3730"/>
                  </a:lnTo>
                  <a:lnTo>
                    <a:pt x="0" y="3583"/>
                  </a:lnTo>
                  <a:lnTo>
                    <a:pt x="49" y="3437"/>
                  </a:lnTo>
                  <a:lnTo>
                    <a:pt x="147" y="3340"/>
                  </a:lnTo>
                  <a:lnTo>
                    <a:pt x="488" y="3072"/>
                  </a:lnTo>
                  <a:lnTo>
                    <a:pt x="732" y="2755"/>
                  </a:lnTo>
                  <a:lnTo>
                    <a:pt x="902" y="2365"/>
                  </a:lnTo>
                  <a:lnTo>
                    <a:pt x="951" y="1950"/>
                  </a:lnTo>
                  <a:lnTo>
                    <a:pt x="902" y="1536"/>
                  </a:lnTo>
                  <a:lnTo>
                    <a:pt x="732" y="1146"/>
                  </a:lnTo>
                  <a:lnTo>
                    <a:pt x="488" y="829"/>
                  </a:lnTo>
                  <a:lnTo>
                    <a:pt x="147" y="561"/>
                  </a:lnTo>
                  <a:lnTo>
                    <a:pt x="49" y="439"/>
                  </a:lnTo>
                  <a:lnTo>
                    <a:pt x="0" y="317"/>
                  </a:lnTo>
                  <a:lnTo>
                    <a:pt x="49" y="146"/>
                  </a:lnTo>
                  <a:lnTo>
                    <a:pt x="147" y="49"/>
                  </a:lnTo>
                  <a:lnTo>
                    <a:pt x="29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026BA0C6-9432-40D7-9A5D-BFA4B6E7153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6866726" y="243937"/>
              <a:ext cx="204785" cy="554601"/>
            </a:xfrm>
            <a:custGeom>
              <a:avLst/>
              <a:gdLst>
                <a:gd name="T0" fmla="*/ 317 w 1998"/>
                <a:gd name="T1" fmla="*/ 0 h 5411"/>
                <a:gd name="T2" fmla="*/ 463 w 1998"/>
                <a:gd name="T3" fmla="*/ 24 h 5411"/>
                <a:gd name="T4" fmla="*/ 901 w 1998"/>
                <a:gd name="T5" fmla="*/ 341 h 5411"/>
                <a:gd name="T6" fmla="*/ 1267 w 1998"/>
                <a:gd name="T7" fmla="*/ 731 h 5411"/>
                <a:gd name="T8" fmla="*/ 1584 w 1998"/>
                <a:gd name="T9" fmla="*/ 1170 h 5411"/>
                <a:gd name="T10" fmla="*/ 1803 w 1998"/>
                <a:gd name="T11" fmla="*/ 1657 h 5411"/>
                <a:gd name="T12" fmla="*/ 1949 w 1998"/>
                <a:gd name="T13" fmla="*/ 2169 h 5411"/>
                <a:gd name="T14" fmla="*/ 1998 w 1998"/>
                <a:gd name="T15" fmla="*/ 2705 h 5411"/>
                <a:gd name="T16" fmla="*/ 1949 w 1998"/>
                <a:gd name="T17" fmla="*/ 3242 h 5411"/>
                <a:gd name="T18" fmla="*/ 1803 w 1998"/>
                <a:gd name="T19" fmla="*/ 3753 h 5411"/>
                <a:gd name="T20" fmla="*/ 1584 w 1998"/>
                <a:gd name="T21" fmla="*/ 4241 h 5411"/>
                <a:gd name="T22" fmla="*/ 1267 w 1998"/>
                <a:gd name="T23" fmla="*/ 4680 h 5411"/>
                <a:gd name="T24" fmla="*/ 901 w 1998"/>
                <a:gd name="T25" fmla="*/ 5070 h 5411"/>
                <a:gd name="T26" fmla="*/ 463 w 1998"/>
                <a:gd name="T27" fmla="*/ 5362 h 5411"/>
                <a:gd name="T28" fmla="*/ 390 w 1998"/>
                <a:gd name="T29" fmla="*/ 5411 h 5411"/>
                <a:gd name="T30" fmla="*/ 317 w 1998"/>
                <a:gd name="T31" fmla="*/ 5411 h 5411"/>
                <a:gd name="T32" fmla="*/ 243 w 1998"/>
                <a:gd name="T33" fmla="*/ 5411 h 5411"/>
                <a:gd name="T34" fmla="*/ 170 w 1998"/>
                <a:gd name="T35" fmla="*/ 5362 h 5411"/>
                <a:gd name="T36" fmla="*/ 97 w 1998"/>
                <a:gd name="T37" fmla="*/ 5338 h 5411"/>
                <a:gd name="T38" fmla="*/ 48 w 1998"/>
                <a:gd name="T39" fmla="*/ 5265 h 5411"/>
                <a:gd name="T40" fmla="*/ 0 w 1998"/>
                <a:gd name="T41" fmla="*/ 5118 h 5411"/>
                <a:gd name="T42" fmla="*/ 48 w 1998"/>
                <a:gd name="T43" fmla="*/ 4972 h 5411"/>
                <a:gd name="T44" fmla="*/ 170 w 1998"/>
                <a:gd name="T45" fmla="*/ 4850 h 5411"/>
                <a:gd name="T46" fmla="*/ 585 w 1998"/>
                <a:gd name="T47" fmla="*/ 4558 h 5411"/>
                <a:gd name="T48" fmla="*/ 926 w 1998"/>
                <a:gd name="T49" fmla="*/ 4168 h 5411"/>
                <a:gd name="T50" fmla="*/ 1194 w 1998"/>
                <a:gd name="T51" fmla="*/ 3705 h 5411"/>
                <a:gd name="T52" fmla="*/ 1340 w 1998"/>
                <a:gd name="T53" fmla="*/ 3217 h 5411"/>
                <a:gd name="T54" fmla="*/ 1413 w 1998"/>
                <a:gd name="T55" fmla="*/ 2705 h 5411"/>
                <a:gd name="T56" fmla="*/ 1340 w 1998"/>
                <a:gd name="T57" fmla="*/ 2193 h 5411"/>
                <a:gd name="T58" fmla="*/ 1194 w 1998"/>
                <a:gd name="T59" fmla="*/ 1681 h 5411"/>
                <a:gd name="T60" fmla="*/ 926 w 1998"/>
                <a:gd name="T61" fmla="*/ 1243 h 5411"/>
                <a:gd name="T62" fmla="*/ 585 w 1998"/>
                <a:gd name="T63" fmla="*/ 853 h 5411"/>
                <a:gd name="T64" fmla="*/ 170 w 1998"/>
                <a:gd name="T65" fmla="*/ 560 h 5411"/>
                <a:gd name="T66" fmla="*/ 48 w 1998"/>
                <a:gd name="T67" fmla="*/ 438 h 5411"/>
                <a:gd name="T68" fmla="*/ 0 w 1998"/>
                <a:gd name="T69" fmla="*/ 292 h 5411"/>
                <a:gd name="T70" fmla="*/ 48 w 1998"/>
                <a:gd name="T71" fmla="*/ 146 h 5411"/>
                <a:gd name="T72" fmla="*/ 170 w 1998"/>
                <a:gd name="T73" fmla="*/ 24 h 5411"/>
                <a:gd name="T74" fmla="*/ 317 w 1998"/>
                <a:gd name="T75" fmla="*/ 0 h 54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98" h="5411">
                  <a:moveTo>
                    <a:pt x="317" y="0"/>
                  </a:moveTo>
                  <a:lnTo>
                    <a:pt x="463" y="24"/>
                  </a:lnTo>
                  <a:lnTo>
                    <a:pt x="901" y="341"/>
                  </a:lnTo>
                  <a:lnTo>
                    <a:pt x="1267" y="731"/>
                  </a:lnTo>
                  <a:lnTo>
                    <a:pt x="1584" y="1170"/>
                  </a:lnTo>
                  <a:lnTo>
                    <a:pt x="1803" y="1657"/>
                  </a:lnTo>
                  <a:lnTo>
                    <a:pt x="1949" y="2169"/>
                  </a:lnTo>
                  <a:lnTo>
                    <a:pt x="1998" y="2705"/>
                  </a:lnTo>
                  <a:lnTo>
                    <a:pt x="1949" y="3242"/>
                  </a:lnTo>
                  <a:lnTo>
                    <a:pt x="1803" y="3753"/>
                  </a:lnTo>
                  <a:lnTo>
                    <a:pt x="1584" y="4241"/>
                  </a:lnTo>
                  <a:lnTo>
                    <a:pt x="1267" y="4680"/>
                  </a:lnTo>
                  <a:lnTo>
                    <a:pt x="901" y="5070"/>
                  </a:lnTo>
                  <a:lnTo>
                    <a:pt x="463" y="5362"/>
                  </a:lnTo>
                  <a:lnTo>
                    <a:pt x="390" y="5411"/>
                  </a:lnTo>
                  <a:lnTo>
                    <a:pt x="317" y="5411"/>
                  </a:lnTo>
                  <a:lnTo>
                    <a:pt x="243" y="5411"/>
                  </a:lnTo>
                  <a:lnTo>
                    <a:pt x="170" y="5362"/>
                  </a:lnTo>
                  <a:lnTo>
                    <a:pt x="97" y="5338"/>
                  </a:lnTo>
                  <a:lnTo>
                    <a:pt x="48" y="5265"/>
                  </a:lnTo>
                  <a:lnTo>
                    <a:pt x="0" y="5118"/>
                  </a:lnTo>
                  <a:lnTo>
                    <a:pt x="48" y="4972"/>
                  </a:lnTo>
                  <a:lnTo>
                    <a:pt x="170" y="4850"/>
                  </a:lnTo>
                  <a:lnTo>
                    <a:pt x="585" y="4558"/>
                  </a:lnTo>
                  <a:lnTo>
                    <a:pt x="926" y="4168"/>
                  </a:lnTo>
                  <a:lnTo>
                    <a:pt x="1194" y="3705"/>
                  </a:lnTo>
                  <a:lnTo>
                    <a:pt x="1340" y="3217"/>
                  </a:lnTo>
                  <a:lnTo>
                    <a:pt x="1413" y="2705"/>
                  </a:lnTo>
                  <a:lnTo>
                    <a:pt x="1340" y="2193"/>
                  </a:lnTo>
                  <a:lnTo>
                    <a:pt x="1194" y="1681"/>
                  </a:lnTo>
                  <a:lnTo>
                    <a:pt x="926" y="1243"/>
                  </a:lnTo>
                  <a:lnTo>
                    <a:pt x="585" y="853"/>
                  </a:lnTo>
                  <a:lnTo>
                    <a:pt x="170" y="560"/>
                  </a:lnTo>
                  <a:lnTo>
                    <a:pt x="48" y="438"/>
                  </a:lnTo>
                  <a:lnTo>
                    <a:pt x="0" y="292"/>
                  </a:lnTo>
                  <a:lnTo>
                    <a:pt x="48" y="146"/>
                  </a:lnTo>
                  <a:lnTo>
                    <a:pt x="170" y="24"/>
                  </a:lnTo>
                  <a:lnTo>
                    <a:pt x="31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0F0F16A9-ACFD-4239-9726-C260D98F762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7553546" y="388763"/>
              <a:ext cx="127401" cy="264847"/>
            </a:xfrm>
            <a:custGeom>
              <a:avLst/>
              <a:gdLst>
                <a:gd name="T0" fmla="*/ 536 w 1243"/>
                <a:gd name="T1" fmla="*/ 0 h 2584"/>
                <a:gd name="T2" fmla="*/ 1072 w 1243"/>
                <a:gd name="T3" fmla="*/ 0 h 2584"/>
                <a:gd name="T4" fmla="*/ 1145 w 1243"/>
                <a:gd name="T5" fmla="*/ 0 h 2584"/>
                <a:gd name="T6" fmla="*/ 1243 w 1243"/>
                <a:gd name="T7" fmla="*/ 25 h 2584"/>
                <a:gd name="T8" fmla="*/ 1243 w 1243"/>
                <a:gd name="T9" fmla="*/ 2560 h 2584"/>
                <a:gd name="T10" fmla="*/ 1145 w 1243"/>
                <a:gd name="T11" fmla="*/ 2560 h 2584"/>
                <a:gd name="T12" fmla="*/ 1072 w 1243"/>
                <a:gd name="T13" fmla="*/ 2584 h 2584"/>
                <a:gd name="T14" fmla="*/ 536 w 1243"/>
                <a:gd name="T15" fmla="*/ 2584 h 2584"/>
                <a:gd name="T16" fmla="*/ 268 w 1243"/>
                <a:gd name="T17" fmla="*/ 2511 h 2584"/>
                <a:gd name="T18" fmla="*/ 73 w 1243"/>
                <a:gd name="T19" fmla="*/ 2340 h 2584"/>
                <a:gd name="T20" fmla="*/ 0 w 1243"/>
                <a:gd name="T21" fmla="*/ 2072 h 2584"/>
                <a:gd name="T22" fmla="*/ 0 w 1243"/>
                <a:gd name="T23" fmla="*/ 488 h 2584"/>
                <a:gd name="T24" fmla="*/ 73 w 1243"/>
                <a:gd name="T25" fmla="*/ 244 h 2584"/>
                <a:gd name="T26" fmla="*/ 268 w 1243"/>
                <a:gd name="T27" fmla="*/ 73 h 2584"/>
                <a:gd name="T28" fmla="*/ 536 w 1243"/>
                <a:gd name="T29" fmla="*/ 0 h 2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3" h="2584">
                  <a:moveTo>
                    <a:pt x="536" y="0"/>
                  </a:moveTo>
                  <a:lnTo>
                    <a:pt x="1072" y="0"/>
                  </a:lnTo>
                  <a:lnTo>
                    <a:pt x="1145" y="0"/>
                  </a:lnTo>
                  <a:lnTo>
                    <a:pt x="1243" y="25"/>
                  </a:lnTo>
                  <a:lnTo>
                    <a:pt x="1243" y="2560"/>
                  </a:lnTo>
                  <a:lnTo>
                    <a:pt x="1145" y="2560"/>
                  </a:lnTo>
                  <a:lnTo>
                    <a:pt x="1072" y="2584"/>
                  </a:lnTo>
                  <a:lnTo>
                    <a:pt x="536" y="2584"/>
                  </a:lnTo>
                  <a:lnTo>
                    <a:pt x="268" y="2511"/>
                  </a:lnTo>
                  <a:lnTo>
                    <a:pt x="73" y="2340"/>
                  </a:lnTo>
                  <a:lnTo>
                    <a:pt x="0" y="2072"/>
                  </a:lnTo>
                  <a:lnTo>
                    <a:pt x="0" y="488"/>
                  </a:lnTo>
                  <a:lnTo>
                    <a:pt x="73" y="244"/>
                  </a:lnTo>
                  <a:lnTo>
                    <a:pt x="268" y="73"/>
                  </a:lnTo>
                  <a:lnTo>
                    <a:pt x="53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D3E625BF-932C-4C70-B617-86C90E42C8E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7276296" y="253879"/>
              <a:ext cx="244758" cy="534615"/>
            </a:xfrm>
            <a:custGeom>
              <a:avLst/>
              <a:gdLst>
                <a:gd name="T0" fmla="*/ 2095 w 2388"/>
                <a:gd name="T1" fmla="*/ 0 h 5216"/>
                <a:gd name="T2" fmla="*/ 2241 w 2388"/>
                <a:gd name="T3" fmla="*/ 24 h 5216"/>
                <a:gd name="T4" fmla="*/ 2339 w 2388"/>
                <a:gd name="T5" fmla="*/ 171 h 5216"/>
                <a:gd name="T6" fmla="*/ 2388 w 2388"/>
                <a:gd name="T7" fmla="*/ 366 h 5216"/>
                <a:gd name="T8" fmla="*/ 2388 w 2388"/>
                <a:gd name="T9" fmla="*/ 4826 h 5216"/>
                <a:gd name="T10" fmla="*/ 2339 w 2388"/>
                <a:gd name="T11" fmla="*/ 5046 h 5216"/>
                <a:gd name="T12" fmla="*/ 2241 w 2388"/>
                <a:gd name="T13" fmla="*/ 5192 h 5216"/>
                <a:gd name="T14" fmla="*/ 2095 w 2388"/>
                <a:gd name="T15" fmla="*/ 5216 h 5216"/>
                <a:gd name="T16" fmla="*/ 1925 w 2388"/>
                <a:gd name="T17" fmla="*/ 5143 h 5216"/>
                <a:gd name="T18" fmla="*/ 1876 w 2388"/>
                <a:gd name="T19" fmla="*/ 5119 h 5216"/>
                <a:gd name="T20" fmla="*/ 1730 w 2388"/>
                <a:gd name="T21" fmla="*/ 5021 h 5216"/>
                <a:gd name="T22" fmla="*/ 1535 w 2388"/>
                <a:gd name="T23" fmla="*/ 4875 h 5216"/>
                <a:gd name="T24" fmla="*/ 1315 w 2388"/>
                <a:gd name="T25" fmla="*/ 4705 h 5216"/>
                <a:gd name="T26" fmla="*/ 1023 w 2388"/>
                <a:gd name="T27" fmla="*/ 4510 h 5216"/>
                <a:gd name="T28" fmla="*/ 755 w 2388"/>
                <a:gd name="T29" fmla="*/ 4315 h 5216"/>
                <a:gd name="T30" fmla="*/ 463 w 2388"/>
                <a:gd name="T31" fmla="*/ 4120 h 5216"/>
                <a:gd name="T32" fmla="*/ 219 w 2388"/>
                <a:gd name="T33" fmla="*/ 3949 h 5216"/>
                <a:gd name="T34" fmla="*/ 0 w 2388"/>
                <a:gd name="T35" fmla="*/ 3778 h 5216"/>
                <a:gd name="T36" fmla="*/ 0 w 2388"/>
                <a:gd name="T37" fmla="*/ 1414 h 5216"/>
                <a:gd name="T38" fmla="*/ 219 w 2388"/>
                <a:gd name="T39" fmla="*/ 1268 h 5216"/>
                <a:gd name="T40" fmla="*/ 463 w 2388"/>
                <a:gd name="T41" fmla="*/ 1097 h 5216"/>
                <a:gd name="T42" fmla="*/ 755 w 2388"/>
                <a:gd name="T43" fmla="*/ 902 h 5216"/>
                <a:gd name="T44" fmla="*/ 1023 w 2388"/>
                <a:gd name="T45" fmla="*/ 683 h 5216"/>
                <a:gd name="T46" fmla="*/ 1315 w 2388"/>
                <a:gd name="T47" fmla="*/ 512 h 5216"/>
                <a:gd name="T48" fmla="*/ 1535 w 2388"/>
                <a:gd name="T49" fmla="*/ 341 h 5216"/>
                <a:gd name="T50" fmla="*/ 1730 w 2388"/>
                <a:gd name="T51" fmla="*/ 195 h 5216"/>
                <a:gd name="T52" fmla="*/ 1876 w 2388"/>
                <a:gd name="T53" fmla="*/ 98 h 5216"/>
                <a:gd name="T54" fmla="*/ 1925 w 2388"/>
                <a:gd name="T55" fmla="*/ 73 h 5216"/>
                <a:gd name="T56" fmla="*/ 2095 w 2388"/>
                <a:gd name="T57" fmla="*/ 0 h 5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88" h="5216">
                  <a:moveTo>
                    <a:pt x="2095" y="0"/>
                  </a:moveTo>
                  <a:lnTo>
                    <a:pt x="2241" y="24"/>
                  </a:lnTo>
                  <a:lnTo>
                    <a:pt x="2339" y="171"/>
                  </a:lnTo>
                  <a:lnTo>
                    <a:pt x="2388" y="366"/>
                  </a:lnTo>
                  <a:lnTo>
                    <a:pt x="2388" y="4826"/>
                  </a:lnTo>
                  <a:lnTo>
                    <a:pt x="2339" y="5046"/>
                  </a:lnTo>
                  <a:lnTo>
                    <a:pt x="2241" y="5192"/>
                  </a:lnTo>
                  <a:lnTo>
                    <a:pt x="2095" y="5216"/>
                  </a:lnTo>
                  <a:lnTo>
                    <a:pt x="1925" y="5143"/>
                  </a:lnTo>
                  <a:lnTo>
                    <a:pt x="1876" y="5119"/>
                  </a:lnTo>
                  <a:lnTo>
                    <a:pt x="1730" y="5021"/>
                  </a:lnTo>
                  <a:lnTo>
                    <a:pt x="1535" y="4875"/>
                  </a:lnTo>
                  <a:lnTo>
                    <a:pt x="1315" y="4705"/>
                  </a:lnTo>
                  <a:lnTo>
                    <a:pt x="1023" y="4510"/>
                  </a:lnTo>
                  <a:lnTo>
                    <a:pt x="755" y="4315"/>
                  </a:lnTo>
                  <a:lnTo>
                    <a:pt x="463" y="4120"/>
                  </a:lnTo>
                  <a:lnTo>
                    <a:pt x="219" y="3949"/>
                  </a:lnTo>
                  <a:lnTo>
                    <a:pt x="0" y="3778"/>
                  </a:lnTo>
                  <a:lnTo>
                    <a:pt x="0" y="1414"/>
                  </a:lnTo>
                  <a:lnTo>
                    <a:pt x="219" y="1268"/>
                  </a:lnTo>
                  <a:lnTo>
                    <a:pt x="463" y="1097"/>
                  </a:lnTo>
                  <a:lnTo>
                    <a:pt x="755" y="902"/>
                  </a:lnTo>
                  <a:lnTo>
                    <a:pt x="1023" y="683"/>
                  </a:lnTo>
                  <a:lnTo>
                    <a:pt x="1315" y="512"/>
                  </a:lnTo>
                  <a:lnTo>
                    <a:pt x="1535" y="341"/>
                  </a:lnTo>
                  <a:lnTo>
                    <a:pt x="1730" y="195"/>
                  </a:lnTo>
                  <a:lnTo>
                    <a:pt x="1876" y="98"/>
                  </a:lnTo>
                  <a:lnTo>
                    <a:pt x="1925" y="73"/>
                  </a:lnTo>
                  <a:lnTo>
                    <a:pt x="209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2E5C7172-4E47-47EA-B7FD-3B98CF1FD26C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7168984" y="393785"/>
              <a:ext cx="74924" cy="252343"/>
            </a:xfrm>
            <a:custGeom>
              <a:avLst/>
              <a:gdLst>
                <a:gd name="T0" fmla="*/ 0 w 731"/>
                <a:gd name="T1" fmla="*/ 0 h 2462"/>
                <a:gd name="T2" fmla="*/ 293 w 731"/>
                <a:gd name="T3" fmla="*/ 244 h 2462"/>
                <a:gd name="T4" fmla="*/ 536 w 731"/>
                <a:gd name="T5" fmla="*/ 512 h 2462"/>
                <a:gd name="T6" fmla="*/ 683 w 731"/>
                <a:gd name="T7" fmla="*/ 853 h 2462"/>
                <a:gd name="T8" fmla="*/ 731 w 731"/>
                <a:gd name="T9" fmla="*/ 1243 h 2462"/>
                <a:gd name="T10" fmla="*/ 683 w 731"/>
                <a:gd name="T11" fmla="*/ 1609 h 2462"/>
                <a:gd name="T12" fmla="*/ 536 w 731"/>
                <a:gd name="T13" fmla="*/ 1950 h 2462"/>
                <a:gd name="T14" fmla="*/ 293 w 731"/>
                <a:gd name="T15" fmla="*/ 2243 h 2462"/>
                <a:gd name="T16" fmla="*/ 0 w 731"/>
                <a:gd name="T17" fmla="*/ 2462 h 2462"/>
                <a:gd name="T18" fmla="*/ 0 w 731"/>
                <a:gd name="T19" fmla="*/ 0 h 2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31" h="2462">
                  <a:moveTo>
                    <a:pt x="0" y="0"/>
                  </a:moveTo>
                  <a:lnTo>
                    <a:pt x="293" y="244"/>
                  </a:lnTo>
                  <a:lnTo>
                    <a:pt x="536" y="512"/>
                  </a:lnTo>
                  <a:lnTo>
                    <a:pt x="683" y="853"/>
                  </a:lnTo>
                  <a:lnTo>
                    <a:pt x="731" y="1243"/>
                  </a:lnTo>
                  <a:lnTo>
                    <a:pt x="683" y="1609"/>
                  </a:lnTo>
                  <a:lnTo>
                    <a:pt x="536" y="1950"/>
                  </a:lnTo>
                  <a:lnTo>
                    <a:pt x="293" y="2243"/>
                  </a:lnTo>
                  <a:lnTo>
                    <a:pt x="0" y="246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</p:grp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18A2D569-691E-47A4-B97A-5FEE9C0FF286}"/>
              </a:ext>
            </a:extLst>
          </p:cNvPr>
          <p:cNvSpPr txBox="1"/>
          <p:nvPr/>
        </p:nvSpPr>
        <p:spPr>
          <a:xfrm>
            <a:off x="1773612" y="2678759"/>
            <a:ext cx="9990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Comunicar clientes da Gerência 3 que haverá aumento de preço em </a:t>
            </a:r>
            <a:r>
              <a:rPr lang="pt-BR" dirty="0">
                <a:solidFill>
                  <a:srgbClr val="57565A"/>
                </a:solidFill>
                <a:latin typeface="Montserrat" panose="02000505000000020004" pitchFamily="2" charset="0"/>
              </a:rPr>
              <a:t>Março-22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 para anteciparem os volumes</a:t>
            </a:r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09CB9126-8D10-4314-B8B4-6BC5FD1CCBA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62" t="25397" r="60360" b="60635"/>
          <a:stretch/>
        </p:blipFill>
        <p:spPr>
          <a:xfrm>
            <a:off x="452408" y="3844658"/>
            <a:ext cx="1176673" cy="1159111"/>
          </a:xfrm>
          <a:prstGeom prst="ellipse">
            <a:avLst/>
          </a:prstGeom>
          <a:effectLst>
            <a:outerShdw dist="63500" dir="2700000" algn="tl" rotWithShape="0">
              <a:prstClr val="black">
                <a:alpha val="20000"/>
              </a:prstClr>
            </a:outerShdw>
          </a:effectLst>
        </p:spPr>
      </p:pic>
      <p:grpSp>
        <p:nvGrpSpPr>
          <p:cNvPr id="17" name="Grupo 87">
            <a:extLst>
              <a:ext uri="{FF2B5EF4-FFF2-40B4-BE49-F238E27FC236}">
                <a16:creationId xmlns:a16="http://schemas.microsoft.com/office/drawing/2014/main" id="{3800531A-1EEB-43CE-9FD0-02BCC6EBDF77}"/>
              </a:ext>
            </a:extLst>
          </p:cNvPr>
          <p:cNvGrpSpPr/>
          <p:nvPr/>
        </p:nvGrpSpPr>
        <p:grpSpPr>
          <a:xfrm>
            <a:off x="734844" y="4122996"/>
            <a:ext cx="611797" cy="602433"/>
            <a:chOff x="1427163" y="2513011"/>
            <a:chExt cx="622302" cy="612777"/>
          </a:xfrm>
          <a:solidFill>
            <a:srgbClr val="003298"/>
          </a:solidFill>
        </p:grpSpPr>
        <p:sp>
          <p:nvSpPr>
            <p:cNvPr id="18" name="Freeform 110">
              <a:extLst>
                <a:ext uri="{FF2B5EF4-FFF2-40B4-BE49-F238E27FC236}">
                  <a16:creationId xmlns:a16="http://schemas.microsoft.com/office/drawing/2014/main" id="{038A93BC-5284-4A59-A2A3-D8714E40EFB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87502" y="2513011"/>
              <a:ext cx="461963" cy="461963"/>
            </a:xfrm>
            <a:custGeom>
              <a:avLst/>
              <a:gdLst>
                <a:gd name="T0" fmla="*/ 251 w 581"/>
                <a:gd name="T1" fmla="*/ 72 h 583"/>
                <a:gd name="T2" fmla="*/ 177 w 581"/>
                <a:gd name="T3" fmla="*/ 98 h 583"/>
                <a:gd name="T4" fmla="*/ 119 w 581"/>
                <a:gd name="T5" fmla="*/ 148 h 583"/>
                <a:gd name="T6" fmla="*/ 80 w 581"/>
                <a:gd name="T7" fmla="*/ 214 h 583"/>
                <a:gd name="T8" fmla="*/ 66 w 581"/>
                <a:gd name="T9" fmla="*/ 292 h 583"/>
                <a:gd name="T10" fmla="*/ 80 w 581"/>
                <a:gd name="T11" fmla="*/ 369 h 583"/>
                <a:gd name="T12" fmla="*/ 119 w 581"/>
                <a:gd name="T13" fmla="*/ 436 h 583"/>
                <a:gd name="T14" fmla="*/ 177 w 581"/>
                <a:gd name="T15" fmla="*/ 485 h 583"/>
                <a:gd name="T16" fmla="*/ 251 w 581"/>
                <a:gd name="T17" fmla="*/ 512 h 583"/>
                <a:gd name="T18" fmla="*/ 331 w 581"/>
                <a:gd name="T19" fmla="*/ 512 h 583"/>
                <a:gd name="T20" fmla="*/ 404 w 581"/>
                <a:gd name="T21" fmla="*/ 485 h 583"/>
                <a:gd name="T22" fmla="*/ 462 w 581"/>
                <a:gd name="T23" fmla="*/ 436 h 583"/>
                <a:gd name="T24" fmla="*/ 501 w 581"/>
                <a:gd name="T25" fmla="*/ 369 h 583"/>
                <a:gd name="T26" fmla="*/ 515 w 581"/>
                <a:gd name="T27" fmla="*/ 292 h 583"/>
                <a:gd name="T28" fmla="*/ 501 w 581"/>
                <a:gd name="T29" fmla="*/ 214 h 583"/>
                <a:gd name="T30" fmla="*/ 462 w 581"/>
                <a:gd name="T31" fmla="*/ 148 h 583"/>
                <a:gd name="T32" fmla="*/ 404 w 581"/>
                <a:gd name="T33" fmla="*/ 98 h 583"/>
                <a:gd name="T34" fmla="*/ 331 w 581"/>
                <a:gd name="T35" fmla="*/ 72 h 583"/>
                <a:gd name="T36" fmla="*/ 290 w 581"/>
                <a:gd name="T37" fmla="*/ 0 h 583"/>
                <a:gd name="T38" fmla="*/ 375 w 581"/>
                <a:gd name="T39" fmla="*/ 13 h 583"/>
                <a:gd name="T40" fmla="*/ 449 w 581"/>
                <a:gd name="T41" fmla="*/ 47 h 583"/>
                <a:gd name="T42" fmla="*/ 510 w 581"/>
                <a:gd name="T43" fmla="*/ 101 h 583"/>
                <a:gd name="T44" fmla="*/ 554 w 581"/>
                <a:gd name="T45" fmla="*/ 169 h 583"/>
                <a:gd name="T46" fmla="*/ 579 w 581"/>
                <a:gd name="T47" fmla="*/ 249 h 583"/>
                <a:gd name="T48" fmla="*/ 579 w 581"/>
                <a:gd name="T49" fmla="*/ 334 h 583"/>
                <a:gd name="T50" fmla="*/ 554 w 581"/>
                <a:gd name="T51" fmla="*/ 415 h 583"/>
                <a:gd name="T52" fmla="*/ 510 w 581"/>
                <a:gd name="T53" fmla="*/ 483 h 583"/>
                <a:gd name="T54" fmla="*/ 449 w 581"/>
                <a:gd name="T55" fmla="*/ 536 h 583"/>
                <a:gd name="T56" fmla="*/ 375 w 581"/>
                <a:gd name="T57" fmla="*/ 570 h 583"/>
                <a:gd name="T58" fmla="*/ 290 w 581"/>
                <a:gd name="T59" fmla="*/ 583 h 583"/>
                <a:gd name="T60" fmla="*/ 206 w 581"/>
                <a:gd name="T61" fmla="*/ 570 h 583"/>
                <a:gd name="T62" fmla="*/ 132 w 581"/>
                <a:gd name="T63" fmla="*/ 536 h 583"/>
                <a:gd name="T64" fmla="*/ 71 w 581"/>
                <a:gd name="T65" fmla="*/ 483 h 583"/>
                <a:gd name="T66" fmla="*/ 27 w 581"/>
                <a:gd name="T67" fmla="*/ 415 h 583"/>
                <a:gd name="T68" fmla="*/ 2 w 581"/>
                <a:gd name="T69" fmla="*/ 334 h 583"/>
                <a:gd name="T70" fmla="*/ 2 w 581"/>
                <a:gd name="T71" fmla="*/ 249 h 583"/>
                <a:gd name="T72" fmla="*/ 27 w 581"/>
                <a:gd name="T73" fmla="*/ 169 h 583"/>
                <a:gd name="T74" fmla="*/ 71 w 581"/>
                <a:gd name="T75" fmla="*/ 101 h 583"/>
                <a:gd name="T76" fmla="*/ 132 w 581"/>
                <a:gd name="T77" fmla="*/ 47 h 583"/>
                <a:gd name="T78" fmla="*/ 206 w 581"/>
                <a:gd name="T79" fmla="*/ 13 h 583"/>
                <a:gd name="T80" fmla="*/ 290 w 581"/>
                <a:gd name="T81" fmla="*/ 0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81" h="583">
                  <a:moveTo>
                    <a:pt x="290" y="68"/>
                  </a:moveTo>
                  <a:lnTo>
                    <a:pt x="251" y="72"/>
                  </a:lnTo>
                  <a:lnTo>
                    <a:pt x="212" y="82"/>
                  </a:lnTo>
                  <a:lnTo>
                    <a:pt x="177" y="98"/>
                  </a:lnTo>
                  <a:lnTo>
                    <a:pt x="147" y="121"/>
                  </a:lnTo>
                  <a:lnTo>
                    <a:pt x="119" y="148"/>
                  </a:lnTo>
                  <a:lnTo>
                    <a:pt x="97" y="179"/>
                  </a:lnTo>
                  <a:lnTo>
                    <a:pt x="80" y="214"/>
                  </a:lnTo>
                  <a:lnTo>
                    <a:pt x="70" y="251"/>
                  </a:lnTo>
                  <a:lnTo>
                    <a:pt x="66" y="292"/>
                  </a:lnTo>
                  <a:lnTo>
                    <a:pt x="70" y="332"/>
                  </a:lnTo>
                  <a:lnTo>
                    <a:pt x="80" y="369"/>
                  </a:lnTo>
                  <a:lnTo>
                    <a:pt x="97" y="405"/>
                  </a:lnTo>
                  <a:lnTo>
                    <a:pt x="119" y="436"/>
                  </a:lnTo>
                  <a:lnTo>
                    <a:pt x="147" y="463"/>
                  </a:lnTo>
                  <a:lnTo>
                    <a:pt x="177" y="485"/>
                  </a:lnTo>
                  <a:lnTo>
                    <a:pt x="212" y="501"/>
                  </a:lnTo>
                  <a:lnTo>
                    <a:pt x="251" y="512"/>
                  </a:lnTo>
                  <a:lnTo>
                    <a:pt x="290" y="515"/>
                  </a:lnTo>
                  <a:lnTo>
                    <a:pt x="331" y="512"/>
                  </a:lnTo>
                  <a:lnTo>
                    <a:pt x="369" y="501"/>
                  </a:lnTo>
                  <a:lnTo>
                    <a:pt x="404" y="485"/>
                  </a:lnTo>
                  <a:lnTo>
                    <a:pt x="435" y="463"/>
                  </a:lnTo>
                  <a:lnTo>
                    <a:pt x="462" y="436"/>
                  </a:lnTo>
                  <a:lnTo>
                    <a:pt x="484" y="405"/>
                  </a:lnTo>
                  <a:lnTo>
                    <a:pt x="501" y="369"/>
                  </a:lnTo>
                  <a:lnTo>
                    <a:pt x="511" y="332"/>
                  </a:lnTo>
                  <a:lnTo>
                    <a:pt x="515" y="292"/>
                  </a:lnTo>
                  <a:lnTo>
                    <a:pt x="511" y="251"/>
                  </a:lnTo>
                  <a:lnTo>
                    <a:pt x="501" y="214"/>
                  </a:lnTo>
                  <a:lnTo>
                    <a:pt x="484" y="179"/>
                  </a:lnTo>
                  <a:lnTo>
                    <a:pt x="462" y="148"/>
                  </a:lnTo>
                  <a:lnTo>
                    <a:pt x="435" y="121"/>
                  </a:lnTo>
                  <a:lnTo>
                    <a:pt x="404" y="98"/>
                  </a:lnTo>
                  <a:lnTo>
                    <a:pt x="369" y="82"/>
                  </a:lnTo>
                  <a:lnTo>
                    <a:pt x="331" y="72"/>
                  </a:lnTo>
                  <a:lnTo>
                    <a:pt x="290" y="68"/>
                  </a:lnTo>
                  <a:close/>
                  <a:moveTo>
                    <a:pt x="290" y="0"/>
                  </a:moveTo>
                  <a:lnTo>
                    <a:pt x="334" y="4"/>
                  </a:lnTo>
                  <a:lnTo>
                    <a:pt x="375" y="13"/>
                  </a:lnTo>
                  <a:lnTo>
                    <a:pt x="413" y="27"/>
                  </a:lnTo>
                  <a:lnTo>
                    <a:pt x="449" y="47"/>
                  </a:lnTo>
                  <a:lnTo>
                    <a:pt x="482" y="72"/>
                  </a:lnTo>
                  <a:lnTo>
                    <a:pt x="510" y="101"/>
                  </a:lnTo>
                  <a:lnTo>
                    <a:pt x="535" y="134"/>
                  </a:lnTo>
                  <a:lnTo>
                    <a:pt x="554" y="169"/>
                  </a:lnTo>
                  <a:lnTo>
                    <a:pt x="570" y="208"/>
                  </a:lnTo>
                  <a:lnTo>
                    <a:pt x="579" y="249"/>
                  </a:lnTo>
                  <a:lnTo>
                    <a:pt x="581" y="292"/>
                  </a:lnTo>
                  <a:lnTo>
                    <a:pt x="579" y="334"/>
                  </a:lnTo>
                  <a:lnTo>
                    <a:pt x="570" y="376"/>
                  </a:lnTo>
                  <a:lnTo>
                    <a:pt x="554" y="415"/>
                  </a:lnTo>
                  <a:lnTo>
                    <a:pt x="535" y="450"/>
                  </a:lnTo>
                  <a:lnTo>
                    <a:pt x="510" y="483"/>
                  </a:lnTo>
                  <a:lnTo>
                    <a:pt x="482" y="512"/>
                  </a:lnTo>
                  <a:lnTo>
                    <a:pt x="449" y="536"/>
                  </a:lnTo>
                  <a:lnTo>
                    <a:pt x="413" y="556"/>
                  </a:lnTo>
                  <a:lnTo>
                    <a:pt x="375" y="570"/>
                  </a:lnTo>
                  <a:lnTo>
                    <a:pt x="334" y="580"/>
                  </a:lnTo>
                  <a:lnTo>
                    <a:pt x="290" y="583"/>
                  </a:lnTo>
                  <a:lnTo>
                    <a:pt x="247" y="580"/>
                  </a:lnTo>
                  <a:lnTo>
                    <a:pt x="206" y="570"/>
                  </a:lnTo>
                  <a:lnTo>
                    <a:pt x="168" y="556"/>
                  </a:lnTo>
                  <a:lnTo>
                    <a:pt x="132" y="536"/>
                  </a:lnTo>
                  <a:lnTo>
                    <a:pt x="99" y="512"/>
                  </a:lnTo>
                  <a:lnTo>
                    <a:pt x="71" y="483"/>
                  </a:lnTo>
                  <a:lnTo>
                    <a:pt x="46" y="450"/>
                  </a:lnTo>
                  <a:lnTo>
                    <a:pt x="27" y="415"/>
                  </a:lnTo>
                  <a:lnTo>
                    <a:pt x="11" y="376"/>
                  </a:lnTo>
                  <a:lnTo>
                    <a:pt x="2" y="334"/>
                  </a:lnTo>
                  <a:lnTo>
                    <a:pt x="0" y="292"/>
                  </a:lnTo>
                  <a:lnTo>
                    <a:pt x="2" y="249"/>
                  </a:lnTo>
                  <a:lnTo>
                    <a:pt x="11" y="208"/>
                  </a:lnTo>
                  <a:lnTo>
                    <a:pt x="27" y="169"/>
                  </a:lnTo>
                  <a:lnTo>
                    <a:pt x="46" y="134"/>
                  </a:lnTo>
                  <a:lnTo>
                    <a:pt x="71" y="101"/>
                  </a:lnTo>
                  <a:lnTo>
                    <a:pt x="99" y="72"/>
                  </a:lnTo>
                  <a:lnTo>
                    <a:pt x="132" y="47"/>
                  </a:lnTo>
                  <a:lnTo>
                    <a:pt x="168" y="27"/>
                  </a:lnTo>
                  <a:lnTo>
                    <a:pt x="206" y="13"/>
                  </a:lnTo>
                  <a:lnTo>
                    <a:pt x="247" y="4"/>
                  </a:lnTo>
                  <a:lnTo>
                    <a:pt x="29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9" name="Freeform 111">
              <a:extLst>
                <a:ext uri="{FF2B5EF4-FFF2-40B4-BE49-F238E27FC236}">
                  <a16:creationId xmlns:a16="http://schemas.microsoft.com/office/drawing/2014/main" id="{628C1100-3E16-49A3-B3D7-D1881D7B394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7163" y="2905125"/>
              <a:ext cx="222250" cy="220663"/>
            </a:xfrm>
            <a:custGeom>
              <a:avLst/>
              <a:gdLst>
                <a:gd name="T0" fmla="*/ 196 w 279"/>
                <a:gd name="T1" fmla="*/ 0 h 278"/>
                <a:gd name="T2" fmla="*/ 210 w 279"/>
                <a:gd name="T3" fmla="*/ 0 h 278"/>
                <a:gd name="T4" fmla="*/ 223 w 279"/>
                <a:gd name="T5" fmla="*/ 4 h 278"/>
                <a:gd name="T6" fmla="*/ 234 w 279"/>
                <a:gd name="T7" fmla="*/ 12 h 278"/>
                <a:gd name="T8" fmla="*/ 266 w 279"/>
                <a:gd name="T9" fmla="*/ 45 h 278"/>
                <a:gd name="T10" fmla="*/ 274 w 279"/>
                <a:gd name="T11" fmla="*/ 57 h 278"/>
                <a:gd name="T12" fmla="*/ 279 w 279"/>
                <a:gd name="T13" fmla="*/ 69 h 278"/>
                <a:gd name="T14" fmla="*/ 279 w 279"/>
                <a:gd name="T15" fmla="*/ 83 h 278"/>
                <a:gd name="T16" fmla="*/ 274 w 279"/>
                <a:gd name="T17" fmla="*/ 96 h 278"/>
                <a:gd name="T18" fmla="*/ 266 w 279"/>
                <a:gd name="T19" fmla="*/ 108 h 278"/>
                <a:gd name="T20" fmla="*/ 108 w 279"/>
                <a:gd name="T21" fmla="*/ 267 h 278"/>
                <a:gd name="T22" fmla="*/ 97 w 279"/>
                <a:gd name="T23" fmla="*/ 275 h 278"/>
                <a:gd name="T24" fmla="*/ 83 w 279"/>
                <a:gd name="T25" fmla="*/ 278 h 278"/>
                <a:gd name="T26" fmla="*/ 70 w 279"/>
                <a:gd name="T27" fmla="*/ 278 h 278"/>
                <a:gd name="T28" fmla="*/ 56 w 279"/>
                <a:gd name="T29" fmla="*/ 275 h 278"/>
                <a:gd name="T30" fmla="*/ 44 w 279"/>
                <a:gd name="T31" fmla="*/ 267 h 278"/>
                <a:gd name="T32" fmla="*/ 12 w 279"/>
                <a:gd name="T33" fmla="*/ 234 h 278"/>
                <a:gd name="T34" fmla="*/ 4 w 279"/>
                <a:gd name="T35" fmla="*/ 222 h 278"/>
                <a:gd name="T36" fmla="*/ 0 w 279"/>
                <a:gd name="T37" fmla="*/ 210 h 278"/>
                <a:gd name="T38" fmla="*/ 0 w 279"/>
                <a:gd name="T39" fmla="*/ 196 h 278"/>
                <a:gd name="T40" fmla="*/ 4 w 279"/>
                <a:gd name="T41" fmla="*/ 183 h 278"/>
                <a:gd name="T42" fmla="*/ 12 w 279"/>
                <a:gd name="T43" fmla="*/ 171 h 278"/>
                <a:gd name="T44" fmla="*/ 171 w 279"/>
                <a:gd name="T45" fmla="*/ 12 h 278"/>
                <a:gd name="T46" fmla="*/ 183 w 279"/>
                <a:gd name="T47" fmla="*/ 4 h 278"/>
                <a:gd name="T48" fmla="*/ 196 w 279"/>
                <a:gd name="T49" fmla="*/ 0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79" h="278">
                  <a:moveTo>
                    <a:pt x="196" y="0"/>
                  </a:moveTo>
                  <a:lnTo>
                    <a:pt x="210" y="0"/>
                  </a:lnTo>
                  <a:lnTo>
                    <a:pt x="223" y="4"/>
                  </a:lnTo>
                  <a:lnTo>
                    <a:pt x="234" y="12"/>
                  </a:lnTo>
                  <a:lnTo>
                    <a:pt x="266" y="45"/>
                  </a:lnTo>
                  <a:lnTo>
                    <a:pt x="274" y="57"/>
                  </a:lnTo>
                  <a:lnTo>
                    <a:pt x="279" y="69"/>
                  </a:lnTo>
                  <a:lnTo>
                    <a:pt x="279" y="83"/>
                  </a:lnTo>
                  <a:lnTo>
                    <a:pt x="274" y="96"/>
                  </a:lnTo>
                  <a:lnTo>
                    <a:pt x="266" y="108"/>
                  </a:lnTo>
                  <a:lnTo>
                    <a:pt x="108" y="267"/>
                  </a:lnTo>
                  <a:lnTo>
                    <a:pt x="97" y="275"/>
                  </a:lnTo>
                  <a:lnTo>
                    <a:pt x="83" y="278"/>
                  </a:lnTo>
                  <a:lnTo>
                    <a:pt x="70" y="278"/>
                  </a:lnTo>
                  <a:lnTo>
                    <a:pt x="56" y="275"/>
                  </a:lnTo>
                  <a:lnTo>
                    <a:pt x="44" y="267"/>
                  </a:lnTo>
                  <a:lnTo>
                    <a:pt x="12" y="234"/>
                  </a:lnTo>
                  <a:lnTo>
                    <a:pt x="4" y="222"/>
                  </a:lnTo>
                  <a:lnTo>
                    <a:pt x="0" y="210"/>
                  </a:lnTo>
                  <a:lnTo>
                    <a:pt x="0" y="196"/>
                  </a:lnTo>
                  <a:lnTo>
                    <a:pt x="4" y="183"/>
                  </a:lnTo>
                  <a:lnTo>
                    <a:pt x="12" y="171"/>
                  </a:lnTo>
                  <a:lnTo>
                    <a:pt x="171" y="12"/>
                  </a:lnTo>
                  <a:lnTo>
                    <a:pt x="183" y="4"/>
                  </a:lnTo>
                  <a:lnTo>
                    <a:pt x="19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</p:grp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A37435E1-4215-4037-A7FD-E92606B8BD8C}"/>
              </a:ext>
            </a:extLst>
          </p:cNvPr>
          <p:cNvSpPr txBox="1"/>
          <p:nvPr/>
        </p:nvSpPr>
        <p:spPr>
          <a:xfrm>
            <a:off x="1716440" y="4018607"/>
            <a:ext cx="9990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Todas as gerências realizarem o entendimento dos maiores desvios da previsão de vendas para mais e para menos para que seja calibrado o volume dos próximos meses</a:t>
            </a:r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353E6208-25A9-47E4-BA28-B9A086F4D5F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62" t="25397" r="60360" b="60635"/>
          <a:stretch/>
        </p:blipFill>
        <p:spPr>
          <a:xfrm>
            <a:off x="439606" y="5293707"/>
            <a:ext cx="1176673" cy="1159111"/>
          </a:xfrm>
          <a:prstGeom prst="ellipse">
            <a:avLst/>
          </a:prstGeom>
          <a:effectLst>
            <a:outerShdw dist="63500" dir="2700000" algn="tl" rotWithShape="0">
              <a:prstClr val="black">
                <a:alpha val="20000"/>
              </a:prstClr>
            </a:outerShdw>
          </a:effectLst>
        </p:spPr>
      </p:pic>
      <p:sp>
        <p:nvSpPr>
          <p:cNvPr id="24" name="Freeform 140">
            <a:extLst>
              <a:ext uri="{FF2B5EF4-FFF2-40B4-BE49-F238E27FC236}">
                <a16:creationId xmlns:a16="http://schemas.microsoft.com/office/drawing/2014/main" id="{5A1E6E5C-7F7A-4CBC-BAD9-924F9BB5D208}"/>
              </a:ext>
            </a:extLst>
          </p:cNvPr>
          <p:cNvSpPr>
            <a:spLocks noEditPoints="1"/>
          </p:cNvSpPr>
          <p:nvPr/>
        </p:nvSpPr>
        <p:spPr bwMode="auto">
          <a:xfrm>
            <a:off x="739473" y="5554468"/>
            <a:ext cx="621750" cy="549046"/>
          </a:xfrm>
          <a:custGeom>
            <a:avLst/>
            <a:gdLst>
              <a:gd name="T0" fmla="*/ 128 w 248"/>
              <a:gd name="T1" fmla="*/ 157 h 219"/>
              <a:gd name="T2" fmla="*/ 133 w 248"/>
              <a:gd name="T3" fmla="*/ 160 h 219"/>
              <a:gd name="T4" fmla="*/ 136 w 248"/>
              <a:gd name="T5" fmla="*/ 168 h 219"/>
              <a:gd name="T6" fmla="*/ 133 w 248"/>
              <a:gd name="T7" fmla="*/ 177 h 219"/>
              <a:gd name="T8" fmla="*/ 128 w 248"/>
              <a:gd name="T9" fmla="*/ 181 h 219"/>
              <a:gd name="T10" fmla="*/ 119 w 248"/>
              <a:gd name="T11" fmla="*/ 181 h 219"/>
              <a:gd name="T12" fmla="*/ 113 w 248"/>
              <a:gd name="T13" fmla="*/ 177 h 219"/>
              <a:gd name="T14" fmla="*/ 112 w 248"/>
              <a:gd name="T15" fmla="*/ 168 h 219"/>
              <a:gd name="T16" fmla="*/ 113 w 248"/>
              <a:gd name="T17" fmla="*/ 160 h 219"/>
              <a:gd name="T18" fmla="*/ 119 w 248"/>
              <a:gd name="T19" fmla="*/ 157 h 219"/>
              <a:gd name="T20" fmla="*/ 123 w 248"/>
              <a:gd name="T21" fmla="*/ 83 h 219"/>
              <a:gd name="T22" fmla="*/ 132 w 248"/>
              <a:gd name="T23" fmla="*/ 85 h 219"/>
              <a:gd name="T24" fmla="*/ 137 w 248"/>
              <a:gd name="T25" fmla="*/ 91 h 219"/>
              <a:gd name="T26" fmla="*/ 137 w 248"/>
              <a:gd name="T27" fmla="*/ 97 h 219"/>
              <a:gd name="T28" fmla="*/ 118 w 248"/>
              <a:gd name="T29" fmla="*/ 147 h 219"/>
              <a:gd name="T30" fmla="*/ 109 w 248"/>
              <a:gd name="T31" fmla="*/ 94 h 219"/>
              <a:gd name="T32" fmla="*/ 112 w 248"/>
              <a:gd name="T33" fmla="*/ 87 h 219"/>
              <a:gd name="T34" fmla="*/ 118 w 248"/>
              <a:gd name="T35" fmla="*/ 84 h 219"/>
              <a:gd name="T36" fmla="*/ 124 w 248"/>
              <a:gd name="T37" fmla="*/ 47 h 219"/>
              <a:gd name="T38" fmla="*/ 204 w 248"/>
              <a:gd name="T39" fmla="*/ 187 h 219"/>
              <a:gd name="T40" fmla="*/ 124 w 248"/>
              <a:gd name="T41" fmla="*/ 0 h 219"/>
              <a:gd name="T42" fmla="*/ 137 w 248"/>
              <a:gd name="T43" fmla="*/ 8 h 219"/>
              <a:gd name="T44" fmla="*/ 192 w 248"/>
              <a:gd name="T45" fmla="*/ 102 h 219"/>
              <a:gd name="T46" fmla="*/ 246 w 248"/>
              <a:gd name="T47" fmla="*/ 199 h 219"/>
              <a:gd name="T48" fmla="*/ 246 w 248"/>
              <a:gd name="T49" fmla="*/ 208 h 219"/>
              <a:gd name="T50" fmla="*/ 241 w 248"/>
              <a:gd name="T51" fmla="*/ 215 h 219"/>
              <a:gd name="T52" fmla="*/ 231 w 248"/>
              <a:gd name="T53" fmla="*/ 219 h 219"/>
              <a:gd name="T54" fmla="*/ 16 w 248"/>
              <a:gd name="T55" fmla="*/ 219 h 219"/>
              <a:gd name="T56" fmla="*/ 7 w 248"/>
              <a:gd name="T57" fmla="*/ 216 h 219"/>
              <a:gd name="T58" fmla="*/ 0 w 248"/>
              <a:gd name="T59" fmla="*/ 202 h 219"/>
              <a:gd name="T60" fmla="*/ 56 w 248"/>
              <a:gd name="T61" fmla="*/ 102 h 219"/>
              <a:gd name="T62" fmla="*/ 110 w 248"/>
              <a:gd name="T63" fmla="*/ 8 h 219"/>
              <a:gd name="T64" fmla="*/ 115 w 248"/>
              <a:gd name="T65" fmla="*/ 3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48" h="219">
                <a:moveTo>
                  <a:pt x="123" y="157"/>
                </a:moveTo>
                <a:lnTo>
                  <a:pt x="128" y="157"/>
                </a:lnTo>
                <a:lnTo>
                  <a:pt x="131" y="158"/>
                </a:lnTo>
                <a:lnTo>
                  <a:pt x="133" y="160"/>
                </a:lnTo>
                <a:lnTo>
                  <a:pt x="135" y="164"/>
                </a:lnTo>
                <a:lnTo>
                  <a:pt x="136" y="168"/>
                </a:lnTo>
                <a:lnTo>
                  <a:pt x="135" y="173"/>
                </a:lnTo>
                <a:lnTo>
                  <a:pt x="133" y="177"/>
                </a:lnTo>
                <a:lnTo>
                  <a:pt x="131" y="178"/>
                </a:lnTo>
                <a:lnTo>
                  <a:pt x="128" y="181"/>
                </a:lnTo>
                <a:lnTo>
                  <a:pt x="123" y="181"/>
                </a:lnTo>
                <a:lnTo>
                  <a:pt x="119" y="181"/>
                </a:lnTo>
                <a:lnTo>
                  <a:pt x="115" y="178"/>
                </a:lnTo>
                <a:lnTo>
                  <a:pt x="113" y="177"/>
                </a:lnTo>
                <a:lnTo>
                  <a:pt x="112" y="173"/>
                </a:lnTo>
                <a:lnTo>
                  <a:pt x="112" y="168"/>
                </a:lnTo>
                <a:lnTo>
                  <a:pt x="112" y="164"/>
                </a:lnTo>
                <a:lnTo>
                  <a:pt x="113" y="160"/>
                </a:lnTo>
                <a:lnTo>
                  <a:pt x="115" y="158"/>
                </a:lnTo>
                <a:lnTo>
                  <a:pt x="119" y="157"/>
                </a:lnTo>
                <a:lnTo>
                  <a:pt x="123" y="157"/>
                </a:lnTo>
                <a:close/>
                <a:moveTo>
                  <a:pt x="123" y="83"/>
                </a:moveTo>
                <a:lnTo>
                  <a:pt x="128" y="84"/>
                </a:lnTo>
                <a:lnTo>
                  <a:pt x="132" y="85"/>
                </a:lnTo>
                <a:lnTo>
                  <a:pt x="135" y="87"/>
                </a:lnTo>
                <a:lnTo>
                  <a:pt x="137" y="91"/>
                </a:lnTo>
                <a:lnTo>
                  <a:pt x="137" y="94"/>
                </a:lnTo>
                <a:lnTo>
                  <a:pt x="137" y="97"/>
                </a:lnTo>
                <a:lnTo>
                  <a:pt x="128" y="147"/>
                </a:lnTo>
                <a:lnTo>
                  <a:pt x="118" y="147"/>
                </a:lnTo>
                <a:lnTo>
                  <a:pt x="109" y="97"/>
                </a:lnTo>
                <a:lnTo>
                  <a:pt x="109" y="94"/>
                </a:lnTo>
                <a:lnTo>
                  <a:pt x="110" y="91"/>
                </a:lnTo>
                <a:lnTo>
                  <a:pt x="112" y="87"/>
                </a:lnTo>
                <a:lnTo>
                  <a:pt x="114" y="85"/>
                </a:lnTo>
                <a:lnTo>
                  <a:pt x="118" y="84"/>
                </a:lnTo>
                <a:lnTo>
                  <a:pt x="123" y="83"/>
                </a:lnTo>
                <a:close/>
                <a:moveTo>
                  <a:pt x="124" y="47"/>
                </a:moveTo>
                <a:lnTo>
                  <a:pt x="43" y="187"/>
                </a:lnTo>
                <a:lnTo>
                  <a:pt x="204" y="187"/>
                </a:lnTo>
                <a:lnTo>
                  <a:pt x="124" y="47"/>
                </a:lnTo>
                <a:close/>
                <a:moveTo>
                  <a:pt x="124" y="0"/>
                </a:moveTo>
                <a:lnTo>
                  <a:pt x="132" y="3"/>
                </a:lnTo>
                <a:lnTo>
                  <a:pt x="137" y="8"/>
                </a:lnTo>
                <a:lnTo>
                  <a:pt x="190" y="101"/>
                </a:lnTo>
                <a:lnTo>
                  <a:pt x="192" y="102"/>
                </a:lnTo>
                <a:lnTo>
                  <a:pt x="245" y="194"/>
                </a:lnTo>
                <a:lnTo>
                  <a:pt x="246" y="199"/>
                </a:lnTo>
                <a:lnTo>
                  <a:pt x="248" y="202"/>
                </a:lnTo>
                <a:lnTo>
                  <a:pt x="246" y="208"/>
                </a:lnTo>
                <a:lnTo>
                  <a:pt x="244" y="213"/>
                </a:lnTo>
                <a:lnTo>
                  <a:pt x="241" y="215"/>
                </a:lnTo>
                <a:lnTo>
                  <a:pt x="236" y="218"/>
                </a:lnTo>
                <a:lnTo>
                  <a:pt x="231" y="219"/>
                </a:lnTo>
                <a:lnTo>
                  <a:pt x="16" y="219"/>
                </a:lnTo>
                <a:lnTo>
                  <a:pt x="16" y="219"/>
                </a:lnTo>
                <a:lnTo>
                  <a:pt x="13" y="218"/>
                </a:lnTo>
                <a:lnTo>
                  <a:pt x="7" y="216"/>
                </a:lnTo>
                <a:lnTo>
                  <a:pt x="2" y="211"/>
                </a:lnTo>
                <a:lnTo>
                  <a:pt x="0" y="202"/>
                </a:lnTo>
                <a:lnTo>
                  <a:pt x="2" y="195"/>
                </a:lnTo>
                <a:lnTo>
                  <a:pt x="56" y="102"/>
                </a:lnTo>
                <a:lnTo>
                  <a:pt x="56" y="102"/>
                </a:lnTo>
                <a:lnTo>
                  <a:pt x="110" y="8"/>
                </a:lnTo>
                <a:lnTo>
                  <a:pt x="113" y="5"/>
                </a:lnTo>
                <a:lnTo>
                  <a:pt x="115" y="3"/>
                </a:lnTo>
                <a:lnTo>
                  <a:pt x="124" y="0"/>
                </a:lnTo>
                <a:close/>
              </a:path>
            </a:pathLst>
          </a:custGeom>
          <a:solidFill>
            <a:srgbClr val="003298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758D1EF0-2EF8-485C-B9E8-C0BB3A71D311}"/>
              </a:ext>
            </a:extLst>
          </p:cNvPr>
          <p:cNvSpPr txBox="1"/>
          <p:nvPr/>
        </p:nvSpPr>
        <p:spPr>
          <a:xfrm>
            <a:off x="1716439" y="5411597"/>
            <a:ext cx="100359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Todas as gerências atenção aos grandes volumes não previsto devido a escassez de veículos no  Último mês do ano, principalmente para a região Norte e Nordeste, encarecendo o custo.</a:t>
            </a:r>
          </a:p>
        </p:txBody>
      </p:sp>
    </p:spTree>
    <p:extLst>
      <p:ext uri="{BB962C8B-B14F-4D97-AF65-F5344CB8AC3E}">
        <p14:creationId xmlns:p14="http://schemas.microsoft.com/office/powerpoint/2010/main" val="1204370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25A5E2-CCB3-2106-3E46-D796D4155C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F8D114-696E-CAC7-7DFA-F912EF8DCC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16426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Reunião Consenso Operacional</a:t>
            </a: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79C9BB19-D078-240C-7F43-458423264D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A090D5E8-012B-B649-A912-E94A78E8CB23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771627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6D3B3E-F6DF-C4A4-1AFA-A2C60F5C5E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C9DC7F3D-69CC-060A-28A2-781A77D7FEAE}"/>
              </a:ext>
            </a:extLst>
          </p:cNvPr>
          <p:cNvSpPr/>
          <p:nvPr/>
        </p:nvSpPr>
        <p:spPr>
          <a:xfrm>
            <a:off x="0" y="266699"/>
            <a:ext cx="12192000" cy="1075083"/>
          </a:xfrm>
          <a:prstGeom prst="rect">
            <a:avLst/>
          </a:prstGeom>
          <a:solidFill>
            <a:srgbClr val="00142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DINÂMICA DAS REUNIÕES DE S&amp;OP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dirty="0">
                <a:solidFill>
                  <a:schemeClr val="bg1"/>
                </a:solidFill>
                <a:latin typeface="Montserrat" panose="02000505000000020004" pitchFamily="2" charset="0"/>
              </a:rPr>
              <a:t>AULA 02</a:t>
            </a:r>
            <a:endParaRPr kumimoji="0" lang="pt-BR" sz="20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8932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009701"/>
              </p:ext>
            </p:extLst>
          </p:nvPr>
        </p:nvGraphicFramePr>
        <p:xfrm>
          <a:off x="1010653" y="1415370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id="{D11AD8EA-90B8-45D1-9408-F71323C2AE06}"/>
              </a:ext>
            </a:extLst>
          </p:cNvPr>
          <p:cNvSpPr txBox="1"/>
          <p:nvPr/>
        </p:nvSpPr>
        <p:spPr>
          <a:xfrm>
            <a:off x="109330" y="300118"/>
            <a:ext cx="12082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Reuniões de S&amp;OP (Sales and Operations Planning)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538DC01-62C0-4B3D-AC1B-216BF16772C5}"/>
              </a:ext>
            </a:extLst>
          </p:cNvPr>
          <p:cNvSpPr txBox="1"/>
          <p:nvPr/>
        </p:nvSpPr>
        <p:spPr>
          <a:xfrm>
            <a:off x="2715024" y="4633302"/>
            <a:ext cx="52389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Bucket</a:t>
            </a: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 Mensal: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 3 meses, 6 meses, 12 meses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9202B6D4-3461-413E-8FF6-E3FC43C38308}"/>
              </a:ext>
            </a:extLst>
          </p:cNvPr>
          <p:cNvSpPr txBox="1"/>
          <p:nvPr/>
        </p:nvSpPr>
        <p:spPr>
          <a:xfrm>
            <a:off x="3694458" y="1439578"/>
            <a:ext cx="32800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PLANEJAMENTO</a:t>
            </a:r>
          </a:p>
        </p:txBody>
      </p:sp>
    </p:spTree>
    <p:extLst>
      <p:ext uri="{BB962C8B-B14F-4D97-AF65-F5344CB8AC3E}">
        <p14:creationId xmlns:p14="http://schemas.microsoft.com/office/powerpoint/2010/main" val="2421848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6C9E71-1706-81F2-0A72-CE12885B72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82901-AEBB-7B46-DE5A-2712A4BE8E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16426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Indicadores de performance</a:t>
            </a: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30237ACE-87F2-6081-74AB-104A91EC19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64762C69-D3D4-43E4-2693-632E138C7F6E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514431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aixaDeTexto 22">
            <a:extLst>
              <a:ext uri="{FF2B5EF4-FFF2-40B4-BE49-F238E27FC236}">
                <a16:creationId xmlns:a16="http://schemas.microsoft.com/office/drawing/2014/main" id="{CFE54EA4-E150-4E19-B8D4-B65B6F9F709D}"/>
              </a:ext>
            </a:extLst>
          </p:cNvPr>
          <p:cNvSpPr txBox="1"/>
          <p:nvPr/>
        </p:nvSpPr>
        <p:spPr>
          <a:xfrm>
            <a:off x="1" y="232251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Budget x Realizado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532CF148-E546-456D-A92C-D02C7C14B992}"/>
              </a:ext>
            </a:extLst>
          </p:cNvPr>
          <p:cNvSpPr txBox="1"/>
          <p:nvPr/>
        </p:nvSpPr>
        <p:spPr>
          <a:xfrm>
            <a:off x="792539" y="5969197"/>
            <a:ext cx="43652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**Budget revisado para o segundo semestre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FF6BB4A9-58D6-42C0-9E23-BC005D96AE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614" y="1593011"/>
            <a:ext cx="11325167" cy="3943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1046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aixaDeTexto 22">
            <a:extLst>
              <a:ext uri="{FF2B5EF4-FFF2-40B4-BE49-F238E27FC236}">
                <a16:creationId xmlns:a16="http://schemas.microsoft.com/office/drawing/2014/main" id="{CFE54EA4-E150-4E19-B8D4-B65B6F9F709D}"/>
              </a:ext>
            </a:extLst>
          </p:cNvPr>
          <p:cNvSpPr txBox="1"/>
          <p:nvPr/>
        </p:nvSpPr>
        <p:spPr>
          <a:xfrm>
            <a:off x="0" y="232251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Maiores desvios por SKU</a:t>
            </a:r>
          </a:p>
        </p:txBody>
      </p:sp>
      <p:graphicFrame>
        <p:nvGraphicFramePr>
          <p:cNvPr id="2" name="Tabela 2">
            <a:extLst>
              <a:ext uri="{FF2B5EF4-FFF2-40B4-BE49-F238E27FC236}">
                <a16:creationId xmlns:a16="http://schemas.microsoft.com/office/drawing/2014/main" id="{ED057487-3818-4314-83A3-4B682B60E1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296657"/>
              </p:ext>
            </p:extLst>
          </p:nvPr>
        </p:nvGraphicFramePr>
        <p:xfrm>
          <a:off x="2378110" y="2481791"/>
          <a:ext cx="81280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349421822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00884300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03678853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796809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Item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Previsão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Venda(PO)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Diferença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85481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Item 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7.980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11.951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Montserrat" panose="02000505000000020004" pitchFamily="2" charset="0"/>
                        </a:rPr>
                        <a:t>3.971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39998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Item 17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4.600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8.200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B050"/>
                          </a:solidFill>
                          <a:effectLst/>
                          <a:latin typeface="Montserrat" panose="02000505000000020004" pitchFamily="2" charset="0"/>
                        </a:rPr>
                        <a:t>3.600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75784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Item 16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3.100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6.000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Montserrat" panose="02000505000000020004" pitchFamily="2" charset="0"/>
                        </a:rPr>
                        <a:t>2.900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645139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Item 22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4.851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6.237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Montserrat" panose="02000505000000020004" pitchFamily="2" charset="0"/>
                        </a:rPr>
                        <a:t>1.386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9147043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Item 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2.565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3.705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Montserrat" panose="02000505000000020004" pitchFamily="2" charset="0"/>
                        </a:rPr>
                        <a:t>1.140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006835786"/>
                  </a:ext>
                </a:extLst>
              </a:tr>
            </a:tbl>
          </a:graphicData>
        </a:graphic>
      </p:graphicFrame>
      <p:sp>
        <p:nvSpPr>
          <p:cNvPr id="3" name="CaixaDeTexto 2">
            <a:extLst>
              <a:ext uri="{FF2B5EF4-FFF2-40B4-BE49-F238E27FC236}">
                <a16:creationId xmlns:a16="http://schemas.microsoft.com/office/drawing/2014/main" id="{8AFBC786-813C-43C3-B757-209ECAD921CF}"/>
              </a:ext>
            </a:extLst>
          </p:cNvPr>
          <p:cNvSpPr txBox="1"/>
          <p:nvPr/>
        </p:nvSpPr>
        <p:spPr>
          <a:xfrm>
            <a:off x="415521" y="1125389"/>
            <a:ext cx="27863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Total empresa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94BA1ECA-5EBA-4F4F-A561-E10CC8AF06E2}"/>
              </a:ext>
            </a:extLst>
          </p:cNvPr>
          <p:cNvSpPr txBox="1"/>
          <p:nvPr/>
        </p:nvSpPr>
        <p:spPr>
          <a:xfrm>
            <a:off x="4449096" y="1833275"/>
            <a:ext cx="4588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TOP 5 MAIORES DESVIOS </a:t>
            </a:r>
            <a:r>
              <a:rPr kumimoji="0" lang="pt-BR" sz="1800" b="1" i="0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highlight>
                  <a:srgbClr val="FFFF00"/>
                </a:highlight>
                <a:uLnTx/>
                <a:uFillTx/>
                <a:latin typeface="Montserrat" panose="02000505000000020004" pitchFamily="2" charset="0"/>
              </a:rPr>
              <a:t>PARA CIMA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95C7E5B9-1A0E-45AB-95B0-F31BF48D7B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444" r="85871"/>
          <a:stretch/>
        </p:blipFill>
        <p:spPr>
          <a:xfrm>
            <a:off x="1588" y="4008120"/>
            <a:ext cx="1722121" cy="284988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0102FB5-F818-4860-AD5A-47F0829877C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77" r="83621" b="33556"/>
          <a:stretch/>
        </p:blipFill>
        <p:spPr>
          <a:xfrm>
            <a:off x="94816" y="2001985"/>
            <a:ext cx="1535663" cy="25146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2133516-6D41-491D-B34C-CD49686EDD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53932" y="5315315"/>
            <a:ext cx="922746" cy="829303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0F5BA500-89D3-41AB-BB25-4D58D18E8782}"/>
              </a:ext>
            </a:extLst>
          </p:cNvPr>
          <p:cNvSpPr txBox="1"/>
          <p:nvPr/>
        </p:nvSpPr>
        <p:spPr>
          <a:xfrm>
            <a:off x="3974224" y="5068248"/>
            <a:ext cx="69393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Ação: </a:t>
            </a:r>
            <a:r>
              <a:rPr kumimoji="0" lang="pt-BR" sz="1600" b="0" i="0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revisar estoque de segurança dos produtos acabados, disponibilidade de insumos/embalagens e capacidades produtivas da linha em questão.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Resp</a:t>
            </a:r>
            <a:r>
              <a:rPr kumimoji="0" lang="pt-BR" sz="1600" b="1" i="0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:</a:t>
            </a:r>
            <a:r>
              <a:rPr kumimoji="0" lang="pt-BR" sz="1600" b="0" i="0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 S&amp;OP/PCP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Prazo: </a:t>
            </a:r>
            <a:r>
              <a:rPr kumimoji="0" lang="pt-BR" sz="1600" b="0" i="0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apresentar ações próxima reunião</a:t>
            </a:r>
          </a:p>
        </p:txBody>
      </p:sp>
    </p:spTree>
    <p:extLst>
      <p:ext uri="{BB962C8B-B14F-4D97-AF65-F5344CB8AC3E}">
        <p14:creationId xmlns:p14="http://schemas.microsoft.com/office/powerpoint/2010/main" val="2211893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aixaDeTexto 22">
            <a:extLst>
              <a:ext uri="{FF2B5EF4-FFF2-40B4-BE49-F238E27FC236}">
                <a16:creationId xmlns:a16="http://schemas.microsoft.com/office/drawing/2014/main" id="{CFE54EA4-E150-4E19-B8D4-B65B6F9F709D}"/>
              </a:ext>
            </a:extLst>
          </p:cNvPr>
          <p:cNvSpPr txBox="1"/>
          <p:nvPr/>
        </p:nvSpPr>
        <p:spPr>
          <a:xfrm>
            <a:off x="0" y="232251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Maiores desvios por SKU</a:t>
            </a:r>
          </a:p>
        </p:txBody>
      </p:sp>
      <p:graphicFrame>
        <p:nvGraphicFramePr>
          <p:cNvPr id="2" name="Tabela 2">
            <a:extLst>
              <a:ext uri="{FF2B5EF4-FFF2-40B4-BE49-F238E27FC236}">
                <a16:creationId xmlns:a16="http://schemas.microsoft.com/office/drawing/2014/main" id="{ED057487-3818-4314-83A3-4B682B60E1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9515727"/>
              </p:ext>
            </p:extLst>
          </p:nvPr>
        </p:nvGraphicFramePr>
        <p:xfrm>
          <a:off x="2381250" y="2481791"/>
          <a:ext cx="812486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3460">
                  <a:extLst>
                    <a:ext uri="{9D8B030D-6E8A-4147-A177-3AD203B41FA5}">
                      <a16:colId xmlns:a16="http://schemas.microsoft.com/office/drawing/2014/main" val="349421822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00884300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03678853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796809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Item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Previsão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Venda(PO)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i="0" u="none" strike="noStrike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</a:rPr>
                        <a:t>Diferença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85481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Item 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2.625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FF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-2.625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39998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Item 19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1.400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220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FF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-1.180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75784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Item 21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1.364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341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FF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-1.023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645139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Item 10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760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FF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-760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9147043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Item 13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1.300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600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marL="0" algn="ctr" defTabSz="914378" rtl="0" eaLnBrk="1" fontAlgn="b" latinLnBrk="0" hangingPunct="1"/>
                      <a:r>
                        <a:rPr lang="pt-BR" sz="1800" b="0" i="0" u="none" strike="noStrike" kern="1200" dirty="0">
                          <a:solidFill>
                            <a:srgbClr val="FF0000"/>
                          </a:solidFill>
                          <a:effectLst/>
                          <a:latin typeface="Montserrat" panose="02000505000000020004" pitchFamily="2" charset="0"/>
                          <a:ea typeface="+mn-ea"/>
                          <a:cs typeface="+mn-cs"/>
                        </a:rPr>
                        <a:t>-700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006835786"/>
                  </a:ext>
                </a:extLst>
              </a:tr>
            </a:tbl>
          </a:graphicData>
        </a:graphic>
      </p:graphicFrame>
      <p:sp>
        <p:nvSpPr>
          <p:cNvPr id="3" name="CaixaDeTexto 2">
            <a:extLst>
              <a:ext uri="{FF2B5EF4-FFF2-40B4-BE49-F238E27FC236}">
                <a16:creationId xmlns:a16="http://schemas.microsoft.com/office/drawing/2014/main" id="{8AFBC786-813C-43C3-B757-209ECAD921CF}"/>
              </a:ext>
            </a:extLst>
          </p:cNvPr>
          <p:cNvSpPr txBox="1"/>
          <p:nvPr/>
        </p:nvSpPr>
        <p:spPr>
          <a:xfrm>
            <a:off x="415521" y="1125389"/>
            <a:ext cx="27991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Total Empresa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94BA1ECA-5EBA-4F4F-A561-E10CC8AF06E2}"/>
              </a:ext>
            </a:extLst>
          </p:cNvPr>
          <p:cNvSpPr txBox="1"/>
          <p:nvPr/>
        </p:nvSpPr>
        <p:spPr>
          <a:xfrm>
            <a:off x="4449096" y="1833275"/>
            <a:ext cx="4709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TOP 5 MAIORES DESVIOS </a:t>
            </a: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highlight>
                  <a:srgbClr val="FFFF00"/>
                </a:highlight>
                <a:uLnTx/>
                <a:uFillTx/>
                <a:latin typeface="Montserrat" panose="02000505000000020004" pitchFamily="2" charset="0"/>
              </a:rPr>
              <a:t>PARA BAIXO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95C7E5B9-1A0E-45AB-95B0-F31BF48D7B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444" r="85871"/>
          <a:stretch/>
        </p:blipFill>
        <p:spPr>
          <a:xfrm>
            <a:off x="1588" y="4008120"/>
            <a:ext cx="1722121" cy="284988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0102FB5-F818-4860-AD5A-47F0829877C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77" r="83621" b="33556"/>
          <a:stretch/>
        </p:blipFill>
        <p:spPr>
          <a:xfrm>
            <a:off x="94816" y="2001985"/>
            <a:ext cx="1535663" cy="25146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EC03981D-8A10-4820-A7E0-3DC046F751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4846" y="5227804"/>
            <a:ext cx="922746" cy="829303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1F6A530A-D22A-4C15-977B-371615020345}"/>
              </a:ext>
            </a:extLst>
          </p:cNvPr>
          <p:cNvSpPr txBox="1"/>
          <p:nvPr/>
        </p:nvSpPr>
        <p:spPr>
          <a:xfrm>
            <a:off x="3523715" y="5191295"/>
            <a:ext cx="66917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Ação: </a:t>
            </a:r>
            <a:r>
              <a:rPr kumimoji="0" lang="pt-BR" sz="1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analisar tendência dos itens, confirmar com a área comercial o </a:t>
            </a:r>
            <a:r>
              <a:rPr kumimoji="0" lang="pt-BR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forecast</a:t>
            </a:r>
            <a:r>
              <a:rPr kumimoji="0" lang="pt-BR" sz="1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 e se necessário, revisar o estoque de segurança dos produtos acabados, insumos e embalagens, bem como  a mão de obra das linhas de produção relacionada a esses itens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Resp</a:t>
            </a: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:</a:t>
            </a:r>
            <a:r>
              <a:rPr kumimoji="0" lang="pt-BR" sz="1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 S&amp;OP/PCP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Prazo: </a:t>
            </a:r>
            <a:r>
              <a:rPr kumimoji="0" lang="pt-BR" sz="12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apresentar ações próxima reunião</a:t>
            </a:r>
          </a:p>
        </p:txBody>
      </p:sp>
    </p:spTree>
    <p:extLst>
      <p:ext uri="{BB962C8B-B14F-4D97-AF65-F5344CB8AC3E}">
        <p14:creationId xmlns:p14="http://schemas.microsoft.com/office/powerpoint/2010/main" val="331829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aixaDeTexto 16">
            <a:extLst>
              <a:ext uri="{FF2B5EF4-FFF2-40B4-BE49-F238E27FC236}">
                <a16:creationId xmlns:a16="http://schemas.microsoft.com/office/drawing/2014/main" id="{0B0B1A7A-AC7F-41A1-99C1-962AD5CC9D5F}"/>
              </a:ext>
            </a:extLst>
          </p:cNvPr>
          <p:cNvSpPr txBox="1"/>
          <p:nvPr/>
        </p:nvSpPr>
        <p:spPr>
          <a:xfrm>
            <a:off x="1" y="232251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Acuracidade do Plano de Produção</a:t>
            </a:r>
          </a:p>
        </p:txBody>
      </p:sp>
      <p:graphicFrame>
        <p:nvGraphicFramePr>
          <p:cNvPr id="13" name="Gráfico 12">
            <a:extLst>
              <a:ext uri="{FF2B5EF4-FFF2-40B4-BE49-F238E27FC236}">
                <a16:creationId xmlns:a16="http://schemas.microsoft.com/office/drawing/2014/main" id="{DB70A013-E8EF-47A9-BBDC-DA966D57EAA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8620695"/>
              </p:ext>
            </p:extLst>
          </p:nvPr>
        </p:nvGraphicFramePr>
        <p:xfrm>
          <a:off x="1757779" y="1415988"/>
          <a:ext cx="7660620" cy="2126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Imagem 4">
            <a:extLst>
              <a:ext uri="{FF2B5EF4-FFF2-40B4-BE49-F238E27FC236}">
                <a16:creationId xmlns:a16="http://schemas.microsoft.com/office/drawing/2014/main" id="{EB373A56-4ED6-4287-AAB9-467ECBC60C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9954" y="1042443"/>
            <a:ext cx="4310042" cy="262234"/>
          </a:xfrm>
          <a:prstGeom prst="rect">
            <a:avLst/>
          </a:prstGeom>
        </p:spPr>
      </p:pic>
      <p:graphicFrame>
        <p:nvGraphicFramePr>
          <p:cNvPr id="19" name="Gráfico 18">
            <a:extLst>
              <a:ext uri="{FF2B5EF4-FFF2-40B4-BE49-F238E27FC236}">
                <a16:creationId xmlns:a16="http://schemas.microsoft.com/office/drawing/2014/main" id="{BF4E03C5-60A4-4B78-A129-1E62E9F5EDA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7591426"/>
              </p:ext>
            </p:extLst>
          </p:nvPr>
        </p:nvGraphicFramePr>
        <p:xfrm>
          <a:off x="1757779" y="4598754"/>
          <a:ext cx="7846196" cy="1864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2" name="Imagem 11">
            <a:extLst>
              <a:ext uri="{FF2B5EF4-FFF2-40B4-BE49-F238E27FC236}">
                <a16:creationId xmlns:a16="http://schemas.microsoft.com/office/drawing/2014/main" id="{5056806B-B7AD-431C-B468-D43442029C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4935" y="4063224"/>
            <a:ext cx="4580080" cy="278663"/>
          </a:xfrm>
          <a:prstGeom prst="rect">
            <a:avLst/>
          </a:prstGeom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74CC18BE-DAE6-493B-B332-2F4582BB047E}"/>
              </a:ext>
            </a:extLst>
          </p:cNvPr>
          <p:cNvSpPr/>
          <p:nvPr/>
        </p:nvSpPr>
        <p:spPr>
          <a:xfrm>
            <a:off x="7659489" y="1951518"/>
            <a:ext cx="532012" cy="1701973"/>
          </a:xfrm>
          <a:prstGeom prst="rect">
            <a:avLst/>
          </a:prstGeom>
          <a:noFill/>
          <a:ln w="50800">
            <a:solidFill>
              <a:schemeClr val="tx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794FDAFD-156C-40B9-B10D-1A277C5FA6BA}"/>
              </a:ext>
            </a:extLst>
          </p:cNvPr>
          <p:cNvSpPr/>
          <p:nvPr/>
        </p:nvSpPr>
        <p:spPr>
          <a:xfrm>
            <a:off x="7812847" y="5323587"/>
            <a:ext cx="532012" cy="1186516"/>
          </a:xfrm>
          <a:prstGeom prst="rect">
            <a:avLst/>
          </a:prstGeom>
          <a:noFill/>
          <a:ln w="50800">
            <a:solidFill>
              <a:schemeClr val="tx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1FA5A14C-6EB7-47D6-A742-46FD58CADB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90970" y="2557660"/>
            <a:ext cx="1076190" cy="1061905"/>
          </a:xfrm>
          <a:prstGeom prst="rect">
            <a:avLst/>
          </a:prstGeom>
        </p:spPr>
      </p:pic>
      <p:sp>
        <p:nvSpPr>
          <p:cNvPr id="23" name="CaixaDeTexto 22">
            <a:extLst>
              <a:ext uri="{FF2B5EF4-FFF2-40B4-BE49-F238E27FC236}">
                <a16:creationId xmlns:a16="http://schemas.microsoft.com/office/drawing/2014/main" id="{420F7E7C-FE6B-4CA1-B4B3-471475CC4050}"/>
              </a:ext>
            </a:extLst>
          </p:cNvPr>
          <p:cNvSpPr txBox="1"/>
          <p:nvPr/>
        </p:nvSpPr>
        <p:spPr>
          <a:xfrm>
            <a:off x="9373914" y="3725501"/>
            <a:ext cx="27103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Ação: </a:t>
            </a: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verificar ACC baixa Novembro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Resp</a:t>
            </a: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:</a:t>
            </a: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 PCP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Prazo: </a:t>
            </a: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próxima reunião</a:t>
            </a:r>
          </a:p>
        </p:txBody>
      </p:sp>
    </p:spTree>
    <p:extLst>
      <p:ext uri="{BB962C8B-B14F-4D97-AF65-F5344CB8AC3E}">
        <p14:creationId xmlns:p14="http://schemas.microsoft.com/office/powerpoint/2010/main" val="3507393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AsOne/>
      </p:bldGraphic>
      <p:bldP spid="14" grpId="0" animBg="1"/>
      <p:bldP spid="20" grpId="0" animBg="1"/>
      <p:bldP spid="2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31BC0B6-BA1A-4517-89E3-42C727AF6463}"/>
              </a:ext>
            </a:extLst>
          </p:cNvPr>
          <p:cNvSpPr txBox="1"/>
          <p:nvPr/>
        </p:nvSpPr>
        <p:spPr>
          <a:xfrm>
            <a:off x="1" y="366257"/>
            <a:ext cx="12191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ontserrat" panose="02000505000000020004" pitchFamily="2" charset="0"/>
                <a:cs typeface="Arial" panose="020B0604020202020204" pitchFamily="34" charset="0"/>
              </a:rPr>
              <a:t>Produtividade</a:t>
            </a:r>
          </a:p>
        </p:txBody>
      </p:sp>
      <p:graphicFrame>
        <p:nvGraphicFramePr>
          <p:cNvPr id="19" name="Gráfico 18">
            <a:extLst>
              <a:ext uri="{FF2B5EF4-FFF2-40B4-BE49-F238E27FC236}">
                <a16:creationId xmlns:a16="http://schemas.microsoft.com/office/drawing/2014/main" id="{D94F057B-11F2-4E6A-9E1D-062CC0AE85E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13398612"/>
              </p:ext>
            </p:extLst>
          </p:nvPr>
        </p:nvGraphicFramePr>
        <p:xfrm>
          <a:off x="372873" y="1869599"/>
          <a:ext cx="8217362" cy="31188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0" name="Gráfico 19">
            <a:extLst>
              <a:ext uri="{FF2B5EF4-FFF2-40B4-BE49-F238E27FC236}">
                <a16:creationId xmlns:a16="http://schemas.microsoft.com/office/drawing/2014/main" id="{C9E33DA8-C99C-43B6-A1F0-B0C0F29B8B39}"/>
              </a:ext>
            </a:extLst>
          </p:cNvPr>
          <p:cNvGraphicFramePr>
            <a:graphicFrameLocks/>
          </p:cNvGraphicFramePr>
          <p:nvPr/>
        </p:nvGraphicFramePr>
        <p:xfrm>
          <a:off x="9170281" y="2371620"/>
          <a:ext cx="2291658" cy="19143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1" name="Chart 14">
            <a:extLst>
              <a:ext uri="{FF2B5EF4-FFF2-40B4-BE49-F238E27FC236}">
                <a16:creationId xmlns:a16="http://schemas.microsoft.com/office/drawing/2014/main" id="{DFF30B13-5BC0-49EF-A5D0-F4A68798EBE8}"/>
              </a:ext>
            </a:extLst>
          </p:cNvPr>
          <p:cNvGraphicFramePr>
            <a:graphicFrameLocks/>
          </p:cNvGraphicFramePr>
          <p:nvPr/>
        </p:nvGraphicFramePr>
        <p:xfrm>
          <a:off x="9270294" y="4516912"/>
          <a:ext cx="2291658" cy="20261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88142478"/>
      </p:ext>
    </p:extLst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id="{EF45453D-9CE4-4177-8F51-7F5CDE06F76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3704794"/>
              </p:ext>
            </p:extLst>
          </p:nvPr>
        </p:nvGraphicFramePr>
        <p:xfrm>
          <a:off x="490148" y="2183146"/>
          <a:ext cx="7924800" cy="4023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B31BC0B6-BA1A-4517-89E3-42C727AF6463}"/>
              </a:ext>
            </a:extLst>
          </p:cNvPr>
          <p:cNvSpPr txBox="1"/>
          <p:nvPr/>
        </p:nvSpPr>
        <p:spPr>
          <a:xfrm>
            <a:off x="0" y="286318"/>
            <a:ext cx="12191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pt-BR" sz="3200" b="1" dirty="0">
                <a:latin typeface="Montserrat" panose="02000505000000020004" pitchFamily="2" charset="0"/>
                <a:cs typeface="Arial" panose="020B0604020202020204" pitchFamily="34" charset="0"/>
              </a:rPr>
              <a:t>Inventory Health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8FC253D0-071B-4F52-95C6-18F6F40446EB}"/>
              </a:ext>
            </a:extLst>
          </p:cNvPr>
          <p:cNvSpPr/>
          <p:nvPr/>
        </p:nvSpPr>
        <p:spPr>
          <a:xfrm>
            <a:off x="2603679" y="1727351"/>
            <a:ext cx="590843" cy="604911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dirty="0"/>
              <a:t>34%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80F3FD8E-BA5C-4DE0-BC49-410767CA0349}"/>
              </a:ext>
            </a:extLst>
          </p:cNvPr>
          <p:cNvSpPr/>
          <p:nvPr/>
        </p:nvSpPr>
        <p:spPr>
          <a:xfrm>
            <a:off x="4731955" y="1721890"/>
            <a:ext cx="590843" cy="604911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dirty="0"/>
              <a:t>38%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C461B7E0-145C-4D3A-B31D-21ACCA3E8A80}"/>
              </a:ext>
            </a:extLst>
          </p:cNvPr>
          <p:cNvSpPr/>
          <p:nvPr/>
        </p:nvSpPr>
        <p:spPr>
          <a:xfrm>
            <a:off x="6868453" y="1704646"/>
            <a:ext cx="590843" cy="604911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dirty="0"/>
              <a:t>38%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C88A17DE-199C-4D4F-A5B6-6271826DAF9E}"/>
              </a:ext>
            </a:extLst>
          </p:cNvPr>
          <p:cNvSpPr txBox="1"/>
          <p:nvPr/>
        </p:nvSpPr>
        <p:spPr>
          <a:xfrm>
            <a:off x="997414" y="6104691"/>
            <a:ext cx="2353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&lt;= 50% Desbalanceado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EF8A2FF3-DD1C-4133-B326-C8943D8C0F59}"/>
              </a:ext>
            </a:extLst>
          </p:cNvPr>
          <p:cNvSpPr txBox="1"/>
          <p:nvPr/>
        </p:nvSpPr>
        <p:spPr>
          <a:xfrm>
            <a:off x="3503343" y="6097338"/>
            <a:ext cx="2576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51% e 70% Oportunidade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65A668C8-1BF8-454A-BCD4-7464AB80FB7E}"/>
              </a:ext>
            </a:extLst>
          </p:cNvPr>
          <p:cNvSpPr txBox="1"/>
          <p:nvPr/>
        </p:nvSpPr>
        <p:spPr>
          <a:xfrm>
            <a:off x="6232089" y="6104691"/>
            <a:ext cx="1840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&gt;70% Balanceado</a:t>
            </a: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B7ABD3CA-C1B8-405A-A82E-68D0A3F148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1796" y="1768494"/>
            <a:ext cx="922746" cy="82930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AB559B64-C087-40A6-ACC7-20CB7857EA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55074" y="3242717"/>
            <a:ext cx="1076190" cy="1061905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5EDECEEB-89F9-4B70-ADE0-1A49B31BC61A}"/>
              </a:ext>
            </a:extLst>
          </p:cNvPr>
          <p:cNvSpPr txBox="1"/>
          <p:nvPr/>
        </p:nvSpPr>
        <p:spPr>
          <a:xfrm>
            <a:off x="8759797" y="4532099"/>
            <a:ext cx="306674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Ação: </a:t>
            </a: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apresentar plano de ação para melhoria </a:t>
            </a:r>
            <a:r>
              <a:rPr kumimoji="0" lang="pt-BR" sz="1400" b="0" i="0" u="none" strike="noStrike" kern="1200" cap="none" spc="0" normalizeH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 </a:t>
            </a: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da saúde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do estoque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Resp</a:t>
            </a: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:</a:t>
            </a:r>
            <a:r>
              <a:rPr kumimoji="0" lang="pt-BR" sz="1400" b="1" i="0" u="none" strike="noStrike" kern="1200" cap="none" spc="0" normalizeH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 </a:t>
            </a:r>
            <a:r>
              <a:rPr kumimoji="0" lang="pt-BR" sz="1400" i="0" u="none" strike="noStrike" kern="1200" cap="none" spc="0" normalizeH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S&amp;OP</a:t>
            </a:r>
            <a:endParaRPr kumimoji="0" lang="pt-BR" sz="1400" i="0" u="none" strike="noStrike" kern="1200" cap="none" spc="0" normalizeH="0" baseline="0" noProof="0" dirty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Montserrat" panose="02000505000000020004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Prazo: </a:t>
            </a: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próxima reunião</a:t>
            </a:r>
          </a:p>
        </p:txBody>
      </p:sp>
    </p:spTree>
    <p:extLst>
      <p:ext uri="{BB962C8B-B14F-4D97-AF65-F5344CB8AC3E}">
        <p14:creationId xmlns:p14="http://schemas.microsoft.com/office/powerpoint/2010/main" val="405274456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31BC0B6-BA1A-4517-89E3-42C727AF6463}"/>
              </a:ext>
            </a:extLst>
          </p:cNvPr>
          <p:cNvSpPr txBox="1"/>
          <p:nvPr/>
        </p:nvSpPr>
        <p:spPr>
          <a:xfrm>
            <a:off x="1" y="284585"/>
            <a:ext cx="12191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b="1" dirty="0">
                <a:latin typeface="Montserrat" panose="02000505000000020004" pitchFamily="2" charset="0"/>
                <a:cs typeface="Arial" panose="020B0604020202020204" pitchFamily="34" charset="0"/>
              </a:rPr>
              <a:t>Stock </a:t>
            </a:r>
            <a:r>
              <a:rPr lang="pt-BR" sz="3200" b="1" dirty="0" err="1">
                <a:latin typeface="Montserrat" panose="02000505000000020004" pitchFamily="2" charset="0"/>
                <a:cs typeface="Arial" panose="020B0604020202020204" pitchFamily="34" charset="0"/>
              </a:rPr>
              <a:t>Aging</a:t>
            </a:r>
            <a:endParaRPr lang="pt-BR" sz="3200" b="1" dirty="0">
              <a:latin typeface="Montserrat" panose="02000505000000020004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14" name="Gráfico 13">
            <a:extLst>
              <a:ext uri="{FF2B5EF4-FFF2-40B4-BE49-F238E27FC236}">
                <a16:creationId xmlns:a16="http://schemas.microsoft.com/office/drawing/2014/main" id="{4E8176F8-79FB-4C1D-BBA1-30D6E2CC0FB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2209370"/>
              </p:ext>
            </p:extLst>
          </p:nvPr>
        </p:nvGraphicFramePr>
        <p:xfrm>
          <a:off x="228600" y="1504310"/>
          <a:ext cx="5995586" cy="36606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" name="Imagem 2">
            <a:extLst>
              <a:ext uri="{FF2B5EF4-FFF2-40B4-BE49-F238E27FC236}">
                <a16:creationId xmlns:a16="http://schemas.microsoft.com/office/drawing/2014/main" id="{888F9E7F-011D-4A72-AD88-A74956B018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1490" y="1660744"/>
            <a:ext cx="5605161" cy="3363096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1040D68-75DE-4E37-B6D0-4A98533D7D04}"/>
              </a:ext>
            </a:extLst>
          </p:cNvPr>
          <p:cNvSpPr txBox="1"/>
          <p:nvPr/>
        </p:nvSpPr>
        <p:spPr>
          <a:xfrm>
            <a:off x="4101704" y="5768728"/>
            <a:ext cx="39885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highlight>
                  <a:srgbClr val="FFFF00"/>
                </a:highlight>
                <a:latin typeface="Montserrat" panose="02000505000000020004" pitchFamily="2" charset="0"/>
              </a:rPr>
              <a:t>Direcionar Ações!!</a:t>
            </a:r>
          </a:p>
        </p:txBody>
      </p:sp>
    </p:spTree>
    <p:extLst>
      <p:ext uri="{BB962C8B-B14F-4D97-AF65-F5344CB8AC3E}">
        <p14:creationId xmlns:p14="http://schemas.microsoft.com/office/powerpoint/2010/main" val="186295435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2DAA4E-C544-2E4A-76C3-0FC1FC27BD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21393-9E2F-4333-7031-8ED2E07754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16426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Projeções</a:t>
            </a: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CFE1E816-E434-656F-A743-7F729BDA07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DB72376D-263F-A1AB-D459-2BBAEB121D0C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966784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aixaDeTexto 16">
            <a:extLst>
              <a:ext uri="{FF2B5EF4-FFF2-40B4-BE49-F238E27FC236}">
                <a16:creationId xmlns:a16="http://schemas.microsoft.com/office/drawing/2014/main" id="{0B0B1A7A-AC7F-41A1-99C1-962AD5CC9D5F}"/>
              </a:ext>
            </a:extLst>
          </p:cNvPr>
          <p:cNvSpPr txBox="1"/>
          <p:nvPr/>
        </p:nvSpPr>
        <p:spPr>
          <a:xfrm>
            <a:off x="0" y="232251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Plano de Produção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24330288-2E42-4C7C-8FDD-554876E848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" y="2003250"/>
            <a:ext cx="7651099" cy="364217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3B9A150-1FD0-41F3-A72C-7B3DBA890B7C}"/>
              </a:ext>
            </a:extLst>
          </p:cNvPr>
          <p:cNvSpPr txBox="1"/>
          <p:nvPr/>
        </p:nvSpPr>
        <p:spPr>
          <a:xfrm>
            <a:off x="8338515" y="2363613"/>
            <a:ext cx="3066865" cy="23391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Plano de produção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Montserrat" panose="02000505000000020004" pitchFamily="2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Total empresa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Planta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Informa demanda não</a:t>
            </a:r>
            <a:b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</a:b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atendida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Motivos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etc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55807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aixaDeTexto 16">
            <a:extLst>
              <a:ext uri="{FF2B5EF4-FFF2-40B4-BE49-F238E27FC236}">
                <a16:creationId xmlns:a16="http://schemas.microsoft.com/office/drawing/2014/main" id="{0B0B1A7A-AC7F-41A1-99C1-962AD5CC9D5F}"/>
              </a:ext>
            </a:extLst>
          </p:cNvPr>
          <p:cNvSpPr txBox="1"/>
          <p:nvPr/>
        </p:nvSpPr>
        <p:spPr>
          <a:xfrm>
            <a:off x="0" y="232251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Projeção de Produto Acabado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F3B9A150-1FD0-41F3-A72C-7B3DBA890B7C}"/>
              </a:ext>
            </a:extLst>
          </p:cNvPr>
          <p:cNvSpPr txBox="1"/>
          <p:nvPr/>
        </p:nvSpPr>
        <p:spPr>
          <a:xfrm>
            <a:off x="8596933" y="2828835"/>
            <a:ext cx="306846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Projeção PA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Montserrat" panose="02000505000000020004" pitchFamily="2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Total empresa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Centro de distribuição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2A468092-BF60-4B04-8EFE-FBA4E12D1C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496" y="2078743"/>
            <a:ext cx="8152837" cy="3402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0325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aixaDeTexto 16">
            <a:extLst>
              <a:ext uri="{FF2B5EF4-FFF2-40B4-BE49-F238E27FC236}">
                <a16:creationId xmlns:a16="http://schemas.microsoft.com/office/drawing/2014/main" id="{0B0B1A7A-AC7F-41A1-99C1-962AD5CC9D5F}"/>
              </a:ext>
            </a:extLst>
          </p:cNvPr>
          <p:cNvSpPr txBox="1"/>
          <p:nvPr/>
        </p:nvSpPr>
        <p:spPr>
          <a:xfrm>
            <a:off x="0" y="232251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Projeção Estoques Materiais Diretos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F3B9A150-1FD0-41F3-A72C-7B3DBA890B7C}"/>
              </a:ext>
            </a:extLst>
          </p:cNvPr>
          <p:cNvSpPr txBox="1"/>
          <p:nvPr/>
        </p:nvSpPr>
        <p:spPr>
          <a:xfrm>
            <a:off x="7553325" y="2128683"/>
            <a:ext cx="430919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Projeção Estoques MD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Montserrat" panose="02000505000000020004" pitchFamily="2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Total empresa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Planta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Apresenta Itens Críticos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Potencial ruptura abastecimento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Oportunidade compra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etc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EE9A4430-5427-4A67-94D8-2153ADADBC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685" y="1659930"/>
            <a:ext cx="6943149" cy="3220011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20D71BBF-671A-4FB6-BE9F-684C697EF7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3721" y="5388667"/>
            <a:ext cx="922746" cy="829303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CC53EA52-657F-4515-93E3-AD114765731E}"/>
              </a:ext>
            </a:extLst>
          </p:cNvPr>
          <p:cNvSpPr txBox="1"/>
          <p:nvPr/>
        </p:nvSpPr>
        <p:spPr>
          <a:xfrm>
            <a:off x="2980174" y="5388667"/>
            <a:ext cx="86585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Ação: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acompanhar de perto os pedidos dos fornecedores de embalagem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Resp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: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 compras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Prazo: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apresentar semanalmente nas reuniões de S&amp;OE</a:t>
            </a:r>
          </a:p>
        </p:txBody>
      </p:sp>
    </p:spTree>
    <p:extLst>
      <p:ext uri="{BB962C8B-B14F-4D97-AF65-F5344CB8AC3E}">
        <p14:creationId xmlns:p14="http://schemas.microsoft.com/office/powerpoint/2010/main" val="3343332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aixaDeTexto 16">
            <a:extLst>
              <a:ext uri="{FF2B5EF4-FFF2-40B4-BE49-F238E27FC236}">
                <a16:creationId xmlns:a16="http://schemas.microsoft.com/office/drawing/2014/main" id="{0B0B1A7A-AC7F-41A1-99C1-962AD5CC9D5F}"/>
              </a:ext>
            </a:extLst>
          </p:cNvPr>
          <p:cNvSpPr txBox="1"/>
          <p:nvPr/>
        </p:nvSpPr>
        <p:spPr>
          <a:xfrm>
            <a:off x="0" y="232251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% projeção Utilização Mão de Obra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F3B9A150-1FD0-41F3-A72C-7B3DBA890B7C}"/>
              </a:ext>
            </a:extLst>
          </p:cNvPr>
          <p:cNvSpPr txBox="1"/>
          <p:nvPr/>
        </p:nvSpPr>
        <p:spPr>
          <a:xfrm>
            <a:off x="7901195" y="2562396"/>
            <a:ext cx="3820277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% utilização mão de obra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Montserrat" panose="02000505000000020004" pitchFamily="2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Total empresa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Planta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Ociosidade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Falta de Mão de obra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Contratação de mão de obra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0BC99CF-817E-4C01-8567-1AD0BA5CAF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031" y="2051238"/>
            <a:ext cx="7247281" cy="3449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74556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aixaDeTexto 16">
            <a:extLst>
              <a:ext uri="{FF2B5EF4-FFF2-40B4-BE49-F238E27FC236}">
                <a16:creationId xmlns:a16="http://schemas.microsoft.com/office/drawing/2014/main" id="{0B0B1A7A-AC7F-41A1-99C1-962AD5CC9D5F}"/>
              </a:ext>
            </a:extLst>
          </p:cNvPr>
          <p:cNvSpPr txBox="1"/>
          <p:nvPr/>
        </p:nvSpPr>
        <p:spPr>
          <a:xfrm>
            <a:off x="0" y="232251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% projeção Utilização Parque Fabril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A7FFB775-79C8-4A38-8D11-E6E9D37629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668" y="3046210"/>
            <a:ext cx="7130957" cy="3668992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DC18B4F-0C14-4A26-96BB-3A53F752AE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5976" y="1318261"/>
            <a:ext cx="7723276" cy="1477238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2188729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aixaDeTexto 16">
            <a:extLst>
              <a:ext uri="{FF2B5EF4-FFF2-40B4-BE49-F238E27FC236}">
                <a16:creationId xmlns:a16="http://schemas.microsoft.com/office/drawing/2014/main" id="{0B0B1A7A-AC7F-41A1-99C1-962AD5CC9D5F}"/>
              </a:ext>
            </a:extLst>
          </p:cNvPr>
          <p:cNvSpPr txBox="1"/>
          <p:nvPr/>
        </p:nvSpPr>
        <p:spPr>
          <a:xfrm>
            <a:off x="0" y="232251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% projeção Utilização Parque Fabril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0F075D6-CB4D-4EAF-8FD0-98FDD1190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243" y="3333939"/>
            <a:ext cx="6257143" cy="3028571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69CDE7B-DC04-4357-818A-AF67F45B57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4042" y="1405926"/>
            <a:ext cx="6123914" cy="1208586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54FE1F3-612E-4BE5-B6A0-76BDDF95DB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7320" y="4350442"/>
            <a:ext cx="922746" cy="829303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433A1DB5-1E4E-4F7F-9FA0-0293B16F2B02}"/>
              </a:ext>
            </a:extLst>
          </p:cNvPr>
          <p:cNvSpPr txBox="1"/>
          <p:nvPr/>
        </p:nvSpPr>
        <p:spPr>
          <a:xfrm>
            <a:off x="7214436" y="5316726"/>
            <a:ext cx="45775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Ação: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acompanhar de perto as manutenções, garantir todas elas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Resp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: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 Industrial/PCP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Prazo: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apresentar ações próxima reunião</a:t>
            </a:r>
          </a:p>
        </p:txBody>
      </p:sp>
    </p:spTree>
    <p:extLst>
      <p:ext uri="{BB962C8B-B14F-4D97-AF65-F5344CB8AC3E}">
        <p14:creationId xmlns:p14="http://schemas.microsoft.com/office/powerpoint/2010/main" val="1258958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aixaDeTexto 16">
            <a:extLst>
              <a:ext uri="{FF2B5EF4-FFF2-40B4-BE49-F238E27FC236}">
                <a16:creationId xmlns:a16="http://schemas.microsoft.com/office/drawing/2014/main" id="{0B0B1A7A-AC7F-41A1-99C1-962AD5CC9D5F}"/>
              </a:ext>
            </a:extLst>
          </p:cNvPr>
          <p:cNvSpPr txBox="1"/>
          <p:nvPr/>
        </p:nvSpPr>
        <p:spPr>
          <a:xfrm>
            <a:off x="0" y="232251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% projeção Utilização Armazenagem 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EAAE4BE7-CD08-4762-B8E6-5F3BF20980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119" y="3033902"/>
            <a:ext cx="6582449" cy="3386776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66E2BE7-E8C2-4448-BB1C-5E6B1FABE3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118" y="1381800"/>
            <a:ext cx="6847899" cy="1309804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D13DEE46-73C9-44FA-8CC2-35DACA39E8F9}"/>
              </a:ext>
            </a:extLst>
          </p:cNvPr>
          <p:cNvSpPr txBox="1"/>
          <p:nvPr/>
        </p:nvSpPr>
        <p:spPr>
          <a:xfrm>
            <a:off x="8098898" y="3035744"/>
            <a:ext cx="333777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% Utilização armazenagem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Montserrat" panose="02000505000000020004" pitchFamily="2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Total empresa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Centro de </a:t>
            </a:r>
            <a:r>
              <a:rPr kumimoji="0" lang="pt-BR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disstribuição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Custo movimentação 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     armazenagem, </a:t>
            </a:r>
            <a:r>
              <a:rPr kumimoji="0" lang="pt-BR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etc</a:t>
            </a: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Montserrat" panose="02000505000000020004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7952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aixaDeTexto 16">
            <a:extLst>
              <a:ext uri="{FF2B5EF4-FFF2-40B4-BE49-F238E27FC236}">
                <a16:creationId xmlns:a16="http://schemas.microsoft.com/office/drawing/2014/main" id="{0B0B1A7A-AC7F-41A1-99C1-962AD5CC9D5F}"/>
              </a:ext>
            </a:extLst>
          </p:cNvPr>
          <p:cNvSpPr txBox="1"/>
          <p:nvPr/>
        </p:nvSpPr>
        <p:spPr>
          <a:xfrm>
            <a:off x="0" y="232251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% projeção Fretes (venda + transferência)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A986418-E73C-41D0-BFA0-26554A4E11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0379" y="1260952"/>
            <a:ext cx="7871241" cy="148224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FA65D94-B24A-44F4-B130-FA68F6EB55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8032" y="3125569"/>
            <a:ext cx="6975936" cy="3240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2546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8EC797-4216-292E-C926-CE05CA95FA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4794D-06F0-2072-BD0C-BBD5E0DFCB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06487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Reunião </a:t>
            </a:r>
            <a:r>
              <a:rPr lang="pt-BR" sz="4400" b="1" dirty="0" err="1">
                <a:solidFill>
                  <a:schemeClr val="bg1"/>
                </a:solidFill>
                <a:latin typeface="Montserrat" panose="02000505000000020004" pitchFamily="2" charset="0"/>
              </a:rPr>
              <a:t>Pré</a:t>
            </a:r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-S&amp;OP</a:t>
            </a: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70F4F275-BFBD-3ED3-28E7-132EB99BA0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0BDF60A3-EF65-9F46-586C-59C5B0FFAC2E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0544051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59492212"/>
              </p:ext>
            </p:extLst>
          </p:nvPr>
        </p:nvGraphicFramePr>
        <p:xfrm>
          <a:off x="1090166" y="1663848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id="{D11AD8EA-90B8-45D1-9408-F71323C2AE06}"/>
              </a:ext>
            </a:extLst>
          </p:cNvPr>
          <p:cNvSpPr txBox="1"/>
          <p:nvPr/>
        </p:nvSpPr>
        <p:spPr>
          <a:xfrm>
            <a:off x="0" y="215966"/>
            <a:ext cx="12191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Reuniões de S&amp;OP (Sales and Operations Planning)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538DC01-62C0-4B3D-AC1B-216BF16772C5}"/>
              </a:ext>
            </a:extLst>
          </p:cNvPr>
          <p:cNvSpPr txBox="1"/>
          <p:nvPr/>
        </p:nvSpPr>
        <p:spPr>
          <a:xfrm>
            <a:off x="2923746" y="4959860"/>
            <a:ext cx="52389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Bucket</a:t>
            </a: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 Mensal: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 3 meses, 6 meses, 12 meses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9202B6D4-3461-413E-8FF6-E3FC43C38308}"/>
              </a:ext>
            </a:extLst>
          </p:cNvPr>
          <p:cNvSpPr txBox="1"/>
          <p:nvPr/>
        </p:nvSpPr>
        <p:spPr>
          <a:xfrm>
            <a:off x="3515171" y="1568327"/>
            <a:ext cx="32800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PLANEJAMENTO</a:t>
            </a:r>
          </a:p>
        </p:txBody>
      </p:sp>
    </p:spTree>
    <p:extLst>
      <p:ext uri="{BB962C8B-B14F-4D97-AF65-F5344CB8AC3E}">
        <p14:creationId xmlns:p14="http://schemas.microsoft.com/office/powerpoint/2010/main" val="1017219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aixaDeTexto 23">
            <a:extLst>
              <a:ext uri="{FF2B5EF4-FFF2-40B4-BE49-F238E27FC236}">
                <a16:creationId xmlns:a16="http://schemas.microsoft.com/office/drawing/2014/main" id="{0FA9FC5E-2F18-49F0-ACFB-07624FD4D9BC}"/>
              </a:ext>
            </a:extLst>
          </p:cNvPr>
          <p:cNvSpPr txBox="1"/>
          <p:nvPr/>
        </p:nvSpPr>
        <p:spPr>
          <a:xfrm>
            <a:off x="0" y="232251"/>
            <a:ext cx="121824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Plano Financeiro – Cenário 3 (Recomendado)</a:t>
            </a:r>
          </a:p>
        </p:txBody>
      </p:sp>
      <p:pic>
        <p:nvPicPr>
          <p:cNvPr id="145" name="Picture 30">
            <a:extLst>
              <a:ext uri="{FF2B5EF4-FFF2-40B4-BE49-F238E27FC236}">
                <a16:creationId xmlns:a16="http://schemas.microsoft.com/office/drawing/2014/main" id="{D88FE2A1-4401-4F24-9785-8DF3491FCCF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772" y="2221322"/>
            <a:ext cx="856215" cy="486591"/>
          </a:xfrm>
          <a:prstGeom prst="rect">
            <a:avLst/>
          </a:prstGeom>
        </p:spPr>
      </p:pic>
      <p:grpSp>
        <p:nvGrpSpPr>
          <p:cNvPr id="147" name="Group 4">
            <a:extLst>
              <a:ext uri="{FF2B5EF4-FFF2-40B4-BE49-F238E27FC236}">
                <a16:creationId xmlns:a16="http://schemas.microsoft.com/office/drawing/2014/main" id="{0202F748-5C72-4A52-8119-085E3F6CC12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646519" y="1160810"/>
            <a:ext cx="7429500" cy="5575299"/>
            <a:chOff x="555" y="514"/>
            <a:chExt cx="4680" cy="3512"/>
          </a:xfrm>
        </p:grpSpPr>
        <p:sp>
          <p:nvSpPr>
            <p:cNvPr id="148" name="AutoShape 3">
              <a:extLst>
                <a:ext uri="{FF2B5EF4-FFF2-40B4-BE49-F238E27FC236}">
                  <a16:creationId xmlns:a16="http://schemas.microsoft.com/office/drawing/2014/main" id="{8EDE0383-1B7F-494B-9787-BD3B661FF7CC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555" y="527"/>
              <a:ext cx="4650" cy="3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49" name="Rectangle 8">
              <a:extLst>
                <a:ext uri="{FF2B5EF4-FFF2-40B4-BE49-F238E27FC236}">
                  <a16:creationId xmlns:a16="http://schemas.microsoft.com/office/drawing/2014/main" id="{6E6AA630-4041-45DD-A0F2-F45ED9F80F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" y="668"/>
              <a:ext cx="1458" cy="308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0" name="Rectangle 9">
              <a:extLst>
                <a:ext uri="{FF2B5EF4-FFF2-40B4-BE49-F238E27FC236}">
                  <a16:creationId xmlns:a16="http://schemas.microsoft.com/office/drawing/2014/main" id="{0501E5D5-6FBA-415D-91AE-369E6989A4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7" y="668"/>
              <a:ext cx="834" cy="30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1" name="Rectangle 10">
              <a:extLst>
                <a:ext uri="{FF2B5EF4-FFF2-40B4-BE49-F238E27FC236}">
                  <a16:creationId xmlns:a16="http://schemas.microsoft.com/office/drawing/2014/main" id="{17DA8541-2E36-4CB2-A8E0-799CCA99F6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9" y="668"/>
              <a:ext cx="798" cy="308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2" name="Rectangle 11">
              <a:extLst>
                <a:ext uri="{FF2B5EF4-FFF2-40B4-BE49-F238E27FC236}">
                  <a16:creationId xmlns:a16="http://schemas.microsoft.com/office/drawing/2014/main" id="{D52E10AD-457F-4472-A57D-A3DB2906B3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5" y="668"/>
              <a:ext cx="738" cy="308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3" name="Rectangle 12">
              <a:extLst>
                <a:ext uri="{FF2B5EF4-FFF2-40B4-BE49-F238E27FC236}">
                  <a16:creationId xmlns:a16="http://schemas.microsoft.com/office/drawing/2014/main" id="{38E7F06C-2959-4622-948D-AE15D8296E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1" y="668"/>
              <a:ext cx="684" cy="308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4" name="Rectangle 13">
              <a:extLst>
                <a:ext uri="{FF2B5EF4-FFF2-40B4-BE49-F238E27FC236}">
                  <a16:creationId xmlns:a16="http://schemas.microsoft.com/office/drawing/2014/main" id="{38E2B9D5-4C86-478C-B803-2C2AB123AF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" y="1403"/>
              <a:ext cx="2286" cy="152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5" name="Rectangle 14">
              <a:extLst>
                <a:ext uri="{FF2B5EF4-FFF2-40B4-BE49-F238E27FC236}">
                  <a16:creationId xmlns:a16="http://schemas.microsoft.com/office/drawing/2014/main" id="{2A1900C7-204F-4244-B800-B0A1E20796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9" y="1403"/>
              <a:ext cx="798" cy="152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6" name="Rectangle 15">
              <a:extLst>
                <a:ext uri="{FF2B5EF4-FFF2-40B4-BE49-F238E27FC236}">
                  <a16:creationId xmlns:a16="http://schemas.microsoft.com/office/drawing/2014/main" id="{6775882A-F51E-4364-A210-0452955CFE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5" y="1403"/>
              <a:ext cx="738" cy="152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7" name="Rectangle 16">
              <a:extLst>
                <a:ext uri="{FF2B5EF4-FFF2-40B4-BE49-F238E27FC236}">
                  <a16:creationId xmlns:a16="http://schemas.microsoft.com/office/drawing/2014/main" id="{A1C4141C-2141-484B-AD2D-6DE7F2A481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1" y="1403"/>
              <a:ext cx="684" cy="152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8" name="Rectangle 17">
              <a:extLst>
                <a:ext uri="{FF2B5EF4-FFF2-40B4-BE49-F238E27FC236}">
                  <a16:creationId xmlns:a16="http://schemas.microsoft.com/office/drawing/2014/main" id="{3CF1BDDD-BB04-432C-BD99-C85364D5AD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" y="1549"/>
              <a:ext cx="1458" cy="5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9" name="Rectangle 18">
              <a:extLst>
                <a:ext uri="{FF2B5EF4-FFF2-40B4-BE49-F238E27FC236}">
                  <a16:creationId xmlns:a16="http://schemas.microsoft.com/office/drawing/2014/main" id="{882A13A8-04E5-43CA-BA74-80F061D64A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7" y="1549"/>
              <a:ext cx="834" cy="50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0" name="Rectangle 19">
              <a:extLst>
                <a:ext uri="{FF2B5EF4-FFF2-40B4-BE49-F238E27FC236}">
                  <a16:creationId xmlns:a16="http://schemas.microsoft.com/office/drawing/2014/main" id="{9F263ABA-4C64-4418-9DF3-D994700F24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9" y="1549"/>
              <a:ext cx="798" cy="503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1" name="Rectangle 20">
              <a:extLst>
                <a:ext uri="{FF2B5EF4-FFF2-40B4-BE49-F238E27FC236}">
                  <a16:creationId xmlns:a16="http://schemas.microsoft.com/office/drawing/2014/main" id="{5C5078A8-9E8F-4046-B1AB-C71DD8C55E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5" y="1549"/>
              <a:ext cx="738" cy="503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2" name="Rectangle 21">
              <a:extLst>
                <a:ext uri="{FF2B5EF4-FFF2-40B4-BE49-F238E27FC236}">
                  <a16:creationId xmlns:a16="http://schemas.microsoft.com/office/drawing/2014/main" id="{DF69D9CA-8271-4AD0-913E-80C1DA3F5B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1" y="1549"/>
              <a:ext cx="684" cy="5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3" name="Rectangle 22">
              <a:extLst>
                <a:ext uri="{FF2B5EF4-FFF2-40B4-BE49-F238E27FC236}">
                  <a16:creationId xmlns:a16="http://schemas.microsoft.com/office/drawing/2014/main" id="{992A24C5-C486-4F8B-A55F-C7D8711903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" y="3345"/>
              <a:ext cx="2286" cy="151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4" name="Rectangle 23">
              <a:extLst>
                <a:ext uri="{FF2B5EF4-FFF2-40B4-BE49-F238E27FC236}">
                  <a16:creationId xmlns:a16="http://schemas.microsoft.com/office/drawing/2014/main" id="{4A978F13-682C-492C-8E3B-E1C3F32248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9" y="3345"/>
              <a:ext cx="798" cy="151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5" name="Rectangle 24">
              <a:extLst>
                <a:ext uri="{FF2B5EF4-FFF2-40B4-BE49-F238E27FC236}">
                  <a16:creationId xmlns:a16="http://schemas.microsoft.com/office/drawing/2014/main" id="{5ADA0E32-B16A-4D27-942A-ACE9514696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5" y="3345"/>
              <a:ext cx="738" cy="151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6" name="Rectangle 25">
              <a:extLst>
                <a:ext uri="{FF2B5EF4-FFF2-40B4-BE49-F238E27FC236}">
                  <a16:creationId xmlns:a16="http://schemas.microsoft.com/office/drawing/2014/main" id="{2BE6DE01-AEEE-494A-ADBF-A284A430AA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1" y="3345"/>
              <a:ext cx="684" cy="151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7" name="Rectangle 26">
              <a:extLst>
                <a:ext uri="{FF2B5EF4-FFF2-40B4-BE49-F238E27FC236}">
                  <a16:creationId xmlns:a16="http://schemas.microsoft.com/office/drawing/2014/main" id="{4679B7BD-7873-48CD-A0E9-5625C8D875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" y="3491"/>
              <a:ext cx="1458" cy="5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8" name="Rectangle 27">
              <a:extLst>
                <a:ext uri="{FF2B5EF4-FFF2-40B4-BE49-F238E27FC236}">
                  <a16:creationId xmlns:a16="http://schemas.microsoft.com/office/drawing/2014/main" id="{AFAA9995-A7BD-4A81-BD8D-D1BF0B5C89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7" y="3491"/>
              <a:ext cx="834" cy="50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9" name="Rectangle 28">
              <a:extLst>
                <a:ext uri="{FF2B5EF4-FFF2-40B4-BE49-F238E27FC236}">
                  <a16:creationId xmlns:a16="http://schemas.microsoft.com/office/drawing/2014/main" id="{4F84D395-BDDA-418A-9E40-6FF5412B96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9" y="3491"/>
              <a:ext cx="798" cy="503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70" name="Rectangle 29">
              <a:extLst>
                <a:ext uri="{FF2B5EF4-FFF2-40B4-BE49-F238E27FC236}">
                  <a16:creationId xmlns:a16="http://schemas.microsoft.com/office/drawing/2014/main" id="{4C77CEC0-38FE-4307-9E4C-B93C622BA5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5" y="3491"/>
              <a:ext cx="738" cy="503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71" name="Rectangle 30">
              <a:extLst>
                <a:ext uri="{FF2B5EF4-FFF2-40B4-BE49-F238E27FC236}">
                  <a16:creationId xmlns:a16="http://schemas.microsoft.com/office/drawing/2014/main" id="{96BAA407-FA84-4CDA-B5A7-4BC6CC5286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1" y="3491"/>
              <a:ext cx="684" cy="5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73" name="Rectangle 33">
              <a:extLst>
                <a:ext uri="{FF2B5EF4-FFF2-40B4-BE49-F238E27FC236}">
                  <a16:creationId xmlns:a16="http://schemas.microsoft.com/office/drawing/2014/main" id="{B48F7CDD-68DC-42F5-9E4B-1BD6211D0F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59" y="846"/>
              <a:ext cx="38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R$'000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74" name="Rectangle 34">
              <a:extLst>
                <a:ext uri="{FF2B5EF4-FFF2-40B4-BE49-F238E27FC236}">
                  <a16:creationId xmlns:a16="http://schemas.microsoft.com/office/drawing/2014/main" id="{F2EC9F5B-4E86-4E5C-99EE-49EEE01132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3" y="846"/>
              <a:ext cx="38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R$'000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75" name="Rectangle 35">
              <a:extLst>
                <a:ext uri="{FF2B5EF4-FFF2-40B4-BE49-F238E27FC236}">
                  <a16:creationId xmlns:a16="http://schemas.microsoft.com/office/drawing/2014/main" id="{34CDB2C9-4ACB-4149-9E91-4DF9ED5458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9" y="846"/>
              <a:ext cx="38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R$'000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76" name="Rectangle 36">
              <a:extLst>
                <a:ext uri="{FF2B5EF4-FFF2-40B4-BE49-F238E27FC236}">
                  <a16:creationId xmlns:a16="http://schemas.microsoft.com/office/drawing/2014/main" id="{D80019DE-DAC4-4F76-BBB0-91BCA24CC2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5" y="846"/>
              <a:ext cx="38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R$'000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77" name="Rectangle 37">
              <a:extLst>
                <a:ext uri="{FF2B5EF4-FFF2-40B4-BE49-F238E27FC236}">
                  <a16:creationId xmlns:a16="http://schemas.microsoft.com/office/drawing/2014/main" id="{6E36A1A1-25C3-4DEC-8397-DB64D26236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1019"/>
              <a:ext cx="1245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VOLUME ORÇAMENTO ('000)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78" name="Rectangle 38">
              <a:extLst>
                <a:ext uri="{FF2B5EF4-FFF2-40B4-BE49-F238E27FC236}">
                  <a16:creationId xmlns:a16="http://schemas.microsoft.com/office/drawing/2014/main" id="{8EA37959-A133-478F-980D-9B484201F8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7" y="1019"/>
              <a:ext cx="37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85.758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79" name="Rectangle 39">
              <a:extLst>
                <a:ext uri="{FF2B5EF4-FFF2-40B4-BE49-F238E27FC236}">
                  <a16:creationId xmlns:a16="http://schemas.microsoft.com/office/drawing/2014/main" id="{149E361B-65A9-4DC1-A44C-84C1B57F34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3" y="1019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8.710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0" name="Rectangle 40">
              <a:extLst>
                <a:ext uri="{FF2B5EF4-FFF2-40B4-BE49-F238E27FC236}">
                  <a16:creationId xmlns:a16="http://schemas.microsoft.com/office/drawing/2014/main" id="{1D302D9C-D378-4746-BEA0-ABF8FD6771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9" y="1019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8.744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1" name="Rectangle 41">
              <a:extLst>
                <a:ext uri="{FF2B5EF4-FFF2-40B4-BE49-F238E27FC236}">
                  <a16:creationId xmlns:a16="http://schemas.microsoft.com/office/drawing/2014/main" id="{930D36D4-3680-4513-A6E5-2DCF085E8F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1" y="1019"/>
              <a:ext cx="43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103.212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2" name="Rectangle 42">
              <a:extLst>
                <a:ext uri="{FF2B5EF4-FFF2-40B4-BE49-F238E27FC236}">
                  <a16:creationId xmlns:a16="http://schemas.microsoft.com/office/drawing/2014/main" id="{8D32070B-9EBE-4F6E-853C-EBAB775AE6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1236"/>
              <a:ext cx="1056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VOLUME S&amp;OP ('000)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3" name="Rectangle 43">
              <a:extLst>
                <a:ext uri="{FF2B5EF4-FFF2-40B4-BE49-F238E27FC236}">
                  <a16:creationId xmlns:a16="http://schemas.microsoft.com/office/drawing/2014/main" id="{1C709937-AD6A-44A3-A60C-376F48323B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7" y="1236"/>
              <a:ext cx="37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88.219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4" name="Rectangle 44">
              <a:extLst>
                <a:ext uri="{FF2B5EF4-FFF2-40B4-BE49-F238E27FC236}">
                  <a16:creationId xmlns:a16="http://schemas.microsoft.com/office/drawing/2014/main" id="{9B8E5E1E-3488-45C2-9B67-DD3335D164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3" y="1236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8.783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5" name="Rectangle 45">
              <a:extLst>
                <a:ext uri="{FF2B5EF4-FFF2-40B4-BE49-F238E27FC236}">
                  <a16:creationId xmlns:a16="http://schemas.microsoft.com/office/drawing/2014/main" id="{A3348C34-1EB0-4663-9A0F-A1451B904D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9" y="1236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9.035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6" name="Rectangle 46">
              <a:extLst>
                <a:ext uri="{FF2B5EF4-FFF2-40B4-BE49-F238E27FC236}">
                  <a16:creationId xmlns:a16="http://schemas.microsoft.com/office/drawing/2014/main" id="{94A754C6-8FC1-4A14-A2DF-7A8E31DB0A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1" y="1236"/>
              <a:ext cx="43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106.037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7" name="Rectangle 47">
              <a:extLst>
                <a:ext uri="{FF2B5EF4-FFF2-40B4-BE49-F238E27FC236}">
                  <a16:creationId xmlns:a16="http://schemas.microsoft.com/office/drawing/2014/main" id="{2EA0D884-F834-4931-83BB-1C865040F9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1419"/>
              <a:ext cx="56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VARIAÇÃO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8" name="Rectangle 48">
              <a:extLst>
                <a:ext uri="{FF2B5EF4-FFF2-40B4-BE49-F238E27FC236}">
                  <a16:creationId xmlns:a16="http://schemas.microsoft.com/office/drawing/2014/main" id="{6CD85A95-7E97-4CBF-A9E9-7B9783099E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7" y="1419"/>
              <a:ext cx="32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2.461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9" name="Rectangle 49">
              <a:extLst>
                <a:ext uri="{FF2B5EF4-FFF2-40B4-BE49-F238E27FC236}">
                  <a16:creationId xmlns:a16="http://schemas.microsoft.com/office/drawing/2014/main" id="{0CC056D8-352A-4A06-B070-8FC3E21600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43" y="1419"/>
              <a:ext cx="107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73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0" name="Rectangle 50">
              <a:extLst>
                <a:ext uri="{FF2B5EF4-FFF2-40B4-BE49-F238E27FC236}">
                  <a16:creationId xmlns:a16="http://schemas.microsoft.com/office/drawing/2014/main" id="{BB7D0E04-168B-406C-B88B-DBA269AB4B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9" y="1419"/>
              <a:ext cx="23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291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1" name="Rectangle 51">
              <a:extLst>
                <a:ext uri="{FF2B5EF4-FFF2-40B4-BE49-F238E27FC236}">
                  <a16:creationId xmlns:a16="http://schemas.microsoft.com/office/drawing/2014/main" id="{EB785C02-5ED4-4BC5-B78E-B4E223E3A1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1" y="1419"/>
              <a:ext cx="242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2.825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2" name="Rectangle 52">
              <a:extLst>
                <a:ext uri="{FF2B5EF4-FFF2-40B4-BE49-F238E27FC236}">
                  <a16:creationId xmlns:a16="http://schemas.microsoft.com/office/drawing/2014/main" id="{88B63DC3-24E4-488F-B5BD-7C90C6D1CF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1560"/>
              <a:ext cx="130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MARGEM CONTRIBUIÇÃO 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3" name="Rectangle 53">
              <a:extLst>
                <a:ext uri="{FF2B5EF4-FFF2-40B4-BE49-F238E27FC236}">
                  <a16:creationId xmlns:a16="http://schemas.microsoft.com/office/drawing/2014/main" id="{2379D341-A7DB-4C1B-A240-7BAB637AB4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1695"/>
              <a:ext cx="1125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COMERCIAL ORÇAMENTO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4" name="Rectangle 54">
              <a:extLst>
                <a:ext uri="{FF2B5EF4-FFF2-40B4-BE49-F238E27FC236}">
                  <a16:creationId xmlns:a16="http://schemas.microsoft.com/office/drawing/2014/main" id="{6D5FA0AE-3F2F-48E3-ACEF-B5C949151A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7" y="1625"/>
              <a:ext cx="43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922.219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5" name="Rectangle 55">
              <a:extLst>
                <a:ext uri="{FF2B5EF4-FFF2-40B4-BE49-F238E27FC236}">
                  <a16:creationId xmlns:a16="http://schemas.microsoft.com/office/drawing/2014/main" id="{40C48FAE-BA43-4614-BBDE-DB48DFFA69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3" y="1625"/>
              <a:ext cx="37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92.275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6" name="Rectangle 56">
              <a:extLst>
                <a:ext uri="{FF2B5EF4-FFF2-40B4-BE49-F238E27FC236}">
                  <a16:creationId xmlns:a16="http://schemas.microsoft.com/office/drawing/2014/main" id="{8BC38C4A-0452-4C0A-A499-DC54A9B4FC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19" y="1625"/>
              <a:ext cx="37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92.012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7" name="Rectangle 57">
              <a:extLst>
                <a:ext uri="{FF2B5EF4-FFF2-40B4-BE49-F238E27FC236}">
                  <a16:creationId xmlns:a16="http://schemas.microsoft.com/office/drawing/2014/main" id="{AAC5149E-BC2E-46F1-BFB3-821A620BCB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1" y="1625"/>
              <a:ext cx="52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1.106.506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8" name="Rectangle 58">
              <a:extLst>
                <a:ext uri="{FF2B5EF4-FFF2-40B4-BE49-F238E27FC236}">
                  <a16:creationId xmlns:a16="http://schemas.microsoft.com/office/drawing/2014/main" id="{AD535D03-132B-4017-95F3-2C6FC1DD5A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1" y="1820"/>
              <a:ext cx="36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% ROL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9" name="Rectangle 59">
              <a:extLst>
                <a:ext uri="{FF2B5EF4-FFF2-40B4-BE49-F238E27FC236}">
                  <a16:creationId xmlns:a16="http://schemas.microsoft.com/office/drawing/2014/main" id="{40C7ACF5-4333-4CFF-A93D-225D49F960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3" y="1820"/>
              <a:ext cx="34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35,7%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0" name="Rectangle 60">
              <a:extLst>
                <a:ext uri="{FF2B5EF4-FFF2-40B4-BE49-F238E27FC236}">
                  <a16:creationId xmlns:a16="http://schemas.microsoft.com/office/drawing/2014/main" id="{EE2ECC58-5EC6-44FB-913C-CF487C45B4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9" y="1820"/>
              <a:ext cx="34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34,9%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1" name="Rectangle 61">
              <a:extLst>
                <a:ext uri="{FF2B5EF4-FFF2-40B4-BE49-F238E27FC236}">
                  <a16:creationId xmlns:a16="http://schemas.microsoft.com/office/drawing/2014/main" id="{2756DB31-0231-4A44-9351-87D1959E04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5" y="1820"/>
              <a:ext cx="34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34,7%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2" name="Rectangle 62">
              <a:extLst>
                <a:ext uri="{FF2B5EF4-FFF2-40B4-BE49-F238E27FC236}">
                  <a16:creationId xmlns:a16="http://schemas.microsoft.com/office/drawing/2014/main" id="{93B8EFD2-6C52-4666-AB44-BD7862E8ED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7" y="1820"/>
              <a:ext cx="34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35,3%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3" name="Rectangle 63">
              <a:extLst>
                <a:ext uri="{FF2B5EF4-FFF2-40B4-BE49-F238E27FC236}">
                  <a16:creationId xmlns:a16="http://schemas.microsoft.com/office/drawing/2014/main" id="{76BBF40C-505A-49DD-8742-4834834917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3" y="1933"/>
              <a:ext cx="33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R$/cx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4" name="Rectangle 64">
              <a:extLst>
                <a:ext uri="{FF2B5EF4-FFF2-40B4-BE49-F238E27FC236}">
                  <a16:creationId xmlns:a16="http://schemas.microsoft.com/office/drawing/2014/main" id="{C7550A68-4AD2-4F98-9B14-ED27A05F7C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3" y="1933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10,75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5" name="Rectangle 65">
              <a:extLst>
                <a:ext uri="{FF2B5EF4-FFF2-40B4-BE49-F238E27FC236}">
                  <a16:creationId xmlns:a16="http://schemas.microsoft.com/office/drawing/2014/main" id="{183B37DC-4E43-4B3E-800A-C12829CD00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9" y="1933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10,59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6" name="Rectangle 66">
              <a:extLst>
                <a:ext uri="{FF2B5EF4-FFF2-40B4-BE49-F238E27FC236}">
                  <a16:creationId xmlns:a16="http://schemas.microsoft.com/office/drawing/2014/main" id="{DE2422A1-9C46-4463-8F38-3AB641ABE8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5" y="1933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10,52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7" name="Rectangle 67">
              <a:extLst>
                <a:ext uri="{FF2B5EF4-FFF2-40B4-BE49-F238E27FC236}">
                  <a16:creationId xmlns:a16="http://schemas.microsoft.com/office/drawing/2014/main" id="{6C792623-6E22-4806-8EAA-6F3430D3CF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7" y="1933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10,72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8" name="Rectangle 68">
              <a:extLst>
                <a:ext uri="{FF2B5EF4-FFF2-40B4-BE49-F238E27FC236}">
                  <a16:creationId xmlns:a16="http://schemas.microsoft.com/office/drawing/2014/main" id="{A842329E-53FF-4B4E-B027-B81FB9FF19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2096"/>
              <a:ext cx="822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EFEITO VOLUME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9" name="Rectangle 69">
              <a:extLst>
                <a:ext uri="{FF2B5EF4-FFF2-40B4-BE49-F238E27FC236}">
                  <a16:creationId xmlns:a16="http://schemas.microsoft.com/office/drawing/2014/main" id="{412B4EE2-4A89-4BD5-915A-26B939598A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7" y="2096"/>
              <a:ext cx="37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23.965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0" name="Rectangle 70">
              <a:extLst>
                <a:ext uri="{FF2B5EF4-FFF2-40B4-BE49-F238E27FC236}">
                  <a16:creationId xmlns:a16="http://schemas.microsoft.com/office/drawing/2014/main" id="{5D07038C-9FD2-45D2-81EC-04436A162D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3" y="2096"/>
              <a:ext cx="23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706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1" name="Rectangle 71">
              <a:extLst>
                <a:ext uri="{FF2B5EF4-FFF2-40B4-BE49-F238E27FC236}">
                  <a16:creationId xmlns:a16="http://schemas.microsoft.com/office/drawing/2014/main" id="{B98F46AE-DC90-45D5-AE59-72EA8F4042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9" y="2096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2.828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2" name="Rectangle 72">
              <a:extLst>
                <a:ext uri="{FF2B5EF4-FFF2-40B4-BE49-F238E27FC236}">
                  <a16:creationId xmlns:a16="http://schemas.microsoft.com/office/drawing/2014/main" id="{D6FC2DE2-3C0B-41FD-9D6E-DCB0A702E0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51" y="2096"/>
              <a:ext cx="37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27.499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3" name="Rectangle 73">
              <a:extLst>
                <a:ext uri="{FF2B5EF4-FFF2-40B4-BE49-F238E27FC236}">
                  <a16:creationId xmlns:a16="http://schemas.microsoft.com/office/drawing/2014/main" id="{C90F446B-EC39-4186-BD42-C2DDB54198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2312"/>
              <a:ext cx="59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EFEITO MIX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4" name="Rectangle 74">
              <a:extLst>
                <a:ext uri="{FF2B5EF4-FFF2-40B4-BE49-F238E27FC236}">
                  <a16:creationId xmlns:a16="http://schemas.microsoft.com/office/drawing/2014/main" id="{13FC1D58-817E-4681-8A7B-02A3F87F41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9" y="2322"/>
              <a:ext cx="39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(7.303)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5" name="Rectangle 75">
              <a:extLst>
                <a:ext uri="{FF2B5EF4-FFF2-40B4-BE49-F238E27FC236}">
                  <a16:creationId xmlns:a16="http://schemas.microsoft.com/office/drawing/2014/main" id="{44D7C146-06E7-4D2D-A96E-611C250D0C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9" y="2312"/>
              <a:ext cx="225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(730)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6" name="Rectangle 76">
              <a:extLst>
                <a:ext uri="{FF2B5EF4-FFF2-40B4-BE49-F238E27FC236}">
                  <a16:creationId xmlns:a16="http://schemas.microsoft.com/office/drawing/2014/main" id="{ADFA8C52-4174-4F0D-9A16-667F66C836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9" y="2312"/>
              <a:ext cx="225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(730)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7" name="Rectangle 77">
              <a:extLst>
                <a:ext uri="{FF2B5EF4-FFF2-40B4-BE49-F238E27FC236}">
                  <a16:creationId xmlns:a16="http://schemas.microsoft.com/office/drawing/2014/main" id="{310C782D-42D3-450E-A38D-F955259FDF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9" y="2312"/>
              <a:ext cx="39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(6.428)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8" name="Rectangle 78">
              <a:extLst>
                <a:ext uri="{FF2B5EF4-FFF2-40B4-BE49-F238E27FC236}">
                  <a16:creationId xmlns:a16="http://schemas.microsoft.com/office/drawing/2014/main" id="{02481DF6-F23C-4BB5-AA9F-6C3ECC0F27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2528"/>
              <a:ext cx="123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EFEITO PREÇO DE VENDA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9" name="Rectangle 79">
              <a:extLst>
                <a:ext uri="{FF2B5EF4-FFF2-40B4-BE49-F238E27FC236}">
                  <a16:creationId xmlns:a16="http://schemas.microsoft.com/office/drawing/2014/main" id="{1877CFA2-7BD7-40D3-945C-964A74D323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7" y="2528"/>
              <a:ext cx="37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25.146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0" name="Rectangle 80">
              <a:extLst>
                <a:ext uri="{FF2B5EF4-FFF2-40B4-BE49-F238E27FC236}">
                  <a16:creationId xmlns:a16="http://schemas.microsoft.com/office/drawing/2014/main" id="{1A34171F-65B1-4960-85A6-58FE48FEDB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3" y="2528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1.536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1" name="Rectangle 81">
              <a:extLst>
                <a:ext uri="{FF2B5EF4-FFF2-40B4-BE49-F238E27FC236}">
                  <a16:creationId xmlns:a16="http://schemas.microsoft.com/office/drawing/2014/main" id="{A0076701-5C69-4C53-BEF1-7E773BA3F5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07" y="2528"/>
              <a:ext cx="39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(1.070)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2" name="Rectangle 82">
              <a:extLst>
                <a:ext uri="{FF2B5EF4-FFF2-40B4-BE49-F238E27FC236}">
                  <a16:creationId xmlns:a16="http://schemas.microsoft.com/office/drawing/2014/main" id="{F9E0F3A1-6483-4A69-A91C-36EF955F62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51" y="2528"/>
              <a:ext cx="294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25.612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3" name="Rectangle 83">
              <a:extLst>
                <a:ext uri="{FF2B5EF4-FFF2-40B4-BE49-F238E27FC236}">
                  <a16:creationId xmlns:a16="http://schemas.microsoft.com/office/drawing/2014/main" id="{4CF24042-554D-49DF-B612-997A35883E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2745"/>
              <a:ext cx="1212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EFEITO CUSTO VARIÁVEL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4" name="Rectangle 84">
              <a:extLst>
                <a:ext uri="{FF2B5EF4-FFF2-40B4-BE49-F238E27FC236}">
                  <a16:creationId xmlns:a16="http://schemas.microsoft.com/office/drawing/2014/main" id="{82B309AB-9633-4AAF-9567-4B593829DF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5" y="2745"/>
              <a:ext cx="39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(8.779)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5" name="Rectangle 85">
              <a:extLst>
                <a:ext uri="{FF2B5EF4-FFF2-40B4-BE49-F238E27FC236}">
                  <a16:creationId xmlns:a16="http://schemas.microsoft.com/office/drawing/2014/main" id="{04822D24-B242-430A-B29D-7B3FB18811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3" y="2745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6.999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6" name="Rectangle 86">
              <a:extLst>
                <a:ext uri="{FF2B5EF4-FFF2-40B4-BE49-F238E27FC236}">
                  <a16:creationId xmlns:a16="http://schemas.microsoft.com/office/drawing/2014/main" id="{AFEBD111-ABA7-46BE-B3D0-F41670EB72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9" y="2745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2.077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7" name="Rectangle 87">
              <a:extLst>
                <a:ext uri="{FF2B5EF4-FFF2-40B4-BE49-F238E27FC236}">
                  <a16:creationId xmlns:a16="http://schemas.microsoft.com/office/drawing/2014/main" id="{3FABD355-72D4-4101-BBEA-74A6E88055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1" y="2745"/>
              <a:ext cx="23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297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8" name="Rectangle 88">
              <a:extLst>
                <a:ext uri="{FF2B5EF4-FFF2-40B4-BE49-F238E27FC236}">
                  <a16:creationId xmlns:a16="http://schemas.microsoft.com/office/drawing/2014/main" id="{0BB963C3-F315-4318-9738-38042AFC4D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2961"/>
              <a:ext cx="120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EFEITO FRETE DE VENDA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9" name="Rectangle 89">
              <a:extLst>
                <a:ext uri="{FF2B5EF4-FFF2-40B4-BE49-F238E27FC236}">
                  <a16:creationId xmlns:a16="http://schemas.microsoft.com/office/drawing/2014/main" id="{66C05231-60C3-40A0-B3EB-197D08F65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7" y="2961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4.941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0" name="Rectangle 90">
              <a:extLst>
                <a:ext uri="{FF2B5EF4-FFF2-40B4-BE49-F238E27FC236}">
                  <a16:creationId xmlns:a16="http://schemas.microsoft.com/office/drawing/2014/main" id="{8DE3CFDB-497F-4A34-A2E6-7B81A99897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1" y="2961"/>
              <a:ext cx="246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(80)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1" name="Rectangle 91">
              <a:extLst>
                <a:ext uri="{FF2B5EF4-FFF2-40B4-BE49-F238E27FC236}">
                  <a16:creationId xmlns:a16="http://schemas.microsoft.com/office/drawing/2014/main" id="{4405B8C0-2F5F-4364-95CB-1D45904976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9" y="2961"/>
              <a:ext cx="17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87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2" name="Rectangle 92">
              <a:extLst>
                <a:ext uri="{FF2B5EF4-FFF2-40B4-BE49-F238E27FC236}">
                  <a16:creationId xmlns:a16="http://schemas.microsoft.com/office/drawing/2014/main" id="{7E9C41BB-D478-4810-967B-A99B5F8B5C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1" y="2961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4.948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3" name="Rectangle 93">
              <a:extLst>
                <a:ext uri="{FF2B5EF4-FFF2-40B4-BE49-F238E27FC236}">
                  <a16:creationId xmlns:a16="http://schemas.microsoft.com/office/drawing/2014/main" id="{92B4A72B-5444-42F8-9AFE-4D3BA9E7BB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3177"/>
              <a:ext cx="1386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EFEITO VERBAS COMERCIAIS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4" name="Rectangle 94">
              <a:extLst>
                <a:ext uri="{FF2B5EF4-FFF2-40B4-BE49-F238E27FC236}">
                  <a16:creationId xmlns:a16="http://schemas.microsoft.com/office/drawing/2014/main" id="{8AB0F10B-EE62-428E-84F5-B3B6481282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5" y="3177"/>
              <a:ext cx="39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(6.966)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5" name="Rectangle 95">
              <a:extLst>
                <a:ext uri="{FF2B5EF4-FFF2-40B4-BE49-F238E27FC236}">
                  <a16:creationId xmlns:a16="http://schemas.microsoft.com/office/drawing/2014/main" id="{A6F54677-CE41-4291-AD2A-6ED743E812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3177"/>
              <a:ext cx="39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(1.929)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6" name="Rectangle 96">
              <a:extLst>
                <a:ext uri="{FF2B5EF4-FFF2-40B4-BE49-F238E27FC236}">
                  <a16:creationId xmlns:a16="http://schemas.microsoft.com/office/drawing/2014/main" id="{68490E56-40A5-4F9B-AC96-BC72189C0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0" y="3177"/>
              <a:ext cx="305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(2.506)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7" name="Rectangle 97">
              <a:extLst>
                <a:ext uri="{FF2B5EF4-FFF2-40B4-BE49-F238E27FC236}">
                  <a16:creationId xmlns:a16="http://schemas.microsoft.com/office/drawing/2014/main" id="{AB8D63DB-A862-4759-BFFF-6A83CC1569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7" y="3177"/>
              <a:ext cx="358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(11.401)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8" name="Rectangle 98">
              <a:extLst>
                <a:ext uri="{FF2B5EF4-FFF2-40B4-BE49-F238E27FC236}">
                  <a16:creationId xmlns:a16="http://schemas.microsoft.com/office/drawing/2014/main" id="{E0A1DF11-AC0B-45D0-8C69-7187711F87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3361"/>
              <a:ext cx="77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TOTAL EFEITOS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9" name="Rectangle 99">
              <a:extLst>
                <a:ext uri="{FF2B5EF4-FFF2-40B4-BE49-F238E27FC236}">
                  <a16:creationId xmlns:a16="http://schemas.microsoft.com/office/drawing/2014/main" id="{56F17876-7298-4EB8-8DDB-A805833A4C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7" y="3361"/>
              <a:ext cx="296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31.004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0" name="Rectangle 100">
              <a:extLst>
                <a:ext uri="{FF2B5EF4-FFF2-40B4-BE49-F238E27FC236}">
                  <a16:creationId xmlns:a16="http://schemas.microsoft.com/office/drawing/2014/main" id="{8F456CD7-B20B-47A8-952E-B1D293B072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2" y="3361"/>
              <a:ext cx="242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6.502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1" name="Rectangle 101">
              <a:extLst>
                <a:ext uri="{FF2B5EF4-FFF2-40B4-BE49-F238E27FC236}">
                  <a16:creationId xmlns:a16="http://schemas.microsoft.com/office/drawing/2014/main" id="{252A2273-5854-4B55-A727-29846B72D1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51" y="3343"/>
              <a:ext cx="173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7565A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686</a:t>
              </a:r>
              <a:endParaRPr kumimoji="0" lang="pt-BR" alt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2" name="Rectangle 102">
              <a:extLst>
                <a:ext uri="{FF2B5EF4-FFF2-40B4-BE49-F238E27FC236}">
                  <a16:creationId xmlns:a16="http://schemas.microsoft.com/office/drawing/2014/main" id="{98671BF5-C63E-4629-AA3B-486A94D525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51" y="3361"/>
              <a:ext cx="296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40.527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3" name="Rectangle 103">
              <a:extLst>
                <a:ext uri="{FF2B5EF4-FFF2-40B4-BE49-F238E27FC236}">
                  <a16:creationId xmlns:a16="http://schemas.microsoft.com/office/drawing/2014/main" id="{6FA68F04-985C-4ACF-ACF9-423DC44A98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3502"/>
              <a:ext cx="130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MARGEM CONTRIBUIÇÃO 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4" name="Rectangle 104">
              <a:extLst>
                <a:ext uri="{FF2B5EF4-FFF2-40B4-BE49-F238E27FC236}">
                  <a16:creationId xmlns:a16="http://schemas.microsoft.com/office/drawing/2014/main" id="{20162CE3-4277-4B51-9538-C73FE0A14D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3637"/>
              <a:ext cx="92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COMERCIAL S&amp;OP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5" name="Rectangle 105">
              <a:extLst>
                <a:ext uri="{FF2B5EF4-FFF2-40B4-BE49-F238E27FC236}">
                  <a16:creationId xmlns:a16="http://schemas.microsoft.com/office/drawing/2014/main" id="{65FBCF3F-7868-4463-974D-7E94D3F5DA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7" y="3567"/>
              <a:ext cx="349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953.223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6" name="Rectangle 106">
              <a:extLst>
                <a:ext uri="{FF2B5EF4-FFF2-40B4-BE49-F238E27FC236}">
                  <a16:creationId xmlns:a16="http://schemas.microsoft.com/office/drawing/2014/main" id="{FD60F436-BCE9-47B2-8A6C-8ED9D68E6B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3" y="3567"/>
              <a:ext cx="296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99.777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7" name="Rectangle 107">
              <a:extLst>
                <a:ext uri="{FF2B5EF4-FFF2-40B4-BE49-F238E27FC236}">
                  <a16:creationId xmlns:a16="http://schemas.microsoft.com/office/drawing/2014/main" id="{418E44F2-D323-4350-BCBB-C85C9203C3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7" y="3567"/>
              <a:ext cx="296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92.698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8" name="Rectangle 108">
              <a:extLst>
                <a:ext uri="{FF2B5EF4-FFF2-40B4-BE49-F238E27FC236}">
                  <a16:creationId xmlns:a16="http://schemas.microsoft.com/office/drawing/2014/main" id="{864F006C-92FA-42D8-A1CF-23FC384424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10" y="3558"/>
              <a:ext cx="431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1.145.698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9" name="Rectangle 109">
              <a:extLst>
                <a:ext uri="{FF2B5EF4-FFF2-40B4-BE49-F238E27FC236}">
                  <a16:creationId xmlns:a16="http://schemas.microsoft.com/office/drawing/2014/main" id="{FA6C6FCA-6054-40AD-BFF7-D85B014D4B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1" y="3761"/>
              <a:ext cx="36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% ROL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0" name="Rectangle 110">
              <a:extLst>
                <a:ext uri="{FF2B5EF4-FFF2-40B4-BE49-F238E27FC236}">
                  <a16:creationId xmlns:a16="http://schemas.microsoft.com/office/drawing/2014/main" id="{804CB454-7125-4218-A4CE-C3775DC272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3" y="3761"/>
              <a:ext cx="265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36,8%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1" name="Rectangle 111">
              <a:extLst>
                <a:ext uri="{FF2B5EF4-FFF2-40B4-BE49-F238E27FC236}">
                  <a16:creationId xmlns:a16="http://schemas.microsoft.com/office/drawing/2014/main" id="{FA141F4D-B1EF-470C-97B9-F3456830E0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42" y="3761"/>
              <a:ext cx="318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37,52%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2" name="Rectangle 112">
              <a:extLst>
                <a:ext uri="{FF2B5EF4-FFF2-40B4-BE49-F238E27FC236}">
                  <a16:creationId xmlns:a16="http://schemas.microsoft.com/office/drawing/2014/main" id="{88A4DF72-379D-45F0-9BFE-5B96EEDBA0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5" y="3761"/>
              <a:ext cx="265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34,8%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3" name="Rectangle 113">
              <a:extLst>
                <a:ext uri="{FF2B5EF4-FFF2-40B4-BE49-F238E27FC236}">
                  <a16:creationId xmlns:a16="http://schemas.microsoft.com/office/drawing/2014/main" id="{2F90A900-6CCC-4E29-B850-B57B0B5D9B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7" y="3761"/>
              <a:ext cx="318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36,51%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4" name="Rectangle 114">
              <a:extLst>
                <a:ext uri="{FF2B5EF4-FFF2-40B4-BE49-F238E27FC236}">
                  <a16:creationId xmlns:a16="http://schemas.microsoft.com/office/drawing/2014/main" id="{31AD1807-F886-4DEC-A3C4-19E4C7CEF7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3" y="3875"/>
              <a:ext cx="33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R$/cx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5" name="Rectangle 115">
              <a:extLst>
                <a:ext uri="{FF2B5EF4-FFF2-40B4-BE49-F238E27FC236}">
                  <a16:creationId xmlns:a16="http://schemas.microsoft.com/office/drawing/2014/main" id="{31B08B6C-7ABA-4447-B066-AF9B877277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3" y="3875"/>
              <a:ext cx="241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11,07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6" name="Rectangle 116">
              <a:extLst>
                <a:ext uri="{FF2B5EF4-FFF2-40B4-BE49-F238E27FC236}">
                  <a16:creationId xmlns:a16="http://schemas.microsoft.com/office/drawing/2014/main" id="{4CCF65CA-A0A7-4E2D-A98A-0A0DC03D45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9" y="3875"/>
              <a:ext cx="241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11,39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7" name="Rectangle 117">
              <a:extLst>
                <a:ext uri="{FF2B5EF4-FFF2-40B4-BE49-F238E27FC236}">
                  <a16:creationId xmlns:a16="http://schemas.microsoft.com/office/drawing/2014/main" id="{89EB0006-7071-4E45-9E88-33CF9385F0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5" y="3875"/>
              <a:ext cx="241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10,53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8" name="Rectangle 118">
              <a:extLst>
                <a:ext uri="{FF2B5EF4-FFF2-40B4-BE49-F238E27FC236}">
                  <a16:creationId xmlns:a16="http://schemas.microsoft.com/office/drawing/2014/main" id="{492431D4-BD3C-45FB-8E4E-496279C2B0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1" y="3875"/>
              <a:ext cx="241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11,09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9" name="Rectangle 119">
              <a:extLst>
                <a:ext uri="{FF2B5EF4-FFF2-40B4-BE49-F238E27FC236}">
                  <a16:creationId xmlns:a16="http://schemas.microsoft.com/office/drawing/2014/main" id="{E294E73D-5D66-40A1-BCF8-C844293091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1" y="689"/>
              <a:ext cx="600" cy="151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DEZEMBRO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60" name="Rectangle 120">
              <a:extLst>
                <a:ext uri="{FF2B5EF4-FFF2-40B4-BE49-F238E27FC236}">
                  <a16:creationId xmlns:a16="http://schemas.microsoft.com/office/drawing/2014/main" id="{279C1072-9A28-4BAB-9761-6852696E00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1" y="689"/>
              <a:ext cx="642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NOVEMBRO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61" name="Rectangle 122">
              <a:extLst>
                <a:ext uri="{FF2B5EF4-FFF2-40B4-BE49-F238E27FC236}">
                  <a16:creationId xmlns:a16="http://schemas.microsoft.com/office/drawing/2014/main" id="{50FAE430-F8B3-4D22-BBBB-0911133026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760"/>
              <a:ext cx="1122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RESUMO DOS EFEITOS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62" name="Rectangle 123">
              <a:extLst>
                <a:ext uri="{FF2B5EF4-FFF2-40B4-BE49-F238E27FC236}">
                  <a16:creationId xmlns:a16="http://schemas.microsoft.com/office/drawing/2014/main" id="{14D9F165-C603-4E6F-9578-CDD8F6A8FC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0" y="514"/>
              <a:ext cx="759" cy="12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  Real Acumulado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63" name="Rectangle 124">
              <a:extLst>
                <a:ext uri="{FF2B5EF4-FFF2-40B4-BE49-F238E27FC236}">
                  <a16:creationId xmlns:a16="http://schemas.microsoft.com/office/drawing/2014/main" id="{9D786732-43CC-47CC-A00E-178E24D02B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1" y="689"/>
              <a:ext cx="546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OUTUBRO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64" name="Rectangle 125">
              <a:extLst>
                <a:ext uri="{FF2B5EF4-FFF2-40B4-BE49-F238E27FC236}">
                  <a16:creationId xmlns:a16="http://schemas.microsoft.com/office/drawing/2014/main" id="{E6785359-BC06-4103-B12A-C49F231916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3" y="835"/>
              <a:ext cx="2460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65" name="Rectangle 126">
              <a:extLst>
                <a:ext uri="{FF2B5EF4-FFF2-40B4-BE49-F238E27FC236}">
                  <a16:creationId xmlns:a16="http://schemas.microsoft.com/office/drawing/2014/main" id="{07F42ACB-BE8A-41EE-BE92-46B424A4B4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3" y="971"/>
              <a:ext cx="2460" cy="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66" name="Rectangle 127">
              <a:extLst>
                <a:ext uri="{FF2B5EF4-FFF2-40B4-BE49-F238E27FC236}">
                  <a16:creationId xmlns:a16="http://schemas.microsoft.com/office/drawing/2014/main" id="{F70E4284-49B0-41BC-A750-F5BB26337C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9" y="668"/>
              <a:ext cx="6" cy="115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67" name="Rectangle 128">
              <a:extLst>
                <a:ext uri="{FF2B5EF4-FFF2-40B4-BE49-F238E27FC236}">
                  <a16:creationId xmlns:a16="http://schemas.microsoft.com/office/drawing/2014/main" id="{F3CEFF40-5369-485B-8EE6-869469B25A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7" y="527"/>
              <a:ext cx="6" cy="346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68" name="Rectangle 129">
              <a:extLst>
                <a:ext uri="{FF2B5EF4-FFF2-40B4-BE49-F238E27FC236}">
                  <a16:creationId xmlns:a16="http://schemas.microsoft.com/office/drawing/2014/main" id="{92C8D535-C96B-4EB4-A52F-E60B394A3E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9" y="527"/>
              <a:ext cx="6" cy="346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69" name="Rectangle 130">
              <a:extLst>
                <a:ext uri="{FF2B5EF4-FFF2-40B4-BE49-F238E27FC236}">
                  <a16:creationId xmlns:a16="http://schemas.microsoft.com/office/drawing/2014/main" id="{439305D0-9A59-4303-B7F8-DB66A7EDE9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5" y="668"/>
              <a:ext cx="6" cy="332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70" name="Rectangle 131">
              <a:extLst>
                <a:ext uri="{FF2B5EF4-FFF2-40B4-BE49-F238E27FC236}">
                  <a16:creationId xmlns:a16="http://schemas.microsoft.com/office/drawing/2014/main" id="{9EDB40BC-5535-461D-B61A-219AD08231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1" y="668"/>
              <a:ext cx="6" cy="32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71" name="Rectangle 132">
              <a:extLst>
                <a:ext uri="{FF2B5EF4-FFF2-40B4-BE49-F238E27FC236}">
                  <a16:creationId xmlns:a16="http://schemas.microsoft.com/office/drawing/2014/main" id="{6D77D420-0524-4B97-AE39-2B6A80D7D9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9" y="2047"/>
              <a:ext cx="6" cy="144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72" name="Rectangle 133">
              <a:extLst>
                <a:ext uri="{FF2B5EF4-FFF2-40B4-BE49-F238E27FC236}">
                  <a16:creationId xmlns:a16="http://schemas.microsoft.com/office/drawing/2014/main" id="{E2DDAC3E-D204-4F50-AFDF-C7A9CE068B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3" y="668"/>
              <a:ext cx="1674" cy="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73" name="Rectangle 134">
              <a:extLst>
                <a:ext uri="{FF2B5EF4-FFF2-40B4-BE49-F238E27FC236}">
                  <a16:creationId xmlns:a16="http://schemas.microsoft.com/office/drawing/2014/main" id="{E63AEB2B-3277-467F-9B59-D50C370B86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7" y="835"/>
              <a:ext cx="678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74" name="Rectangle 135">
              <a:extLst>
                <a:ext uri="{FF2B5EF4-FFF2-40B4-BE49-F238E27FC236}">
                  <a16:creationId xmlns:a16="http://schemas.microsoft.com/office/drawing/2014/main" id="{E66EF661-FD99-4D53-A185-CD81D8BDF4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7" y="971"/>
              <a:ext cx="678" cy="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</p:grpSp>
      <p:sp>
        <p:nvSpPr>
          <p:cNvPr id="275" name="Rectangle 123">
            <a:extLst>
              <a:ext uri="{FF2B5EF4-FFF2-40B4-BE49-F238E27FC236}">
                <a16:creationId xmlns:a16="http://schemas.microsoft.com/office/drawing/2014/main" id="{59ABBA96-BF49-4180-9E4A-9F2C02C9C4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7962" y="1141760"/>
            <a:ext cx="2119298" cy="20005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 Projeção  S&amp;OP x  Orçamento</a:t>
            </a:r>
            <a:endParaRPr kumimoji="0" lang="pt-BR" altLang="pt-BR" sz="1800" b="0" i="0" u="none" strike="noStrike" kern="1200" cap="none" spc="0" normalizeH="0" baseline="0" noProof="0" dirty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1" name="Rectangle 32">
            <a:extLst>
              <a:ext uri="{FF2B5EF4-FFF2-40B4-BE49-F238E27FC236}">
                <a16:creationId xmlns:a16="http://schemas.microsoft.com/office/drawing/2014/main" id="{B66E945B-FD14-42DA-B925-705E6C8FC3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3519" y="1448147"/>
            <a:ext cx="788988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TOTAL ANO</a:t>
            </a:r>
            <a:endParaRPr kumimoji="0" lang="pt-BR" altLang="pt-BR" sz="1800" b="0" i="0" u="none" strike="noStrike" kern="1200" cap="none" spc="0" normalizeH="0" baseline="0" noProof="0" dirty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239723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329D5FB-58DF-2174-DE3A-4C61585395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934B58A2-3713-5AF1-F462-1C17B3CA299D}"/>
              </a:ext>
            </a:extLst>
          </p:cNvPr>
          <p:cNvSpPr/>
          <p:nvPr/>
        </p:nvSpPr>
        <p:spPr>
          <a:xfrm>
            <a:off x="0" y="266699"/>
            <a:ext cx="12192000" cy="1075083"/>
          </a:xfrm>
          <a:prstGeom prst="rect">
            <a:avLst/>
          </a:prstGeom>
          <a:solidFill>
            <a:srgbClr val="00142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2000505000000020004" pitchFamily="2" charset="0"/>
              </a:rPr>
              <a:t>DINÂMICA DAS REUNIÕES DE S&amp;OP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dirty="0">
                <a:solidFill>
                  <a:schemeClr val="bg1"/>
                </a:solidFill>
                <a:latin typeface="Montserrat" panose="02000505000000020004" pitchFamily="2" charset="0"/>
              </a:rPr>
              <a:t>AULA 03</a:t>
            </a:r>
            <a:endParaRPr kumimoji="0" lang="pt-BR" sz="20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03177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32BE5B-66BB-64F9-3D24-69C86AEDE9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65DE7-F4E0-7C9A-9CD5-CCEEA2925A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06487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Reunião Executiva de S&amp;OP</a:t>
            </a: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4E5102AB-D802-6B79-9EB0-C718A214CC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07FAD14A-8D36-B70C-0E7B-7DA02DE8BFFF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5803114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2">
            <a:extLst>
              <a:ext uri="{FF2B5EF4-FFF2-40B4-BE49-F238E27FC236}">
                <a16:creationId xmlns:a16="http://schemas.microsoft.com/office/drawing/2014/main" id="{A119AE5E-6B44-48E1-8EEC-8DD98B20AC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0000005"/>
              </p:ext>
            </p:extLst>
          </p:nvPr>
        </p:nvGraphicFramePr>
        <p:xfrm>
          <a:off x="1010653" y="1415370"/>
          <a:ext cx="10170694" cy="3842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id="{D11AD8EA-90B8-45D1-9408-F71323C2AE06}"/>
              </a:ext>
            </a:extLst>
          </p:cNvPr>
          <p:cNvSpPr txBox="1"/>
          <p:nvPr/>
        </p:nvSpPr>
        <p:spPr>
          <a:xfrm>
            <a:off x="0" y="215966"/>
            <a:ext cx="12191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Reuniões de S&amp;OP (Sales and Operations Planning)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538DC01-62C0-4B3D-AC1B-216BF16772C5}"/>
              </a:ext>
            </a:extLst>
          </p:cNvPr>
          <p:cNvSpPr txBox="1"/>
          <p:nvPr/>
        </p:nvSpPr>
        <p:spPr>
          <a:xfrm>
            <a:off x="2774659" y="4685011"/>
            <a:ext cx="52389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Bucket</a:t>
            </a: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 Mensal:</a:t>
            </a: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 3 meses, 6 meses, 12 meses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9202B6D4-3461-413E-8FF6-E3FC43C38308}"/>
              </a:ext>
            </a:extLst>
          </p:cNvPr>
          <p:cNvSpPr txBox="1"/>
          <p:nvPr/>
        </p:nvSpPr>
        <p:spPr>
          <a:xfrm>
            <a:off x="3435658" y="1319849"/>
            <a:ext cx="32800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</a:rPr>
              <a:t>PLANEJAMENTO</a:t>
            </a:r>
          </a:p>
        </p:txBody>
      </p:sp>
    </p:spTree>
    <p:extLst>
      <p:ext uri="{BB962C8B-B14F-4D97-AF65-F5344CB8AC3E}">
        <p14:creationId xmlns:p14="http://schemas.microsoft.com/office/powerpoint/2010/main" val="224765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05ABC8-74AF-7CBD-8910-BED9474E1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0F5BD-20FC-0419-78DF-683CD7CC23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06487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Indicadores de performance</a:t>
            </a: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02E68F86-1911-40E6-B78E-6DDD63F5D6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1DDE08D1-620C-72FE-CDCA-993DD922E3F9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5418236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0">
            <a:extLst>
              <a:ext uri="{FF2B5EF4-FFF2-40B4-BE49-F238E27FC236}">
                <a16:creationId xmlns:a16="http://schemas.microsoft.com/office/drawing/2014/main" id="{1B8B28B2-77FF-4CDE-9508-BC9C18FBC0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772" y="2221322"/>
            <a:ext cx="856215" cy="486591"/>
          </a:xfrm>
          <a:prstGeom prst="rect">
            <a:avLst/>
          </a:prstGeom>
        </p:spPr>
      </p:pic>
      <p:sp>
        <p:nvSpPr>
          <p:cNvPr id="24" name="CaixaDeTexto 23">
            <a:extLst>
              <a:ext uri="{FF2B5EF4-FFF2-40B4-BE49-F238E27FC236}">
                <a16:creationId xmlns:a16="http://schemas.microsoft.com/office/drawing/2014/main" id="{0FA9FC5E-2F18-49F0-ACFB-07624FD4D9BC}"/>
              </a:ext>
            </a:extLst>
          </p:cNvPr>
          <p:cNvSpPr txBox="1"/>
          <p:nvPr/>
        </p:nvSpPr>
        <p:spPr>
          <a:xfrm>
            <a:off x="0" y="232251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Resumo Gerencial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CA019218-2C78-4378-9700-BA770FD4A52A}"/>
              </a:ext>
            </a:extLst>
          </p:cNvPr>
          <p:cNvSpPr/>
          <p:nvPr/>
        </p:nvSpPr>
        <p:spPr>
          <a:xfrm>
            <a:off x="3395196" y="2862564"/>
            <a:ext cx="7293759" cy="7191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10" name="CaixaDeTexto 25">
            <a:extLst>
              <a:ext uri="{FF2B5EF4-FFF2-40B4-BE49-F238E27FC236}">
                <a16:creationId xmlns:a16="http://schemas.microsoft.com/office/drawing/2014/main" id="{25B2EA9F-B56D-4C67-8798-2D858A8DAA2A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3769518" y="1508056"/>
            <a:ext cx="14319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19344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ATUAL</a:t>
            </a:r>
          </a:p>
        </p:txBody>
      </p:sp>
      <p:sp>
        <p:nvSpPr>
          <p:cNvPr id="11" name="CaixaDeTexto 44">
            <a:extLst>
              <a:ext uri="{FF2B5EF4-FFF2-40B4-BE49-F238E27FC236}">
                <a16:creationId xmlns:a16="http://schemas.microsoft.com/office/drawing/2014/main" id="{A475B4EF-16EB-4A74-A542-2737D96C868E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5559679" y="1508056"/>
            <a:ext cx="176937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19344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META </a:t>
            </a:r>
          </a:p>
        </p:txBody>
      </p:sp>
      <p:sp>
        <p:nvSpPr>
          <p:cNvPr id="12" name="CaixaDeTexto 48">
            <a:extLst>
              <a:ext uri="{FF2B5EF4-FFF2-40B4-BE49-F238E27FC236}">
                <a16:creationId xmlns:a16="http://schemas.microsoft.com/office/drawing/2014/main" id="{F00C697C-BDF7-4591-B98B-9592877C89EC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9251002" y="1508056"/>
            <a:ext cx="14303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19344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STATUS</a:t>
            </a:r>
          </a:p>
        </p:txBody>
      </p:sp>
      <p:sp>
        <p:nvSpPr>
          <p:cNvPr id="13" name="CaixaDeTexto 33">
            <a:extLst>
              <a:ext uri="{FF2B5EF4-FFF2-40B4-BE49-F238E27FC236}">
                <a16:creationId xmlns:a16="http://schemas.microsoft.com/office/drawing/2014/main" id="{B5D6FEB5-92A9-4961-B94B-7E643E83FF9F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7653016" y="1508056"/>
            <a:ext cx="14303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19344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RESULTADO</a:t>
            </a: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2C42F614-EA4F-49FC-9D49-31EEC8CA2E12}"/>
              </a:ext>
            </a:extLst>
          </p:cNvPr>
          <p:cNvSpPr/>
          <p:nvPr/>
        </p:nvSpPr>
        <p:spPr>
          <a:xfrm>
            <a:off x="3395197" y="1976766"/>
            <a:ext cx="7293758" cy="7207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15" name="CaixaDeTexto 56">
            <a:extLst>
              <a:ext uri="{FF2B5EF4-FFF2-40B4-BE49-F238E27FC236}">
                <a16:creationId xmlns:a16="http://schemas.microsoft.com/office/drawing/2014/main" id="{ED7DB651-70E9-4A44-9C56-4119F0308A54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5664652" y="2173213"/>
            <a:ext cx="152536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19344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R$ 7.7 MM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6DE1A73D-84BE-472C-B166-EA0BC1DDB1DA}"/>
              </a:ext>
            </a:extLst>
          </p:cNvPr>
          <p:cNvSpPr/>
          <p:nvPr/>
        </p:nvSpPr>
        <p:spPr>
          <a:xfrm>
            <a:off x="3476672" y="285432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1" i="0" u="none" strike="noStrike" kern="1200" cap="none" spc="0" normalizeH="0" baseline="0" noProof="0" dirty="0">
              <a:ln>
                <a:noFill/>
              </a:ln>
              <a:solidFill>
                <a:srgbClr val="DA212A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7" name="Seta: Pentágono 16">
            <a:extLst>
              <a:ext uri="{FF2B5EF4-FFF2-40B4-BE49-F238E27FC236}">
                <a16:creationId xmlns:a16="http://schemas.microsoft.com/office/drawing/2014/main" id="{56012B19-1AA9-4002-B2CF-AD88A35D2D35}"/>
              </a:ext>
            </a:extLst>
          </p:cNvPr>
          <p:cNvSpPr/>
          <p:nvPr/>
        </p:nvSpPr>
        <p:spPr>
          <a:xfrm>
            <a:off x="1327152" y="2854326"/>
            <a:ext cx="2149520" cy="720725"/>
          </a:xfrm>
          <a:prstGeom prst="homePlate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OTIF</a:t>
            </a:r>
          </a:p>
        </p:txBody>
      </p:sp>
      <p:sp>
        <p:nvSpPr>
          <p:cNvPr id="18" name="Retângulo 49">
            <a:extLst>
              <a:ext uri="{FF2B5EF4-FFF2-40B4-BE49-F238E27FC236}">
                <a16:creationId xmlns:a16="http://schemas.microsoft.com/office/drawing/2014/main" id="{C50A8F43-9B19-4B0D-AA0F-9C0965573B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7973" y="3014663"/>
            <a:ext cx="81624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19344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81,0 %</a:t>
            </a:r>
            <a:endParaRPr kumimoji="0" lang="pt-BR" altLang="pt-BR" sz="1800" b="0" i="0" u="none" strike="noStrike" kern="1200" cap="none" spc="0" normalizeH="0" baseline="0" noProof="0" dirty="0">
              <a:ln>
                <a:noFill/>
              </a:ln>
              <a:solidFill>
                <a:srgbClr val="19344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9" name="CaixaDeTexto 57">
            <a:extLst>
              <a:ext uri="{FF2B5EF4-FFF2-40B4-BE49-F238E27FC236}">
                <a16:creationId xmlns:a16="http://schemas.microsoft.com/office/drawing/2014/main" id="{586ED41B-19B8-4768-9AFA-90C008AB58BE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5671974" y="3009901"/>
            <a:ext cx="14319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19344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85.0%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77D05D38-5D60-4044-8E4B-7C4F40A5D112}"/>
              </a:ext>
            </a:extLst>
          </p:cNvPr>
          <p:cNvSpPr/>
          <p:nvPr/>
        </p:nvSpPr>
        <p:spPr>
          <a:xfrm>
            <a:off x="3395196" y="3729108"/>
            <a:ext cx="7293759" cy="7191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21" name="Seta: Pentágono 12">
            <a:extLst>
              <a:ext uri="{FF2B5EF4-FFF2-40B4-BE49-F238E27FC236}">
                <a16:creationId xmlns:a16="http://schemas.microsoft.com/office/drawing/2014/main" id="{B95B1C17-0DE9-41E3-95E0-B7652C807B7D}"/>
              </a:ext>
            </a:extLst>
          </p:cNvPr>
          <p:cNvSpPr/>
          <p:nvPr/>
        </p:nvSpPr>
        <p:spPr>
          <a:xfrm>
            <a:off x="1327152" y="3729108"/>
            <a:ext cx="2149520" cy="719137"/>
          </a:xfrm>
          <a:prstGeom prst="homePlate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Working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 Capital</a:t>
            </a:r>
          </a:p>
        </p:txBody>
      </p:sp>
      <p:sp>
        <p:nvSpPr>
          <p:cNvPr id="23" name="Retângulo 50">
            <a:extLst>
              <a:ext uri="{FF2B5EF4-FFF2-40B4-BE49-F238E27FC236}">
                <a16:creationId xmlns:a16="http://schemas.microsoft.com/office/drawing/2014/main" id="{D49195FA-BB10-4B4E-9475-DFBD21B14B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94250" y="3928118"/>
            <a:ext cx="8563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19344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48 dias</a:t>
            </a:r>
            <a:endParaRPr kumimoji="0" lang="pt-BR" altLang="pt-BR" sz="1800" b="0" i="0" u="none" strike="noStrike" kern="1200" cap="none" spc="0" normalizeH="0" baseline="0" noProof="0" dirty="0">
              <a:ln>
                <a:noFill/>
              </a:ln>
              <a:solidFill>
                <a:srgbClr val="19344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9" name="CaixaDeTexto 58">
            <a:extLst>
              <a:ext uri="{FF2B5EF4-FFF2-40B4-BE49-F238E27FC236}">
                <a16:creationId xmlns:a16="http://schemas.microsoft.com/office/drawing/2014/main" id="{09265125-CE9F-4E29-9AB4-E001934653C3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5559679" y="3889445"/>
            <a:ext cx="15442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19344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50 dias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B6155AE2-C083-4BAD-BC1C-52BA28DEC8C2}"/>
              </a:ext>
            </a:extLst>
          </p:cNvPr>
          <p:cNvSpPr/>
          <p:nvPr/>
        </p:nvSpPr>
        <p:spPr>
          <a:xfrm>
            <a:off x="3382133" y="4602301"/>
            <a:ext cx="7293759" cy="7207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31" name="Seta: Pentágono 13">
            <a:extLst>
              <a:ext uri="{FF2B5EF4-FFF2-40B4-BE49-F238E27FC236}">
                <a16:creationId xmlns:a16="http://schemas.microsoft.com/office/drawing/2014/main" id="{5A5D2D08-19F1-471A-A621-3CF956A57769}"/>
              </a:ext>
            </a:extLst>
          </p:cNvPr>
          <p:cNvSpPr/>
          <p:nvPr/>
        </p:nvSpPr>
        <p:spPr>
          <a:xfrm>
            <a:off x="1327152" y="4602301"/>
            <a:ext cx="2149520" cy="720725"/>
          </a:xfrm>
          <a:prstGeom prst="homePlate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ACC da PV</a:t>
            </a:r>
          </a:p>
        </p:txBody>
      </p:sp>
      <p:sp>
        <p:nvSpPr>
          <p:cNvPr id="33" name="Retângulo 51">
            <a:extLst>
              <a:ext uri="{FF2B5EF4-FFF2-40B4-BE49-F238E27FC236}">
                <a16:creationId xmlns:a16="http://schemas.microsoft.com/office/drawing/2014/main" id="{23E96CAB-AD1A-4796-B0BA-FC5F81F322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6868" y="4764226"/>
            <a:ext cx="7633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19344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60,0%</a:t>
            </a:r>
            <a:endParaRPr kumimoji="0" lang="pt-BR" altLang="pt-BR" sz="1800" b="0" i="0" u="none" strike="noStrike" kern="1200" cap="none" spc="0" normalizeH="0" baseline="0" noProof="0" dirty="0">
              <a:ln>
                <a:noFill/>
              </a:ln>
              <a:solidFill>
                <a:srgbClr val="19344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7BAD710A-2A6D-44D4-9067-933D658B5445}"/>
              </a:ext>
            </a:extLst>
          </p:cNvPr>
          <p:cNvSpPr/>
          <p:nvPr/>
        </p:nvSpPr>
        <p:spPr>
          <a:xfrm>
            <a:off x="9839965" y="4818201"/>
            <a:ext cx="252412" cy="252413"/>
          </a:xfrm>
          <a:prstGeom prst="ellipse">
            <a:avLst/>
          </a:prstGeom>
          <a:solidFill>
            <a:srgbClr val="C81E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35" name="CaixaDeTexto 59">
            <a:extLst>
              <a:ext uri="{FF2B5EF4-FFF2-40B4-BE49-F238E27FC236}">
                <a16:creationId xmlns:a16="http://schemas.microsoft.com/office/drawing/2014/main" id="{271AF5EE-A3E4-486E-80FD-98BDB7E2D784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5671974" y="4775673"/>
            <a:ext cx="14319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19344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70,0%</a:t>
            </a:r>
          </a:p>
        </p:txBody>
      </p:sp>
      <p:sp>
        <p:nvSpPr>
          <p:cNvPr id="36" name="Retângulo 37">
            <a:extLst>
              <a:ext uri="{FF2B5EF4-FFF2-40B4-BE49-F238E27FC236}">
                <a16:creationId xmlns:a16="http://schemas.microsoft.com/office/drawing/2014/main" id="{6D699FCF-2863-4828-B176-6116E0C658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36272" y="4765450"/>
            <a:ext cx="101822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- 10,0 pp</a:t>
            </a:r>
            <a:endParaRPr kumimoji="0" lang="pt-BR" altLang="pt-BR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7" name="Elipse 36">
            <a:extLst>
              <a:ext uri="{FF2B5EF4-FFF2-40B4-BE49-F238E27FC236}">
                <a16:creationId xmlns:a16="http://schemas.microsoft.com/office/drawing/2014/main" id="{12FEC264-DBC6-42A1-BC8E-EB4A427BA12A}"/>
              </a:ext>
            </a:extLst>
          </p:cNvPr>
          <p:cNvSpPr/>
          <p:nvPr/>
        </p:nvSpPr>
        <p:spPr>
          <a:xfrm>
            <a:off x="9838102" y="2210922"/>
            <a:ext cx="252412" cy="252413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38" name="Retângulo 36">
            <a:extLst>
              <a:ext uri="{FF2B5EF4-FFF2-40B4-BE49-F238E27FC236}">
                <a16:creationId xmlns:a16="http://schemas.microsoft.com/office/drawing/2014/main" id="{DA91A431-CC00-41B8-A24D-22677246A2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7981" y="3025259"/>
            <a:ext cx="90281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- 4.0 pp</a:t>
            </a:r>
          </a:p>
        </p:txBody>
      </p:sp>
      <p:sp>
        <p:nvSpPr>
          <p:cNvPr id="39" name="CaixaDeTexto 58">
            <a:extLst>
              <a:ext uri="{FF2B5EF4-FFF2-40B4-BE49-F238E27FC236}">
                <a16:creationId xmlns:a16="http://schemas.microsoft.com/office/drawing/2014/main" id="{B921E115-7A7E-4B71-8CE4-ECFE7A16AE5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7932286" y="3942242"/>
            <a:ext cx="86594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fr-FR"/>
            </a:defPPr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rgbClr val="DA212A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     -2 d</a:t>
            </a:r>
          </a:p>
        </p:txBody>
      </p:sp>
      <p:sp>
        <p:nvSpPr>
          <p:cNvPr id="40" name="Seta: Pentágono 38">
            <a:extLst>
              <a:ext uri="{FF2B5EF4-FFF2-40B4-BE49-F238E27FC236}">
                <a16:creationId xmlns:a16="http://schemas.microsoft.com/office/drawing/2014/main" id="{1631E622-06DC-4E4E-BF44-BF13CED60FC0}"/>
              </a:ext>
            </a:extLst>
          </p:cNvPr>
          <p:cNvSpPr/>
          <p:nvPr/>
        </p:nvSpPr>
        <p:spPr>
          <a:xfrm>
            <a:off x="1327152" y="1977559"/>
            <a:ext cx="2149520" cy="719138"/>
          </a:xfrm>
          <a:prstGeom prst="homePlate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Faturamento</a:t>
            </a:r>
          </a:p>
        </p:txBody>
      </p:sp>
      <p:sp>
        <p:nvSpPr>
          <p:cNvPr id="41" name="CaixaDeTexto 56">
            <a:extLst>
              <a:ext uri="{FF2B5EF4-FFF2-40B4-BE49-F238E27FC236}">
                <a16:creationId xmlns:a16="http://schemas.microsoft.com/office/drawing/2014/main" id="{5C5C4925-A5F4-4692-ACAD-5DA823F028DD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3732796" y="2154546"/>
            <a:ext cx="14319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19344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R$ 7.5 MM</a:t>
            </a:r>
          </a:p>
        </p:txBody>
      </p:sp>
      <p:sp>
        <p:nvSpPr>
          <p:cNvPr id="42" name="Retângulo 36">
            <a:extLst>
              <a:ext uri="{FF2B5EF4-FFF2-40B4-BE49-F238E27FC236}">
                <a16:creationId xmlns:a16="http://schemas.microsoft.com/office/drawing/2014/main" id="{90416564-B0D5-4E13-A5F7-A585940103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9685" y="2183353"/>
            <a:ext cx="7697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-2,0 %</a:t>
            </a:r>
            <a:endParaRPr kumimoji="0" lang="pt-BR" altLang="pt-BR" sz="18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3" name="Elipse 42">
            <a:extLst>
              <a:ext uri="{FF2B5EF4-FFF2-40B4-BE49-F238E27FC236}">
                <a16:creationId xmlns:a16="http://schemas.microsoft.com/office/drawing/2014/main" id="{C8ADF56E-8318-4762-80CC-57AA4AC508A5}"/>
              </a:ext>
            </a:extLst>
          </p:cNvPr>
          <p:cNvSpPr/>
          <p:nvPr/>
        </p:nvSpPr>
        <p:spPr>
          <a:xfrm>
            <a:off x="9838101" y="3126820"/>
            <a:ext cx="252412" cy="252413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4" name="Elipse 43">
            <a:extLst>
              <a:ext uri="{FF2B5EF4-FFF2-40B4-BE49-F238E27FC236}">
                <a16:creationId xmlns:a16="http://schemas.microsoft.com/office/drawing/2014/main" id="{7178D598-97CD-40EE-8C9F-19706D7F0047}"/>
              </a:ext>
            </a:extLst>
          </p:cNvPr>
          <p:cNvSpPr/>
          <p:nvPr/>
        </p:nvSpPr>
        <p:spPr>
          <a:xfrm>
            <a:off x="9832251" y="3942242"/>
            <a:ext cx="252412" cy="252413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5" name="Retângulo 44">
            <a:extLst>
              <a:ext uri="{FF2B5EF4-FFF2-40B4-BE49-F238E27FC236}">
                <a16:creationId xmlns:a16="http://schemas.microsoft.com/office/drawing/2014/main" id="{A96E20D1-8B22-473B-A441-5FC5E30B3622}"/>
              </a:ext>
            </a:extLst>
          </p:cNvPr>
          <p:cNvSpPr/>
          <p:nvPr/>
        </p:nvSpPr>
        <p:spPr>
          <a:xfrm>
            <a:off x="3382133" y="5539133"/>
            <a:ext cx="7293759" cy="7207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6" name="Seta: Pentágono 13">
            <a:extLst>
              <a:ext uri="{FF2B5EF4-FFF2-40B4-BE49-F238E27FC236}">
                <a16:creationId xmlns:a16="http://schemas.microsoft.com/office/drawing/2014/main" id="{85B20BFA-F09B-472C-AB7C-5E696F00E514}"/>
              </a:ext>
            </a:extLst>
          </p:cNvPr>
          <p:cNvSpPr/>
          <p:nvPr/>
        </p:nvSpPr>
        <p:spPr>
          <a:xfrm>
            <a:off x="1327152" y="5539133"/>
            <a:ext cx="2149520" cy="720725"/>
          </a:xfrm>
          <a:prstGeom prst="homePlate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/>
                <a:ea typeface="+mn-ea"/>
                <a:cs typeface="+mn-cs"/>
              </a:rPr>
              <a:t>Produtividade</a:t>
            </a:r>
          </a:p>
        </p:txBody>
      </p:sp>
      <p:sp>
        <p:nvSpPr>
          <p:cNvPr id="47" name="Retângulo 51">
            <a:extLst>
              <a:ext uri="{FF2B5EF4-FFF2-40B4-BE49-F238E27FC236}">
                <a16:creationId xmlns:a16="http://schemas.microsoft.com/office/drawing/2014/main" id="{A8EE05E0-8246-429D-8AD3-BDADF994E5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6393" y="5766944"/>
            <a:ext cx="7633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19344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77,0%</a:t>
            </a:r>
            <a:endParaRPr kumimoji="0" lang="pt-BR" altLang="pt-BR" sz="1800" b="0" i="0" u="none" strike="noStrike" kern="1200" cap="none" spc="0" normalizeH="0" baseline="0" noProof="0" dirty="0">
              <a:ln>
                <a:noFill/>
              </a:ln>
              <a:solidFill>
                <a:srgbClr val="19344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8" name="Elipse 47">
            <a:extLst>
              <a:ext uri="{FF2B5EF4-FFF2-40B4-BE49-F238E27FC236}">
                <a16:creationId xmlns:a16="http://schemas.microsoft.com/office/drawing/2014/main" id="{56AF1809-F0E5-44F1-9DAB-3DC2E22614EB}"/>
              </a:ext>
            </a:extLst>
          </p:cNvPr>
          <p:cNvSpPr/>
          <p:nvPr/>
        </p:nvSpPr>
        <p:spPr>
          <a:xfrm>
            <a:off x="9849490" y="5820919"/>
            <a:ext cx="252412" cy="252413"/>
          </a:xfrm>
          <a:prstGeom prst="ellipse">
            <a:avLst/>
          </a:prstGeom>
          <a:solidFill>
            <a:srgbClr val="00B05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9" name="CaixaDeTexto 59">
            <a:extLst>
              <a:ext uri="{FF2B5EF4-FFF2-40B4-BE49-F238E27FC236}">
                <a16:creationId xmlns:a16="http://schemas.microsoft.com/office/drawing/2014/main" id="{41238214-3301-4514-937F-4D7EAC4DD10B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5681499" y="5778391"/>
            <a:ext cx="14319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19344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75,0%</a:t>
            </a:r>
          </a:p>
        </p:txBody>
      </p:sp>
      <p:sp>
        <p:nvSpPr>
          <p:cNvPr id="50" name="Retângulo 37">
            <a:extLst>
              <a:ext uri="{FF2B5EF4-FFF2-40B4-BE49-F238E27FC236}">
                <a16:creationId xmlns:a16="http://schemas.microsoft.com/office/drawing/2014/main" id="{CB815F38-AFA5-4D59-A889-237343A43C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7969" y="5778391"/>
            <a:ext cx="89319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+2,0 pp</a:t>
            </a:r>
            <a:endParaRPr kumimoji="0" lang="pt-BR" altLang="pt-BR" sz="18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654139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33">
            <a:extLst>
              <a:ext uri="{FF2B5EF4-FFF2-40B4-BE49-F238E27FC236}">
                <a16:creationId xmlns:a16="http://schemas.microsoft.com/office/drawing/2014/main" id="{83CCCEC3-0E3F-4A04-852E-DA06C547D06B}"/>
              </a:ext>
            </a:extLst>
          </p:cNvPr>
          <p:cNvSpPr/>
          <p:nvPr/>
        </p:nvSpPr>
        <p:spPr>
          <a:xfrm>
            <a:off x="8417052" y="4459429"/>
            <a:ext cx="2869272" cy="1628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9F4985-16AA-1B4B-B392-9BEA76D950F6}"/>
              </a:ext>
            </a:extLst>
          </p:cNvPr>
          <p:cNvSpPr/>
          <p:nvPr/>
        </p:nvSpPr>
        <p:spPr>
          <a:xfrm>
            <a:off x="743712" y="1125000"/>
            <a:ext cx="7048500" cy="265807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DB0D33A-1A77-0444-B11F-CF56CF4F2146}"/>
              </a:ext>
            </a:extLst>
          </p:cNvPr>
          <p:cNvSpPr/>
          <p:nvPr/>
        </p:nvSpPr>
        <p:spPr>
          <a:xfrm>
            <a:off x="743712" y="3960876"/>
            <a:ext cx="3429000" cy="2324100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A50763-0359-CF42-800D-CFCA11CFA87E}"/>
              </a:ext>
            </a:extLst>
          </p:cNvPr>
          <p:cNvSpPr/>
          <p:nvPr/>
        </p:nvSpPr>
        <p:spPr>
          <a:xfrm>
            <a:off x="4363212" y="3960876"/>
            <a:ext cx="3429000" cy="2324100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9B1290-DEFC-654F-A604-B47E4A60FFBE}"/>
              </a:ext>
            </a:extLst>
          </p:cNvPr>
          <p:cNvSpPr/>
          <p:nvPr/>
        </p:nvSpPr>
        <p:spPr>
          <a:xfrm>
            <a:off x="7982712" y="3960876"/>
            <a:ext cx="3429000" cy="2324100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97E9C6C-B24C-E04F-A0A1-6321BD91888B}"/>
              </a:ext>
            </a:extLst>
          </p:cNvPr>
          <p:cNvSpPr txBox="1"/>
          <p:nvPr/>
        </p:nvSpPr>
        <p:spPr>
          <a:xfrm>
            <a:off x="1043448" y="612001"/>
            <a:ext cx="1079142" cy="553998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30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1550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3BE8EEAC-796D-B144-8899-946F4C75F472}"/>
              </a:ext>
            </a:extLst>
          </p:cNvPr>
          <p:cNvSpPr txBox="1"/>
          <p:nvPr/>
        </p:nvSpPr>
        <p:spPr>
          <a:xfrm>
            <a:off x="4661292" y="612001"/>
            <a:ext cx="694421" cy="553998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30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40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CA15367-C0A4-D040-B528-795916C5EA72}"/>
              </a:ext>
            </a:extLst>
          </p:cNvPr>
          <p:cNvSpPr txBox="1"/>
          <p:nvPr/>
        </p:nvSpPr>
        <p:spPr>
          <a:xfrm>
            <a:off x="2201521" y="719723"/>
            <a:ext cx="1454244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dirty="0">
                <a:solidFill>
                  <a:srgbClr val="FFFFFF">
                    <a:lumMod val="95000"/>
                  </a:srgb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Your title here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C46FBCE-181A-B049-9F49-47E2862D16D0}"/>
              </a:ext>
            </a:extLst>
          </p:cNvPr>
          <p:cNvSpPr txBox="1"/>
          <p:nvPr/>
        </p:nvSpPr>
        <p:spPr>
          <a:xfrm>
            <a:off x="5819365" y="719723"/>
            <a:ext cx="1454244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dirty="0">
                <a:solidFill>
                  <a:srgbClr val="FFFFFF">
                    <a:lumMod val="95000"/>
                  </a:srgb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Your title here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B9B99EA-006E-CC41-A80F-31F0144A98C3}"/>
              </a:ext>
            </a:extLst>
          </p:cNvPr>
          <p:cNvSpPr txBox="1"/>
          <p:nvPr/>
        </p:nvSpPr>
        <p:spPr>
          <a:xfrm>
            <a:off x="9412681" y="719723"/>
            <a:ext cx="1454244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dirty="0">
                <a:solidFill>
                  <a:srgbClr val="FFFFFF">
                    <a:lumMod val="95000"/>
                  </a:srgbClr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Your title here</a:t>
            </a:r>
          </a:p>
        </p:txBody>
      </p:sp>
      <p:graphicFrame>
        <p:nvGraphicFramePr>
          <p:cNvPr id="58" name="Chart 57">
            <a:extLst>
              <a:ext uri="{FF2B5EF4-FFF2-40B4-BE49-F238E27FC236}">
                <a16:creationId xmlns:a16="http://schemas.microsoft.com/office/drawing/2014/main" id="{7B715BC6-B931-5B43-A7DE-693C6018E74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60118585"/>
              </p:ext>
            </p:extLst>
          </p:nvPr>
        </p:nvGraphicFramePr>
        <p:xfrm>
          <a:off x="1002339" y="1531613"/>
          <a:ext cx="6531247" cy="21023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0" name="Chart 69">
            <a:extLst>
              <a:ext uri="{FF2B5EF4-FFF2-40B4-BE49-F238E27FC236}">
                <a16:creationId xmlns:a16="http://schemas.microsoft.com/office/drawing/2014/main" id="{C8BB3F56-97F8-C040-B2A4-4B939FAF272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92316916"/>
              </p:ext>
            </p:extLst>
          </p:nvPr>
        </p:nvGraphicFramePr>
        <p:xfrm>
          <a:off x="939383" y="4476578"/>
          <a:ext cx="2923657" cy="1636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1" name="TextBox 70">
            <a:extLst>
              <a:ext uri="{FF2B5EF4-FFF2-40B4-BE49-F238E27FC236}">
                <a16:creationId xmlns:a16="http://schemas.microsoft.com/office/drawing/2014/main" id="{10E829E6-6BAF-E84C-A925-947F617153DC}"/>
              </a:ext>
            </a:extLst>
          </p:cNvPr>
          <p:cNvSpPr txBox="1"/>
          <p:nvPr/>
        </p:nvSpPr>
        <p:spPr>
          <a:xfrm>
            <a:off x="982355" y="4031841"/>
            <a:ext cx="3038011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Sales Forecast Accuracy % 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9E71C485-5020-8B42-A2B3-FBF2D9A7A9E3}"/>
              </a:ext>
            </a:extLst>
          </p:cNvPr>
          <p:cNvSpPr txBox="1"/>
          <p:nvPr/>
        </p:nvSpPr>
        <p:spPr>
          <a:xfrm>
            <a:off x="8249412" y="4031841"/>
            <a:ext cx="2917786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ACC - TOP 5  Families  YTD</a:t>
            </a:r>
          </a:p>
        </p:txBody>
      </p:sp>
      <p:sp>
        <p:nvSpPr>
          <p:cNvPr id="32" name="Rectangle 6">
            <a:extLst>
              <a:ext uri="{FF2B5EF4-FFF2-40B4-BE49-F238E27FC236}">
                <a16:creationId xmlns:a16="http://schemas.microsoft.com/office/drawing/2014/main" id="{32EC9A9E-28E0-43AB-AACB-AAD30524D05D}"/>
              </a:ext>
            </a:extLst>
          </p:cNvPr>
          <p:cNvSpPr/>
          <p:nvPr/>
        </p:nvSpPr>
        <p:spPr>
          <a:xfrm>
            <a:off x="7996741" y="1125000"/>
            <a:ext cx="3429000" cy="265807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35" name="TextBox 70">
            <a:extLst>
              <a:ext uri="{FF2B5EF4-FFF2-40B4-BE49-F238E27FC236}">
                <a16:creationId xmlns:a16="http://schemas.microsoft.com/office/drawing/2014/main" id="{B71045F4-2144-4E19-9C34-D394327BBBFC}"/>
              </a:ext>
            </a:extLst>
          </p:cNvPr>
          <p:cNvSpPr txBox="1"/>
          <p:nvPr/>
        </p:nvSpPr>
        <p:spPr>
          <a:xfrm>
            <a:off x="4481004" y="4031840"/>
            <a:ext cx="878767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BIAS %</a:t>
            </a:r>
          </a:p>
        </p:txBody>
      </p:sp>
      <p:sp>
        <p:nvSpPr>
          <p:cNvPr id="36" name="TextBox 26">
            <a:extLst>
              <a:ext uri="{FF2B5EF4-FFF2-40B4-BE49-F238E27FC236}">
                <a16:creationId xmlns:a16="http://schemas.microsoft.com/office/drawing/2014/main" id="{FB23AEFC-2108-4C6E-9662-36FFB6EE1E5C}"/>
              </a:ext>
            </a:extLst>
          </p:cNvPr>
          <p:cNvSpPr txBox="1"/>
          <p:nvPr/>
        </p:nvSpPr>
        <p:spPr>
          <a:xfrm>
            <a:off x="8012725" y="4386613"/>
            <a:ext cx="357790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b="1" dirty="0">
                <a:solidFill>
                  <a:srgbClr val="44546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F1</a:t>
            </a:r>
          </a:p>
        </p:txBody>
      </p:sp>
      <p:sp>
        <p:nvSpPr>
          <p:cNvPr id="37" name="TextBox 27">
            <a:extLst>
              <a:ext uri="{FF2B5EF4-FFF2-40B4-BE49-F238E27FC236}">
                <a16:creationId xmlns:a16="http://schemas.microsoft.com/office/drawing/2014/main" id="{783F1EBC-932D-46D9-A584-333ABA8A2F45}"/>
              </a:ext>
            </a:extLst>
          </p:cNvPr>
          <p:cNvSpPr txBox="1"/>
          <p:nvPr/>
        </p:nvSpPr>
        <p:spPr>
          <a:xfrm>
            <a:off x="8012725" y="4712999"/>
            <a:ext cx="357790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b="1" dirty="0">
                <a:solidFill>
                  <a:srgbClr val="44546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F2</a:t>
            </a:r>
          </a:p>
        </p:txBody>
      </p:sp>
      <p:sp>
        <p:nvSpPr>
          <p:cNvPr id="38" name="TextBox 28">
            <a:extLst>
              <a:ext uri="{FF2B5EF4-FFF2-40B4-BE49-F238E27FC236}">
                <a16:creationId xmlns:a16="http://schemas.microsoft.com/office/drawing/2014/main" id="{4678EB6D-C6E2-40CE-AB0E-516F1A3652E5}"/>
              </a:ext>
            </a:extLst>
          </p:cNvPr>
          <p:cNvSpPr txBox="1"/>
          <p:nvPr/>
        </p:nvSpPr>
        <p:spPr>
          <a:xfrm>
            <a:off x="8012726" y="5042136"/>
            <a:ext cx="357790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b="1" dirty="0">
                <a:solidFill>
                  <a:srgbClr val="44546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F3</a:t>
            </a:r>
          </a:p>
        </p:txBody>
      </p:sp>
      <p:sp>
        <p:nvSpPr>
          <p:cNvPr id="39" name="TextBox 29">
            <a:extLst>
              <a:ext uri="{FF2B5EF4-FFF2-40B4-BE49-F238E27FC236}">
                <a16:creationId xmlns:a16="http://schemas.microsoft.com/office/drawing/2014/main" id="{E94F50BC-3975-4D99-ACEF-77FFE0159372}"/>
              </a:ext>
            </a:extLst>
          </p:cNvPr>
          <p:cNvSpPr txBox="1"/>
          <p:nvPr/>
        </p:nvSpPr>
        <p:spPr>
          <a:xfrm>
            <a:off x="8012726" y="5368523"/>
            <a:ext cx="357790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b="1" dirty="0">
                <a:solidFill>
                  <a:srgbClr val="44546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F4</a:t>
            </a:r>
          </a:p>
        </p:txBody>
      </p:sp>
      <p:sp>
        <p:nvSpPr>
          <p:cNvPr id="40" name="TextBox 30">
            <a:extLst>
              <a:ext uri="{FF2B5EF4-FFF2-40B4-BE49-F238E27FC236}">
                <a16:creationId xmlns:a16="http://schemas.microsoft.com/office/drawing/2014/main" id="{2063E9BB-5E39-4D54-A8EA-3417B17CD108}"/>
              </a:ext>
            </a:extLst>
          </p:cNvPr>
          <p:cNvSpPr txBox="1"/>
          <p:nvPr/>
        </p:nvSpPr>
        <p:spPr>
          <a:xfrm>
            <a:off x="8012725" y="5697659"/>
            <a:ext cx="357790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200" b="1" dirty="0">
                <a:solidFill>
                  <a:srgbClr val="44546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F5</a:t>
            </a:r>
          </a:p>
        </p:txBody>
      </p:sp>
      <p:sp>
        <p:nvSpPr>
          <p:cNvPr id="41" name="Rectangle 33">
            <a:extLst>
              <a:ext uri="{FF2B5EF4-FFF2-40B4-BE49-F238E27FC236}">
                <a16:creationId xmlns:a16="http://schemas.microsoft.com/office/drawing/2014/main" id="{71BA7E99-FF72-48F3-BC80-AA492927BF4D}"/>
              </a:ext>
            </a:extLst>
          </p:cNvPr>
          <p:cNvSpPr/>
          <p:nvPr/>
        </p:nvSpPr>
        <p:spPr>
          <a:xfrm>
            <a:off x="8404860" y="5096461"/>
            <a:ext cx="2869272" cy="1628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2" name="Rectangle 34">
            <a:extLst>
              <a:ext uri="{FF2B5EF4-FFF2-40B4-BE49-F238E27FC236}">
                <a16:creationId xmlns:a16="http://schemas.microsoft.com/office/drawing/2014/main" id="{2FCC61DF-C18D-4DF5-AC17-4BA496C05DB7}"/>
              </a:ext>
            </a:extLst>
          </p:cNvPr>
          <p:cNvSpPr/>
          <p:nvPr/>
        </p:nvSpPr>
        <p:spPr>
          <a:xfrm>
            <a:off x="8404860" y="5425598"/>
            <a:ext cx="2869272" cy="1628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3" name="Rectangle 35">
            <a:extLst>
              <a:ext uri="{FF2B5EF4-FFF2-40B4-BE49-F238E27FC236}">
                <a16:creationId xmlns:a16="http://schemas.microsoft.com/office/drawing/2014/main" id="{2F0B939B-F54F-4B98-95D4-FBBAB676FEFC}"/>
              </a:ext>
            </a:extLst>
          </p:cNvPr>
          <p:cNvSpPr/>
          <p:nvPr/>
        </p:nvSpPr>
        <p:spPr>
          <a:xfrm>
            <a:off x="8404860" y="5754734"/>
            <a:ext cx="2869272" cy="1628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6" name="Rectangle 38">
            <a:extLst>
              <a:ext uri="{FF2B5EF4-FFF2-40B4-BE49-F238E27FC236}">
                <a16:creationId xmlns:a16="http://schemas.microsoft.com/office/drawing/2014/main" id="{EF11747A-360D-45F4-BAAE-515C8980B50A}"/>
              </a:ext>
            </a:extLst>
          </p:cNvPr>
          <p:cNvSpPr/>
          <p:nvPr/>
        </p:nvSpPr>
        <p:spPr>
          <a:xfrm>
            <a:off x="8404860" y="5096461"/>
            <a:ext cx="1179640" cy="19959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7" name="Rectangle 39">
            <a:extLst>
              <a:ext uri="{FF2B5EF4-FFF2-40B4-BE49-F238E27FC236}">
                <a16:creationId xmlns:a16="http://schemas.microsoft.com/office/drawing/2014/main" id="{725A989B-53D2-4F6B-A113-7F333AD8C349}"/>
              </a:ext>
            </a:extLst>
          </p:cNvPr>
          <p:cNvSpPr/>
          <p:nvPr/>
        </p:nvSpPr>
        <p:spPr>
          <a:xfrm>
            <a:off x="8404860" y="5425598"/>
            <a:ext cx="1934577" cy="16284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48" name="Rectangle 40">
            <a:extLst>
              <a:ext uri="{FF2B5EF4-FFF2-40B4-BE49-F238E27FC236}">
                <a16:creationId xmlns:a16="http://schemas.microsoft.com/office/drawing/2014/main" id="{24D7DD31-A1A5-4086-8B32-C9E5B59C9939}"/>
              </a:ext>
            </a:extLst>
          </p:cNvPr>
          <p:cNvSpPr/>
          <p:nvPr/>
        </p:nvSpPr>
        <p:spPr>
          <a:xfrm>
            <a:off x="8404860" y="5753906"/>
            <a:ext cx="2040877" cy="1636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highlight>
                <a:srgbClr val="FFFF00"/>
              </a:highlight>
              <a:latin typeface="Lato Light" panose="020F0502020204030203" pitchFamily="34" charset="0"/>
            </a:endParaRPr>
          </a:p>
        </p:txBody>
      </p:sp>
      <p:sp>
        <p:nvSpPr>
          <p:cNvPr id="50" name="Rectangle 33">
            <a:extLst>
              <a:ext uri="{FF2B5EF4-FFF2-40B4-BE49-F238E27FC236}">
                <a16:creationId xmlns:a16="http://schemas.microsoft.com/office/drawing/2014/main" id="{DC802D18-B0F7-4521-8DCF-72420DF69B9E}"/>
              </a:ext>
            </a:extLst>
          </p:cNvPr>
          <p:cNvSpPr/>
          <p:nvPr/>
        </p:nvSpPr>
        <p:spPr>
          <a:xfrm>
            <a:off x="8396000" y="4439015"/>
            <a:ext cx="2869272" cy="1628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51" name="Rectangle 38">
            <a:extLst>
              <a:ext uri="{FF2B5EF4-FFF2-40B4-BE49-F238E27FC236}">
                <a16:creationId xmlns:a16="http://schemas.microsoft.com/office/drawing/2014/main" id="{7A4FB880-3398-40E0-8882-C688B20479E3}"/>
              </a:ext>
            </a:extLst>
          </p:cNvPr>
          <p:cNvSpPr/>
          <p:nvPr/>
        </p:nvSpPr>
        <p:spPr>
          <a:xfrm>
            <a:off x="8396000" y="4439015"/>
            <a:ext cx="2364312" cy="16284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59" name="Rectangle 33">
            <a:extLst>
              <a:ext uri="{FF2B5EF4-FFF2-40B4-BE49-F238E27FC236}">
                <a16:creationId xmlns:a16="http://schemas.microsoft.com/office/drawing/2014/main" id="{0F3218B7-E4CE-483A-9E20-49BB3FEF964A}"/>
              </a:ext>
            </a:extLst>
          </p:cNvPr>
          <p:cNvSpPr/>
          <p:nvPr/>
        </p:nvSpPr>
        <p:spPr>
          <a:xfrm>
            <a:off x="8429670" y="4770395"/>
            <a:ext cx="2869272" cy="1628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64" name="Rectangle 38">
            <a:extLst>
              <a:ext uri="{FF2B5EF4-FFF2-40B4-BE49-F238E27FC236}">
                <a16:creationId xmlns:a16="http://schemas.microsoft.com/office/drawing/2014/main" id="{F4AD9C10-6B19-41A7-A2F2-E5E8A579A30E}"/>
              </a:ext>
            </a:extLst>
          </p:cNvPr>
          <p:cNvSpPr/>
          <p:nvPr/>
        </p:nvSpPr>
        <p:spPr>
          <a:xfrm>
            <a:off x="8429670" y="4770395"/>
            <a:ext cx="2652670" cy="15977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srgbClr val="FFFFFF"/>
              </a:solidFill>
              <a:latin typeface="Lato Light" panose="020F0502020204030203" pitchFamily="34" charset="0"/>
            </a:endParaRPr>
          </a:p>
        </p:txBody>
      </p:sp>
      <p:sp>
        <p:nvSpPr>
          <p:cNvPr id="76" name="TextBox 70">
            <a:extLst>
              <a:ext uri="{FF2B5EF4-FFF2-40B4-BE49-F238E27FC236}">
                <a16:creationId xmlns:a16="http://schemas.microsoft.com/office/drawing/2014/main" id="{FC315F3F-0622-4113-9148-B1720515FA75}"/>
              </a:ext>
            </a:extLst>
          </p:cNvPr>
          <p:cNvSpPr txBox="1"/>
          <p:nvPr/>
        </p:nvSpPr>
        <p:spPr>
          <a:xfrm>
            <a:off x="2660196" y="1255072"/>
            <a:ext cx="3318537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Budget x </a:t>
            </a:r>
            <a:r>
              <a:rPr lang="en-US" sz="1600" b="1" dirty="0" err="1">
                <a:solidFill>
                  <a:srgbClr val="445469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Realizado</a:t>
            </a:r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  - R$ * MM </a:t>
            </a:r>
          </a:p>
        </p:txBody>
      </p:sp>
      <p:graphicFrame>
        <p:nvGraphicFramePr>
          <p:cNvPr id="77" name="Chart 69">
            <a:extLst>
              <a:ext uri="{FF2B5EF4-FFF2-40B4-BE49-F238E27FC236}">
                <a16:creationId xmlns:a16="http://schemas.microsoft.com/office/drawing/2014/main" id="{97595603-5982-4065-9BDC-684B4CFFA01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1100749"/>
              </p:ext>
            </p:extLst>
          </p:nvPr>
        </p:nvGraphicFramePr>
        <p:xfrm>
          <a:off x="4609929" y="4414385"/>
          <a:ext cx="2923657" cy="1636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8" name="TextBox 3">
            <a:extLst>
              <a:ext uri="{FF2B5EF4-FFF2-40B4-BE49-F238E27FC236}">
                <a16:creationId xmlns:a16="http://schemas.microsoft.com/office/drawing/2014/main" id="{9E42DC46-E77F-45FC-B440-7963A367F042}"/>
              </a:ext>
            </a:extLst>
          </p:cNvPr>
          <p:cNvSpPr txBox="1"/>
          <p:nvPr/>
        </p:nvSpPr>
        <p:spPr>
          <a:xfrm>
            <a:off x="0" y="319265"/>
            <a:ext cx="12192000" cy="553998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 defTabSz="914217"/>
            <a:r>
              <a:rPr lang="en-US" sz="3000" b="1" dirty="0">
                <a:solidFill>
                  <a:srgbClr val="001420"/>
                </a:solidFill>
                <a:latin typeface="Montserrat" panose="02000505000000020004" pitchFamily="2" charset="0"/>
                <a:ea typeface="Lato Light" panose="020F0502020204030203" pitchFamily="34" charset="0"/>
                <a:cs typeface="Poppins" pitchFamily="2" charset="77"/>
              </a:rPr>
              <a:t>S&amp;OP DEMAND DASHBOARD MANAGEMENT </a:t>
            </a:r>
          </a:p>
        </p:txBody>
      </p:sp>
      <p:graphicFrame>
        <p:nvGraphicFramePr>
          <p:cNvPr id="79" name="Chart 57">
            <a:extLst>
              <a:ext uri="{FF2B5EF4-FFF2-40B4-BE49-F238E27FC236}">
                <a16:creationId xmlns:a16="http://schemas.microsoft.com/office/drawing/2014/main" id="{79E66F6F-E5A7-4594-ADD0-6879C8FCBF1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4928475"/>
              </p:ext>
            </p:extLst>
          </p:nvPr>
        </p:nvGraphicFramePr>
        <p:xfrm>
          <a:off x="8114565" y="1511200"/>
          <a:ext cx="3091941" cy="21023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0" name="TextBox 70">
            <a:extLst>
              <a:ext uri="{FF2B5EF4-FFF2-40B4-BE49-F238E27FC236}">
                <a16:creationId xmlns:a16="http://schemas.microsoft.com/office/drawing/2014/main" id="{2A7365C5-2622-48C7-8E6D-614DBE263BEA}"/>
              </a:ext>
            </a:extLst>
          </p:cNvPr>
          <p:cNvSpPr txBox="1"/>
          <p:nvPr/>
        </p:nvSpPr>
        <p:spPr>
          <a:xfrm>
            <a:off x="8933984" y="1155087"/>
            <a:ext cx="1664238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YTD – R$ * MM</a:t>
            </a:r>
          </a:p>
        </p:txBody>
      </p:sp>
    </p:spTree>
    <p:extLst>
      <p:ext uri="{BB962C8B-B14F-4D97-AF65-F5344CB8AC3E}">
        <p14:creationId xmlns:p14="http://schemas.microsoft.com/office/powerpoint/2010/main" val="27025830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578E70E-0212-314C-96F4-AF424A5BABB9}"/>
              </a:ext>
            </a:extLst>
          </p:cNvPr>
          <p:cNvSpPr txBox="1"/>
          <p:nvPr/>
        </p:nvSpPr>
        <p:spPr>
          <a:xfrm>
            <a:off x="0" y="223955"/>
            <a:ext cx="121919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>
              <a:defRPr/>
            </a:pPr>
            <a:r>
              <a:rPr lang="en-US" sz="3000" b="1" dirty="0">
                <a:solidFill>
                  <a:srgbClr val="001420"/>
                </a:solidFill>
                <a:latin typeface="Montserrat" panose="02000505000000020004" pitchFamily="2" charset="0"/>
                <a:cs typeface="Poppins" pitchFamily="2" charset="77"/>
              </a:rPr>
              <a:t>S&amp;OP EXECUTIVE MEETING -  YTD 2021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C369322E-DB2C-E14E-88D7-AA82F52A47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96914126"/>
              </p:ext>
            </p:extLst>
          </p:nvPr>
        </p:nvGraphicFramePr>
        <p:xfrm>
          <a:off x="762000" y="1354080"/>
          <a:ext cx="10980484" cy="24429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BF9B9E00-B3D3-654C-90E3-24AA22696EAC}"/>
              </a:ext>
            </a:extLst>
          </p:cNvPr>
          <p:cNvSpPr txBox="1"/>
          <p:nvPr/>
        </p:nvSpPr>
        <p:spPr>
          <a:xfrm>
            <a:off x="762000" y="936988"/>
            <a:ext cx="2728632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>
              <a:defRPr/>
            </a:pPr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WORKING CAPITAL DAYS</a:t>
            </a:r>
          </a:p>
        </p:txBody>
      </p:sp>
      <p:grpSp>
        <p:nvGrpSpPr>
          <p:cNvPr id="26" name="Group 82">
            <a:extLst>
              <a:ext uri="{FF2B5EF4-FFF2-40B4-BE49-F238E27FC236}">
                <a16:creationId xmlns:a16="http://schemas.microsoft.com/office/drawing/2014/main" id="{A9A6029E-CB67-4106-B2E7-22B84D38DA96}"/>
              </a:ext>
            </a:extLst>
          </p:cNvPr>
          <p:cNvGrpSpPr/>
          <p:nvPr/>
        </p:nvGrpSpPr>
        <p:grpSpPr>
          <a:xfrm>
            <a:off x="4925434" y="4670301"/>
            <a:ext cx="2625877" cy="1294463"/>
            <a:chOff x="7121909" y="4492217"/>
            <a:chExt cx="6781128" cy="3342853"/>
          </a:xfrm>
        </p:grpSpPr>
        <p:grpSp>
          <p:nvGrpSpPr>
            <p:cNvPr id="27" name="Group 83">
              <a:extLst>
                <a:ext uri="{FF2B5EF4-FFF2-40B4-BE49-F238E27FC236}">
                  <a16:creationId xmlns:a16="http://schemas.microsoft.com/office/drawing/2014/main" id="{6BA6E2BB-B20A-4E9C-A0BF-68D3D4553345}"/>
                </a:ext>
              </a:extLst>
            </p:cNvPr>
            <p:cNvGrpSpPr/>
            <p:nvPr/>
          </p:nvGrpSpPr>
          <p:grpSpPr>
            <a:xfrm>
              <a:off x="7121909" y="4492217"/>
              <a:ext cx="6781128" cy="3342853"/>
              <a:chOff x="7121908" y="2839453"/>
              <a:chExt cx="10133835" cy="4995617"/>
            </a:xfrm>
          </p:grpSpPr>
          <p:sp>
            <p:nvSpPr>
              <p:cNvPr id="31" name="Freeform 87">
                <a:extLst>
                  <a:ext uri="{FF2B5EF4-FFF2-40B4-BE49-F238E27FC236}">
                    <a16:creationId xmlns:a16="http://schemas.microsoft.com/office/drawing/2014/main" id="{BA3294DE-FDA1-4AC3-9F78-6981C2EF82E0}"/>
                  </a:ext>
                </a:extLst>
              </p:cNvPr>
              <p:cNvSpPr/>
              <p:nvPr/>
            </p:nvSpPr>
            <p:spPr>
              <a:xfrm>
                <a:off x="10690084" y="2839453"/>
                <a:ext cx="3024229" cy="2846350"/>
              </a:xfrm>
              <a:custGeom>
                <a:avLst/>
                <a:gdLst>
                  <a:gd name="connsiteX0" fmla="*/ 1498741 w 3024229"/>
                  <a:gd name="connsiteY0" fmla="*/ 0 h 2846350"/>
                  <a:gd name="connsiteX1" fmla="*/ 3006037 w 3024229"/>
                  <a:gd name="connsiteY1" fmla="*/ 227882 h 2846350"/>
                  <a:gd name="connsiteX2" fmla="*/ 3024229 w 3024229"/>
                  <a:gd name="connsiteY2" fmla="*/ 234038 h 2846350"/>
                  <a:gd name="connsiteX3" fmla="*/ 2158334 w 3024229"/>
                  <a:gd name="connsiteY3" fmla="*/ 2846350 h 2846350"/>
                  <a:gd name="connsiteX4" fmla="*/ 1966093 w 3024229"/>
                  <a:gd name="connsiteY4" fmla="*/ 2796919 h 2846350"/>
                  <a:gd name="connsiteX5" fmla="*/ 1498741 w 3024229"/>
                  <a:gd name="connsiteY5" fmla="*/ 2749806 h 2846350"/>
                  <a:gd name="connsiteX6" fmla="*/ 1031389 w 3024229"/>
                  <a:gd name="connsiteY6" fmla="*/ 2796919 h 2846350"/>
                  <a:gd name="connsiteX7" fmla="*/ 851609 w 3024229"/>
                  <a:gd name="connsiteY7" fmla="*/ 2843146 h 2846350"/>
                  <a:gd name="connsiteX8" fmla="*/ 0 w 3024229"/>
                  <a:gd name="connsiteY8" fmla="*/ 225453 h 2846350"/>
                  <a:gd name="connsiteX9" fmla="*/ 231977 w 3024229"/>
                  <a:gd name="connsiteY9" fmla="*/ 159578 h 2846350"/>
                  <a:gd name="connsiteX10" fmla="*/ 1498741 w 3024229"/>
                  <a:gd name="connsiteY10" fmla="*/ 0 h 2846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24229" h="2846350">
                    <a:moveTo>
                      <a:pt x="1498741" y="0"/>
                    </a:moveTo>
                    <a:cubicBezTo>
                      <a:pt x="2023629" y="0"/>
                      <a:pt x="2529883" y="79782"/>
                      <a:pt x="3006037" y="227882"/>
                    </a:cubicBezTo>
                    <a:lnTo>
                      <a:pt x="3024229" y="234038"/>
                    </a:lnTo>
                    <a:lnTo>
                      <a:pt x="2158334" y="2846350"/>
                    </a:lnTo>
                    <a:lnTo>
                      <a:pt x="1966093" y="2796919"/>
                    </a:lnTo>
                    <a:cubicBezTo>
                      <a:pt x="1815134" y="2766029"/>
                      <a:pt x="1658832" y="2749806"/>
                      <a:pt x="1498741" y="2749806"/>
                    </a:cubicBezTo>
                    <a:cubicBezTo>
                      <a:pt x="1338650" y="2749806"/>
                      <a:pt x="1182348" y="2766029"/>
                      <a:pt x="1031389" y="2796919"/>
                    </a:cubicBezTo>
                    <a:lnTo>
                      <a:pt x="851609" y="2843146"/>
                    </a:lnTo>
                    <a:lnTo>
                      <a:pt x="0" y="225453"/>
                    </a:lnTo>
                    <a:lnTo>
                      <a:pt x="231977" y="159578"/>
                    </a:lnTo>
                    <a:cubicBezTo>
                      <a:pt x="636868" y="55405"/>
                      <a:pt x="1061334" y="0"/>
                      <a:pt x="149874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66">
                      <a:shade val="30000"/>
                      <a:satMod val="115000"/>
                    </a:srgbClr>
                  </a:gs>
                  <a:gs pos="50000">
                    <a:srgbClr val="FFFF66">
                      <a:shade val="67500"/>
                      <a:satMod val="115000"/>
                    </a:srgbClr>
                  </a:gs>
                  <a:gs pos="100000">
                    <a:srgbClr val="FFFF66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7">
                  <a:defRPr/>
                </a:pPr>
                <a:endParaRPr lang="en-US">
                  <a:solidFill>
                    <a:srgbClr val="737572"/>
                  </a:solidFill>
                  <a:latin typeface="Calibri" panose="020F0502020204030204"/>
                </a:endParaRPr>
              </a:p>
            </p:txBody>
          </p:sp>
          <p:sp>
            <p:nvSpPr>
              <p:cNvPr id="32" name="Freeform 88">
                <a:extLst>
                  <a:ext uri="{FF2B5EF4-FFF2-40B4-BE49-F238E27FC236}">
                    <a16:creationId xmlns:a16="http://schemas.microsoft.com/office/drawing/2014/main" id="{A4CF2D89-B1CC-4EFF-B5A2-DEBFB1521A26}"/>
                  </a:ext>
                </a:extLst>
              </p:cNvPr>
              <p:cNvSpPr/>
              <p:nvPr/>
            </p:nvSpPr>
            <p:spPr>
              <a:xfrm>
                <a:off x="8159771" y="3111382"/>
                <a:ext cx="3243097" cy="3359774"/>
              </a:xfrm>
              <a:custGeom>
                <a:avLst/>
                <a:gdLst>
                  <a:gd name="connsiteX0" fmla="*/ 2391581 w 3243097"/>
                  <a:gd name="connsiteY0" fmla="*/ 0 h 3359774"/>
                  <a:gd name="connsiteX1" fmla="*/ 3243097 w 3243097"/>
                  <a:gd name="connsiteY1" fmla="*/ 2617405 h 3359774"/>
                  <a:gd name="connsiteX2" fmla="*/ 3126410 w 3243097"/>
                  <a:gd name="connsiteY2" fmla="*/ 2660112 h 3359774"/>
                  <a:gd name="connsiteX3" fmla="*/ 2239631 w 3243097"/>
                  <a:gd name="connsiteY3" fmla="*/ 3321763 h 3359774"/>
                  <a:gd name="connsiteX4" fmla="*/ 2211207 w 3243097"/>
                  <a:gd name="connsiteY4" fmla="*/ 3359774 h 3359774"/>
                  <a:gd name="connsiteX5" fmla="*/ 0 w 3243097"/>
                  <a:gd name="connsiteY5" fmla="*/ 1722466 h 3359774"/>
                  <a:gd name="connsiteX6" fmla="*/ 117747 w 3243097"/>
                  <a:gd name="connsiteY6" fmla="*/ 1572631 h 3359774"/>
                  <a:gd name="connsiteX7" fmla="*/ 2286242 w 3243097"/>
                  <a:gd name="connsiteY7" fmla="*/ 35642 h 3359774"/>
                  <a:gd name="connsiteX8" fmla="*/ 2391581 w 3243097"/>
                  <a:gd name="connsiteY8" fmla="*/ 0 h 33597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243097" h="3359774">
                    <a:moveTo>
                      <a:pt x="2391581" y="0"/>
                    </a:moveTo>
                    <a:lnTo>
                      <a:pt x="3243097" y="2617405"/>
                    </a:lnTo>
                    <a:lnTo>
                      <a:pt x="3126410" y="2660112"/>
                    </a:lnTo>
                    <a:cubicBezTo>
                      <a:pt x="2779614" y="2806795"/>
                      <a:pt x="2475926" y="3035440"/>
                      <a:pt x="2239631" y="3321763"/>
                    </a:cubicBezTo>
                    <a:lnTo>
                      <a:pt x="2211207" y="3359774"/>
                    </a:lnTo>
                    <a:lnTo>
                      <a:pt x="0" y="1722466"/>
                    </a:lnTo>
                    <a:lnTo>
                      <a:pt x="117747" y="1572631"/>
                    </a:lnTo>
                    <a:cubicBezTo>
                      <a:pt x="685889" y="884203"/>
                      <a:pt x="1432270" y="348323"/>
                      <a:pt x="2286242" y="35642"/>
                    </a:cubicBezTo>
                    <a:lnTo>
                      <a:pt x="239158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7">
                  <a:defRPr/>
                </a:pPr>
                <a:endParaRPr lang="en-US">
                  <a:solidFill>
                    <a:srgbClr val="737572"/>
                  </a:solidFill>
                  <a:latin typeface="Calibri" panose="020F0502020204030204"/>
                </a:endParaRPr>
              </a:p>
            </p:txBody>
          </p:sp>
          <p:sp>
            <p:nvSpPr>
              <p:cNvPr id="33" name="Freeform 89">
                <a:extLst>
                  <a:ext uri="{FF2B5EF4-FFF2-40B4-BE49-F238E27FC236}">
                    <a16:creationId xmlns:a16="http://schemas.microsoft.com/office/drawing/2014/main" id="{12D47036-B706-4DC7-942B-17457A2D9783}"/>
                  </a:ext>
                </a:extLst>
              </p:cNvPr>
              <p:cNvSpPr/>
              <p:nvPr/>
            </p:nvSpPr>
            <p:spPr>
              <a:xfrm>
                <a:off x="12986839" y="3120384"/>
                <a:ext cx="3271388" cy="3374959"/>
              </a:xfrm>
              <a:custGeom>
                <a:avLst/>
                <a:gdLst>
                  <a:gd name="connsiteX0" fmla="*/ 866062 w 3271388"/>
                  <a:gd name="connsiteY0" fmla="*/ 0 h 3374959"/>
                  <a:gd name="connsiteX1" fmla="*/ 944797 w 3271388"/>
                  <a:gd name="connsiteY1" fmla="*/ 26641 h 3374959"/>
                  <a:gd name="connsiteX2" fmla="*/ 3263768 w 3271388"/>
                  <a:gd name="connsiteY2" fmla="*/ 1755113 h 3374959"/>
                  <a:gd name="connsiteX3" fmla="*/ 3271388 w 3271388"/>
                  <a:gd name="connsiteY3" fmla="*/ 1765829 h 3374959"/>
                  <a:gd name="connsiteX4" fmla="*/ 1037918 w 3271388"/>
                  <a:gd name="connsiteY4" fmla="*/ 3374959 h 3374959"/>
                  <a:gd name="connsiteX5" fmla="*/ 991408 w 3271388"/>
                  <a:gd name="connsiteY5" fmla="*/ 3312762 h 3374959"/>
                  <a:gd name="connsiteX6" fmla="*/ 104629 w 3271388"/>
                  <a:gd name="connsiteY6" fmla="*/ 2651111 h 3374959"/>
                  <a:gd name="connsiteX7" fmla="*/ 0 w 3271388"/>
                  <a:gd name="connsiteY7" fmla="*/ 2612817 h 3374959"/>
                  <a:gd name="connsiteX8" fmla="*/ 866062 w 3271388"/>
                  <a:gd name="connsiteY8" fmla="*/ 0 h 33749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271388" h="3374959">
                    <a:moveTo>
                      <a:pt x="866062" y="0"/>
                    </a:moveTo>
                    <a:lnTo>
                      <a:pt x="944797" y="26641"/>
                    </a:lnTo>
                    <a:cubicBezTo>
                      <a:pt x="1876403" y="367748"/>
                      <a:pt x="2679967" y="974479"/>
                      <a:pt x="3263768" y="1755113"/>
                    </a:cubicBezTo>
                    <a:lnTo>
                      <a:pt x="3271388" y="1765829"/>
                    </a:lnTo>
                    <a:lnTo>
                      <a:pt x="1037918" y="3374959"/>
                    </a:lnTo>
                    <a:lnTo>
                      <a:pt x="991408" y="3312762"/>
                    </a:lnTo>
                    <a:cubicBezTo>
                      <a:pt x="755113" y="3026439"/>
                      <a:pt x="451425" y="2797794"/>
                      <a:pt x="104629" y="2651111"/>
                    </a:cubicBezTo>
                    <a:lnTo>
                      <a:pt x="0" y="2612817"/>
                    </a:lnTo>
                    <a:lnTo>
                      <a:pt x="866062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7">
                  <a:defRPr/>
                </a:pPr>
                <a:endParaRPr lang="en-US">
                  <a:solidFill>
                    <a:srgbClr val="737572"/>
                  </a:solidFill>
                  <a:latin typeface="Calibri" panose="020F0502020204030204"/>
                </a:endParaRPr>
              </a:p>
            </p:txBody>
          </p:sp>
          <p:sp>
            <p:nvSpPr>
              <p:cNvPr id="34" name="Freeform 90">
                <a:extLst>
                  <a:ext uri="{FF2B5EF4-FFF2-40B4-BE49-F238E27FC236}">
                    <a16:creationId xmlns:a16="http://schemas.microsoft.com/office/drawing/2014/main" id="{DC1CA9CE-4CE4-47EA-B511-1528790B15B7}"/>
                  </a:ext>
                </a:extLst>
              </p:cNvPr>
              <p:cNvSpPr/>
              <p:nvPr/>
            </p:nvSpPr>
            <p:spPr>
              <a:xfrm>
                <a:off x="7121908" y="4951593"/>
                <a:ext cx="3161453" cy="2883477"/>
              </a:xfrm>
              <a:custGeom>
                <a:avLst/>
                <a:gdLst>
                  <a:gd name="connsiteX0" fmla="*/ 951022 w 3161453"/>
                  <a:gd name="connsiteY0" fmla="*/ 0 h 2883477"/>
                  <a:gd name="connsiteX1" fmla="*/ 3161453 w 3161453"/>
                  <a:gd name="connsiteY1" fmla="*/ 1636734 h 2883477"/>
                  <a:gd name="connsiteX2" fmla="*/ 3143998 w 3161453"/>
                  <a:gd name="connsiteY2" fmla="*/ 1660075 h 2883477"/>
                  <a:gd name="connsiteX3" fmla="*/ 2759929 w 3161453"/>
                  <a:gd name="connsiteY3" fmla="*/ 2719528 h 2883477"/>
                  <a:gd name="connsiteX4" fmla="*/ 2751650 w 3161453"/>
                  <a:gd name="connsiteY4" fmla="*/ 2883477 h 2883477"/>
                  <a:gd name="connsiteX5" fmla="*/ 0 w 3161453"/>
                  <a:gd name="connsiteY5" fmla="*/ 2883477 h 2883477"/>
                  <a:gd name="connsiteX6" fmla="*/ 4745 w 3161453"/>
                  <a:gd name="connsiteY6" fmla="*/ 2695790 h 2883477"/>
                  <a:gd name="connsiteX7" fmla="*/ 863816 w 3161453"/>
                  <a:gd name="connsiteY7" fmla="*/ 122632 h 2883477"/>
                  <a:gd name="connsiteX8" fmla="*/ 951022 w 3161453"/>
                  <a:gd name="connsiteY8" fmla="*/ 0 h 28834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161453" h="2883477">
                    <a:moveTo>
                      <a:pt x="951022" y="0"/>
                    </a:moveTo>
                    <a:lnTo>
                      <a:pt x="3161453" y="1636734"/>
                    </a:lnTo>
                    <a:lnTo>
                      <a:pt x="3143998" y="1660075"/>
                    </a:lnTo>
                    <a:cubicBezTo>
                      <a:pt x="2935631" y="1968499"/>
                      <a:pt x="2799513" y="2329744"/>
                      <a:pt x="2759929" y="2719528"/>
                    </a:cubicBezTo>
                    <a:lnTo>
                      <a:pt x="2751650" y="2883477"/>
                    </a:lnTo>
                    <a:lnTo>
                      <a:pt x="0" y="2883477"/>
                    </a:lnTo>
                    <a:lnTo>
                      <a:pt x="4745" y="2695790"/>
                    </a:lnTo>
                    <a:cubicBezTo>
                      <a:pt x="52918" y="1745467"/>
                      <a:pt x="362824" y="864198"/>
                      <a:pt x="863816" y="122632"/>
                    </a:cubicBezTo>
                    <a:lnTo>
                      <a:pt x="951022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7">
                  <a:defRPr/>
                </a:pPr>
                <a:endParaRPr lang="en-US" dirty="0">
                  <a:solidFill>
                    <a:srgbClr val="737572"/>
                  </a:solidFill>
                  <a:latin typeface="Calibri" panose="020F0502020204030204"/>
                </a:endParaRPr>
              </a:p>
            </p:txBody>
          </p:sp>
          <p:sp>
            <p:nvSpPr>
              <p:cNvPr id="35" name="Freeform 91">
                <a:extLst>
                  <a:ext uri="{FF2B5EF4-FFF2-40B4-BE49-F238E27FC236}">
                    <a16:creationId xmlns:a16="http://schemas.microsoft.com/office/drawing/2014/main" id="{182004BE-F1B8-472C-A4B7-62CB9147DA6A}"/>
                  </a:ext>
                </a:extLst>
              </p:cNvPr>
              <p:cNvSpPr/>
              <p:nvPr/>
            </p:nvSpPr>
            <p:spPr>
              <a:xfrm>
                <a:off x="14112304" y="5005445"/>
                <a:ext cx="3143439" cy="2829624"/>
              </a:xfrm>
              <a:custGeom>
                <a:avLst/>
                <a:gdLst>
                  <a:gd name="connsiteX0" fmla="*/ 2230713 w 3143439"/>
                  <a:gd name="connsiteY0" fmla="*/ 0 h 2829624"/>
                  <a:gd name="connsiteX1" fmla="*/ 2279623 w 3143439"/>
                  <a:gd name="connsiteY1" fmla="*/ 68779 h 2829624"/>
                  <a:gd name="connsiteX2" fmla="*/ 3138693 w 3143439"/>
                  <a:gd name="connsiteY2" fmla="*/ 2641937 h 2829624"/>
                  <a:gd name="connsiteX3" fmla="*/ 3143439 w 3143439"/>
                  <a:gd name="connsiteY3" fmla="*/ 2829624 h 2829624"/>
                  <a:gd name="connsiteX4" fmla="*/ 391788 w 3143439"/>
                  <a:gd name="connsiteY4" fmla="*/ 2829624 h 2829624"/>
                  <a:gd name="connsiteX5" fmla="*/ 383509 w 3143439"/>
                  <a:gd name="connsiteY5" fmla="*/ 2665675 h 2829624"/>
                  <a:gd name="connsiteX6" fmla="*/ 115596 w 3143439"/>
                  <a:gd name="connsiteY6" fmla="*/ 1797420 h 2829624"/>
                  <a:gd name="connsiteX7" fmla="*/ 0 w 3143439"/>
                  <a:gd name="connsiteY7" fmla="*/ 1607144 h 2829624"/>
                  <a:gd name="connsiteX8" fmla="*/ 2230713 w 3143439"/>
                  <a:gd name="connsiteY8" fmla="*/ 0 h 282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143439" h="2829624">
                    <a:moveTo>
                      <a:pt x="2230713" y="0"/>
                    </a:moveTo>
                    <a:lnTo>
                      <a:pt x="2279623" y="68779"/>
                    </a:lnTo>
                    <a:cubicBezTo>
                      <a:pt x="2780615" y="810345"/>
                      <a:pt x="3090521" y="1691614"/>
                      <a:pt x="3138693" y="2641937"/>
                    </a:cubicBezTo>
                    <a:lnTo>
                      <a:pt x="3143439" y="2829624"/>
                    </a:lnTo>
                    <a:lnTo>
                      <a:pt x="391788" y="2829624"/>
                    </a:lnTo>
                    <a:lnTo>
                      <a:pt x="383509" y="2665675"/>
                    </a:lnTo>
                    <a:cubicBezTo>
                      <a:pt x="351842" y="2353848"/>
                      <a:pt x="258393" y="2060286"/>
                      <a:pt x="115596" y="1797420"/>
                    </a:cubicBezTo>
                    <a:lnTo>
                      <a:pt x="0" y="1607144"/>
                    </a:lnTo>
                    <a:lnTo>
                      <a:pt x="2230713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7">
                  <a:defRPr/>
                </a:pPr>
                <a:endParaRPr lang="en-US">
                  <a:solidFill>
                    <a:srgbClr val="737572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28" name="Freeform 84">
              <a:extLst>
                <a:ext uri="{FF2B5EF4-FFF2-40B4-BE49-F238E27FC236}">
                  <a16:creationId xmlns:a16="http://schemas.microsoft.com/office/drawing/2014/main" id="{003288E2-C03F-45DE-9310-29170D4FE74D}"/>
                </a:ext>
              </a:extLst>
            </p:cNvPr>
            <p:cNvSpPr/>
            <p:nvPr/>
          </p:nvSpPr>
          <p:spPr>
            <a:xfrm>
              <a:off x="9004496" y="6387667"/>
              <a:ext cx="3024020" cy="1433847"/>
            </a:xfrm>
            <a:custGeom>
              <a:avLst/>
              <a:gdLst>
                <a:gd name="connsiteX0" fmla="*/ 1512010 w 3024020"/>
                <a:gd name="connsiteY0" fmla="*/ 0 h 1433847"/>
                <a:gd name="connsiteX1" fmla="*/ 3020349 w 3024020"/>
                <a:gd name="connsiteY1" fmla="*/ 1361148 h 1433847"/>
                <a:gd name="connsiteX2" fmla="*/ 3024020 w 3024020"/>
                <a:gd name="connsiteY2" fmla="*/ 1433847 h 1433847"/>
                <a:gd name="connsiteX3" fmla="*/ 0 w 3024020"/>
                <a:gd name="connsiteY3" fmla="*/ 1433847 h 1433847"/>
                <a:gd name="connsiteX4" fmla="*/ 3671 w 3024020"/>
                <a:gd name="connsiteY4" fmla="*/ 1361148 h 1433847"/>
                <a:gd name="connsiteX5" fmla="*/ 1512010 w 3024020"/>
                <a:gd name="connsiteY5" fmla="*/ 0 h 14338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24020" h="1433847">
                  <a:moveTo>
                    <a:pt x="1512010" y="0"/>
                  </a:moveTo>
                  <a:cubicBezTo>
                    <a:pt x="2297031" y="0"/>
                    <a:pt x="2942706" y="596612"/>
                    <a:pt x="3020349" y="1361148"/>
                  </a:cubicBezTo>
                  <a:lnTo>
                    <a:pt x="3024020" y="1433847"/>
                  </a:lnTo>
                  <a:lnTo>
                    <a:pt x="0" y="1433847"/>
                  </a:lnTo>
                  <a:lnTo>
                    <a:pt x="3671" y="1361148"/>
                  </a:lnTo>
                  <a:cubicBezTo>
                    <a:pt x="81314" y="596612"/>
                    <a:pt x="726989" y="0"/>
                    <a:pt x="1512010" y="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>
                <a:defRPr/>
              </a:pPr>
              <a:endParaRPr lang="en-US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Triangle 85">
              <a:extLst>
                <a:ext uri="{FF2B5EF4-FFF2-40B4-BE49-F238E27FC236}">
                  <a16:creationId xmlns:a16="http://schemas.microsoft.com/office/drawing/2014/main" id="{339BD39C-64E3-4EA8-B6F9-8FF9572EAA68}"/>
                </a:ext>
              </a:extLst>
            </p:cNvPr>
            <p:cNvSpPr/>
            <p:nvPr/>
          </p:nvSpPr>
          <p:spPr>
            <a:xfrm>
              <a:off x="10398173" y="5244667"/>
              <a:ext cx="228600" cy="2286000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>
                <a:defRPr/>
              </a:pPr>
              <a:endParaRPr lang="en-US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Oval 86">
              <a:extLst>
                <a:ext uri="{FF2B5EF4-FFF2-40B4-BE49-F238E27FC236}">
                  <a16:creationId xmlns:a16="http://schemas.microsoft.com/office/drawing/2014/main" id="{81A1411F-8780-4A40-BAEE-09640ED7AF67}"/>
                </a:ext>
              </a:extLst>
            </p:cNvPr>
            <p:cNvSpPr/>
            <p:nvPr/>
          </p:nvSpPr>
          <p:spPr>
            <a:xfrm>
              <a:off x="10316390" y="7400595"/>
              <a:ext cx="392167" cy="39216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4217">
                <a:defRPr/>
              </a:pPr>
              <a:endParaRPr lang="en-US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  <p:grpSp>
        <p:nvGrpSpPr>
          <p:cNvPr id="36" name="Group 92">
            <a:extLst>
              <a:ext uri="{FF2B5EF4-FFF2-40B4-BE49-F238E27FC236}">
                <a16:creationId xmlns:a16="http://schemas.microsoft.com/office/drawing/2014/main" id="{80A48E4F-8EE0-410C-A1AC-C99EA324D143}"/>
              </a:ext>
            </a:extLst>
          </p:cNvPr>
          <p:cNvGrpSpPr/>
          <p:nvPr/>
        </p:nvGrpSpPr>
        <p:grpSpPr>
          <a:xfrm>
            <a:off x="8506049" y="4670301"/>
            <a:ext cx="2625877" cy="1294463"/>
            <a:chOff x="7121909" y="4492217"/>
            <a:chExt cx="6781128" cy="3342853"/>
          </a:xfrm>
        </p:grpSpPr>
        <p:grpSp>
          <p:nvGrpSpPr>
            <p:cNvPr id="37" name="Group 93">
              <a:extLst>
                <a:ext uri="{FF2B5EF4-FFF2-40B4-BE49-F238E27FC236}">
                  <a16:creationId xmlns:a16="http://schemas.microsoft.com/office/drawing/2014/main" id="{7D6B2795-C8F5-44B4-B90D-60DEFA1795EE}"/>
                </a:ext>
              </a:extLst>
            </p:cNvPr>
            <p:cNvGrpSpPr/>
            <p:nvPr/>
          </p:nvGrpSpPr>
          <p:grpSpPr>
            <a:xfrm>
              <a:off x="7121909" y="4492217"/>
              <a:ext cx="6781128" cy="3342853"/>
              <a:chOff x="7121908" y="2839453"/>
              <a:chExt cx="10133835" cy="4995617"/>
            </a:xfrm>
          </p:grpSpPr>
          <p:sp>
            <p:nvSpPr>
              <p:cNvPr id="41" name="Freeform 97">
                <a:extLst>
                  <a:ext uri="{FF2B5EF4-FFF2-40B4-BE49-F238E27FC236}">
                    <a16:creationId xmlns:a16="http://schemas.microsoft.com/office/drawing/2014/main" id="{0816630C-6678-4100-8B30-212D24A0AAA8}"/>
                  </a:ext>
                </a:extLst>
              </p:cNvPr>
              <p:cNvSpPr/>
              <p:nvPr/>
            </p:nvSpPr>
            <p:spPr>
              <a:xfrm>
                <a:off x="10690084" y="2839453"/>
                <a:ext cx="3024229" cy="2846350"/>
              </a:xfrm>
              <a:custGeom>
                <a:avLst/>
                <a:gdLst>
                  <a:gd name="connsiteX0" fmla="*/ 1498741 w 3024229"/>
                  <a:gd name="connsiteY0" fmla="*/ 0 h 2846350"/>
                  <a:gd name="connsiteX1" fmla="*/ 3006037 w 3024229"/>
                  <a:gd name="connsiteY1" fmla="*/ 227882 h 2846350"/>
                  <a:gd name="connsiteX2" fmla="*/ 3024229 w 3024229"/>
                  <a:gd name="connsiteY2" fmla="*/ 234038 h 2846350"/>
                  <a:gd name="connsiteX3" fmla="*/ 2158334 w 3024229"/>
                  <a:gd name="connsiteY3" fmla="*/ 2846350 h 2846350"/>
                  <a:gd name="connsiteX4" fmla="*/ 1966093 w 3024229"/>
                  <a:gd name="connsiteY4" fmla="*/ 2796919 h 2846350"/>
                  <a:gd name="connsiteX5" fmla="*/ 1498741 w 3024229"/>
                  <a:gd name="connsiteY5" fmla="*/ 2749806 h 2846350"/>
                  <a:gd name="connsiteX6" fmla="*/ 1031389 w 3024229"/>
                  <a:gd name="connsiteY6" fmla="*/ 2796919 h 2846350"/>
                  <a:gd name="connsiteX7" fmla="*/ 851609 w 3024229"/>
                  <a:gd name="connsiteY7" fmla="*/ 2843146 h 2846350"/>
                  <a:gd name="connsiteX8" fmla="*/ 0 w 3024229"/>
                  <a:gd name="connsiteY8" fmla="*/ 225453 h 2846350"/>
                  <a:gd name="connsiteX9" fmla="*/ 231977 w 3024229"/>
                  <a:gd name="connsiteY9" fmla="*/ 159578 h 2846350"/>
                  <a:gd name="connsiteX10" fmla="*/ 1498741 w 3024229"/>
                  <a:gd name="connsiteY10" fmla="*/ 0 h 2846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24229" h="2846350">
                    <a:moveTo>
                      <a:pt x="1498741" y="0"/>
                    </a:moveTo>
                    <a:cubicBezTo>
                      <a:pt x="2023629" y="0"/>
                      <a:pt x="2529883" y="79782"/>
                      <a:pt x="3006037" y="227882"/>
                    </a:cubicBezTo>
                    <a:lnTo>
                      <a:pt x="3024229" y="234038"/>
                    </a:lnTo>
                    <a:lnTo>
                      <a:pt x="2158334" y="2846350"/>
                    </a:lnTo>
                    <a:lnTo>
                      <a:pt x="1966093" y="2796919"/>
                    </a:lnTo>
                    <a:cubicBezTo>
                      <a:pt x="1815134" y="2766029"/>
                      <a:pt x="1658832" y="2749806"/>
                      <a:pt x="1498741" y="2749806"/>
                    </a:cubicBezTo>
                    <a:cubicBezTo>
                      <a:pt x="1338650" y="2749806"/>
                      <a:pt x="1182348" y="2766029"/>
                      <a:pt x="1031389" y="2796919"/>
                    </a:cubicBezTo>
                    <a:lnTo>
                      <a:pt x="851609" y="2843146"/>
                    </a:lnTo>
                    <a:lnTo>
                      <a:pt x="0" y="225453"/>
                    </a:lnTo>
                    <a:lnTo>
                      <a:pt x="231977" y="159578"/>
                    </a:lnTo>
                    <a:cubicBezTo>
                      <a:pt x="636868" y="55405"/>
                      <a:pt x="1061334" y="0"/>
                      <a:pt x="149874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7">
                  <a:defRPr/>
                </a:pPr>
                <a:endParaRPr lang="en-US">
                  <a:solidFill>
                    <a:srgbClr val="737572"/>
                  </a:solidFill>
                  <a:latin typeface="Calibri" panose="020F0502020204030204"/>
                </a:endParaRPr>
              </a:p>
            </p:txBody>
          </p:sp>
          <p:sp>
            <p:nvSpPr>
              <p:cNvPr id="42" name="Freeform 98">
                <a:extLst>
                  <a:ext uri="{FF2B5EF4-FFF2-40B4-BE49-F238E27FC236}">
                    <a16:creationId xmlns:a16="http://schemas.microsoft.com/office/drawing/2014/main" id="{969544ED-5E5A-4345-A5F0-3922C9C90A7E}"/>
                  </a:ext>
                </a:extLst>
              </p:cNvPr>
              <p:cNvSpPr/>
              <p:nvPr/>
            </p:nvSpPr>
            <p:spPr>
              <a:xfrm>
                <a:off x="8159771" y="3111382"/>
                <a:ext cx="3243097" cy="3359774"/>
              </a:xfrm>
              <a:custGeom>
                <a:avLst/>
                <a:gdLst>
                  <a:gd name="connsiteX0" fmla="*/ 2391581 w 3243097"/>
                  <a:gd name="connsiteY0" fmla="*/ 0 h 3359774"/>
                  <a:gd name="connsiteX1" fmla="*/ 3243097 w 3243097"/>
                  <a:gd name="connsiteY1" fmla="*/ 2617405 h 3359774"/>
                  <a:gd name="connsiteX2" fmla="*/ 3126410 w 3243097"/>
                  <a:gd name="connsiteY2" fmla="*/ 2660112 h 3359774"/>
                  <a:gd name="connsiteX3" fmla="*/ 2239631 w 3243097"/>
                  <a:gd name="connsiteY3" fmla="*/ 3321763 h 3359774"/>
                  <a:gd name="connsiteX4" fmla="*/ 2211207 w 3243097"/>
                  <a:gd name="connsiteY4" fmla="*/ 3359774 h 3359774"/>
                  <a:gd name="connsiteX5" fmla="*/ 0 w 3243097"/>
                  <a:gd name="connsiteY5" fmla="*/ 1722466 h 3359774"/>
                  <a:gd name="connsiteX6" fmla="*/ 117747 w 3243097"/>
                  <a:gd name="connsiteY6" fmla="*/ 1572631 h 3359774"/>
                  <a:gd name="connsiteX7" fmla="*/ 2286242 w 3243097"/>
                  <a:gd name="connsiteY7" fmla="*/ 35642 h 3359774"/>
                  <a:gd name="connsiteX8" fmla="*/ 2391581 w 3243097"/>
                  <a:gd name="connsiteY8" fmla="*/ 0 h 33597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243097" h="3359774">
                    <a:moveTo>
                      <a:pt x="2391581" y="0"/>
                    </a:moveTo>
                    <a:lnTo>
                      <a:pt x="3243097" y="2617405"/>
                    </a:lnTo>
                    <a:lnTo>
                      <a:pt x="3126410" y="2660112"/>
                    </a:lnTo>
                    <a:cubicBezTo>
                      <a:pt x="2779614" y="2806795"/>
                      <a:pt x="2475926" y="3035440"/>
                      <a:pt x="2239631" y="3321763"/>
                    </a:cubicBezTo>
                    <a:lnTo>
                      <a:pt x="2211207" y="3359774"/>
                    </a:lnTo>
                    <a:lnTo>
                      <a:pt x="0" y="1722466"/>
                    </a:lnTo>
                    <a:lnTo>
                      <a:pt x="117747" y="1572631"/>
                    </a:lnTo>
                    <a:cubicBezTo>
                      <a:pt x="685889" y="884203"/>
                      <a:pt x="1432270" y="348323"/>
                      <a:pt x="2286242" y="35642"/>
                    </a:cubicBezTo>
                    <a:lnTo>
                      <a:pt x="239158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7">
                  <a:defRPr/>
                </a:pPr>
                <a:endParaRPr lang="en-US">
                  <a:solidFill>
                    <a:srgbClr val="737572"/>
                  </a:solidFill>
                  <a:latin typeface="Calibri" panose="020F0502020204030204"/>
                </a:endParaRPr>
              </a:p>
            </p:txBody>
          </p:sp>
          <p:sp>
            <p:nvSpPr>
              <p:cNvPr id="43" name="Freeform 99">
                <a:extLst>
                  <a:ext uri="{FF2B5EF4-FFF2-40B4-BE49-F238E27FC236}">
                    <a16:creationId xmlns:a16="http://schemas.microsoft.com/office/drawing/2014/main" id="{9DD9BAB0-0A54-4A12-B115-4A13296A2243}"/>
                  </a:ext>
                </a:extLst>
              </p:cNvPr>
              <p:cNvSpPr/>
              <p:nvPr/>
            </p:nvSpPr>
            <p:spPr>
              <a:xfrm>
                <a:off x="12986839" y="3120384"/>
                <a:ext cx="3271388" cy="3374959"/>
              </a:xfrm>
              <a:custGeom>
                <a:avLst/>
                <a:gdLst>
                  <a:gd name="connsiteX0" fmla="*/ 866062 w 3271388"/>
                  <a:gd name="connsiteY0" fmla="*/ 0 h 3374959"/>
                  <a:gd name="connsiteX1" fmla="*/ 944797 w 3271388"/>
                  <a:gd name="connsiteY1" fmla="*/ 26641 h 3374959"/>
                  <a:gd name="connsiteX2" fmla="*/ 3263768 w 3271388"/>
                  <a:gd name="connsiteY2" fmla="*/ 1755113 h 3374959"/>
                  <a:gd name="connsiteX3" fmla="*/ 3271388 w 3271388"/>
                  <a:gd name="connsiteY3" fmla="*/ 1765829 h 3374959"/>
                  <a:gd name="connsiteX4" fmla="*/ 1037918 w 3271388"/>
                  <a:gd name="connsiteY4" fmla="*/ 3374959 h 3374959"/>
                  <a:gd name="connsiteX5" fmla="*/ 991408 w 3271388"/>
                  <a:gd name="connsiteY5" fmla="*/ 3312762 h 3374959"/>
                  <a:gd name="connsiteX6" fmla="*/ 104629 w 3271388"/>
                  <a:gd name="connsiteY6" fmla="*/ 2651111 h 3374959"/>
                  <a:gd name="connsiteX7" fmla="*/ 0 w 3271388"/>
                  <a:gd name="connsiteY7" fmla="*/ 2612817 h 3374959"/>
                  <a:gd name="connsiteX8" fmla="*/ 866062 w 3271388"/>
                  <a:gd name="connsiteY8" fmla="*/ 0 h 33749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271388" h="3374959">
                    <a:moveTo>
                      <a:pt x="866062" y="0"/>
                    </a:moveTo>
                    <a:lnTo>
                      <a:pt x="944797" y="26641"/>
                    </a:lnTo>
                    <a:cubicBezTo>
                      <a:pt x="1876403" y="367748"/>
                      <a:pt x="2679967" y="974479"/>
                      <a:pt x="3263768" y="1755113"/>
                    </a:cubicBezTo>
                    <a:lnTo>
                      <a:pt x="3271388" y="1765829"/>
                    </a:lnTo>
                    <a:lnTo>
                      <a:pt x="1037918" y="3374959"/>
                    </a:lnTo>
                    <a:lnTo>
                      <a:pt x="991408" y="3312762"/>
                    </a:lnTo>
                    <a:cubicBezTo>
                      <a:pt x="755113" y="3026439"/>
                      <a:pt x="451425" y="2797794"/>
                      <a:pt x="104629" y="2651111"/>
                    </a:cubicBezTo>
                    <a:lnTo>
                      <a:pt x="0" y="2612817"/>
                    </a:lnTo>
                    <a:lnTo>
                      <a:pt x="866062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FFF66">
                      <a:shade val="30000"/>
                      <a:satMod val="115000"/>
                    </a:srgbClr>
                  </a:gs>
                  <a:gs pos="50000">
                    <a:srgbClr val="FFFF66">
                      <a:shade val="67500"/>
                      <a:satMod val="115000"/>
                    </a:srgbClr>
                  </a:gs>
                  <a:gs pos="100000">
                    <a:srgbClr val="FFFF66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7">
                  <a:defRPr/>
                </a:pPr>
                <a:endParaRPr lang="en-US">
                  <a:solidFill>
                    <a:srgbClr val="737572"/>
                  </a:solidFill>
                  <a:latin typeface="Calibri" panose="020F0502020204030204"/>
                </a:endParaRPr>
              </a:p>
            </p:txBody>
          </p:sp>
          <p:sp>
            <p:nvSpPr>
              <p:cNvPr id="44" name="Freeform 100">
                <a:extLst>
                  <a:ext uri="{FF2B5EF4-FFF2-40B4-BE49-F238E27FC236}">
                    <a16:creationId xmlns:a16="http://schemas.microsoft.com/office/drawing/2014/main" id="{187D47EB-6900-46D4-A931-FF954183CB53}"/>
                  </a:ext>
                </a:extLst>
              </p:cNvPr>
              <p:cNvSpPr/>
              <p:nvPr/>
            </p:nvSpPr>
            <p:spPr>
              <a:xfrm>
                <a:off x="7121908" y="4951593"/>
                <a:ext cx="3161453" cy="2883477"/>
              </a:xfrm>
              <a:custGeom>
                <a:avLst/>
                <a:gdLst>
                  <a:gd name="connsiteX0" fmla="*/ 951022 w 3161453"/>
                  <a:gd name="connsiteY0" fmla="*/ 0 h 2883477"/>
                  <a:gd name="connsiteX1" fmla="*/ 3161453 w 3161453"/>
                  <a:gd name="connsiteY1" fmla="*/ 1636734 h 2883477"/>
                  <a:gd name="connsiteX2" fmla="*/ 3143998 w 3161453"/>
                  <a:gd name="connsiteY2" fmla="*/ 1660075 h 2883477"/>
                  <a:gd name="connsiteX3" fmla="*/ 2759929 w 3161453"/>
                  <a:gd name="connsiteY3" fmla="*/ 2719528 h 2883477"/>
                  <a:gd name="connsiteX4" fmla="*/ 2751650 w 3161453"/>
                  <a:gd name="connsiteY4" fmla="*/ 2883477 h 2883477"/>
                  <a:gd name="connsiteX5" fmla="*/ 0 w 3161453"/>
                  <a:gd name="connsiteY5" fmla="*/ 2883477 h 2883477"/>
                  <a:gd name="connsiteX6" fmla="*/ 4745 w 3161453"/>
                  <a:gd name="connsiteY6" fmla="*/ 2695790 h 2883477"/>
                  <a:gd name="connsiteX7" fmla="*/ 863816 w 3161453"/>
                  <a:gd name="connsiteY7" fmla="*/ 122632 h 2883477"/>
                  <a:gd name="connsiteX8" fmla="*/ 951022 w 3161453"/>
                  <a:gd name="connsiteY8" fmla="*/ 0 h 28834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161453" h="2883477">
                    <a:moveTo>
                      <a:pt x="951022" y="0"/>
                    </a:moveTo>
                    <a:lnTo>
                      <a:pt x="3161453" y="1636734"/>
                    </a:lnTo>
                    <a:lnTo>
                      <a:pt x="3143998" y="1660075"/>
                    </a:lnTo>
                    <a:cubicBezTo>
                      <a:pt x="2935631" y="1968499"/>
                      <a:pt x="2799513" y="2329744"/>
                      <a:pt x="2759929" y="2719528"/>
                    </a:cubicBezTo>
                    <a:lnTo>
                      <a:pt x="2751650" y="2883477"/>
                    </a:lnTo>
                    <a:lnTo>
                      <a:pt x="0" y="2883477"/>
                    </a:lnTo>
                    <a:lnTo>
                      <a:pt x="4745" y="2695790"/>
                    </a:lnTo>
                    <a:cubicBezTo>
                      <a:pt x="52918" y="1745467"/>
                      <a:pt x="362824" y="864198"/>
                      <a:pt x="863816" y="122632"/>
                    </a:cubicBezTo>
                    <a:lnTo>
                      <a:pt x="951022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7">
                  <a:defRPr/>
                </a:pPr>
                <a:endParaRPr lang="en-US">
                  <a:solidFill>
                    <a:srgbClr val="737572"/>
                  </a:solidFill>
                  <a:latin typeface="Calibri" panose="020F0502020204030204"/>
                </a:endParaRPr>
              </a:p>
            </p:txBody>
          </p:sp>
          <p:sp>
            <p:nvSpPr>
              <p:cNvPr id="45" name="Freeform 101">
                <a:extLst>
                  <a:ext uri="{FF2B5EF4-FFF2-40B4-BE49-F238E27FC236}">
                    <a16:creationId xmlns:a16="http://schemas.microsoft.com/office/drawing/2014/main" id="{1CBDE0D3-110E-4C21-B0F9-EFBD000EC46B}"/>
                  </a:ext>
                </a:extLst>
              </p:cNvPr>
              <p:cNvSpPr/>
              <p:nvPr/>
            </p:nvSpPr>
            <p:spPr>
              <a:xfrm>
                <a:off x="14112304" y="5005445"/>
                <a:ext cx="3143439" cy="2829624"/>
              </a:xfrm>
              <a:custGeom>
                <a:avLst/>
                <a:gdLst>
                  <a:gd name="connsiteX0" fmla="*/ 2230713 w 3143439"/>
                  <a:gd name="connsiteY0" fmla="*/ 0 h 2829624"/>
                  <a:gd name="connsiteX1" fmla="*/ 2279623 w 3143439"/>
                  <a:gd name="connsiteY1" fmla="*/ 68779 h 2829624"/>
                  <a:gd name="connsiteX2" fmla="*/ 3138693 w 3143439"/>
                  <a:gd name="connsiteY2" fmla="*/ 2641937 h 2829624"/>
                  <a:gd name="connsiteX3" fmla="*/ 3143439 w 3143439"/>
                  <a:gd name="connsiteY3" fmla="*/ 2829624 h 2829624"/>
                  <a:gd name="connsiteX4" fmla="*/ 391788 w 3143439"/>
                  <a:gd name="connsiteY4" fmla="*/ 2829624 h 2829624"/>
                  <a:gd name="connsiteX5" fmla="*/ 383509 w 3143439"/>
                  <a:gd name="connsiteY5" fmla="*/ 2665675 h 2829624"/>
                  <a:gd name="connsiteX6" fmla="*/ 115596 w 3143439"/>
                  <a:gd name="connsiteY6" fmla="*/ 1797420 h 2829624"/>
                  <a:gd name="connsiteX7" fmla="*/ 0 w 3143439"/>
                  <a:gd name="connsiteY7" fmla="*/ 1607144 h 2829624"/>
                  <a:gd name="connsiteX8" fmla="*/ 2230713 w 3143439"/>
                  <a:gd name="connsiteY8" fmla="*/ 0 h 282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143439" h="2829624">
                    <a:moveTo>
                      <a:pt x="2230713" y="0"/>
                    </a:moveTo>
                    <a:lnTo>
                      <a:pt x="2279623" y="68779"/>
                    </a:lnTo>
                    <a:cubicBezTo>
                      <a:pt x="2780615" y="810345"/>
                      <a:pt x="3090521" y="1691614"/>
                      <a:pt x="3138693" y="2641937"/>
                    </a:cubicBezTo>
                    <a:lnTo>
                      <a:pt x="3143439" y="2829624"/>
                    </a:lnTo>
                    <a:lnTo>
                      <a:pt x="391788" y="2829624"/>
                    </a:lnTo>
                    <a:lnTo>
                      <a:pt x="383509" y="2665675"/>
                    </a:lnTo>
                    <a:cubicBezTo>
                      <a:pt x="351842" y="2353848"/>
                      <a:pt x="258393" y="2060286"/>
                      <a:pt x="115596" y="1797420"/>
                    </a:cubicBezTo>
                    <a:lnTo>
                      <a:pt x="0" y="1607144"/>
                    </a:lnTo>
                    <a:lnTo>
                      <a:pt x="2230713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7">
                  <a:defRPr/>
                </a:pPr>
                <a:endParaRPr lang="en-US">
                  <a:solidFill>
                    <a:srgbClr val="737572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38" name="Freeform 94">
              <a:extLst>
                <a:ext uri="{FF2B5EF4-FFF2-40B4-BE49-F238E27FC236}">
                  <a16:creationId xmlns:a16="http://schemas.microsoft.com/office/drawing/2014/main" id="{6A5803AE-E405-466F-AF31-C598ED6CA90D}"/>
                </a:ext>
              </a:extLst>
            </p:cNvPr>
            <p:cNvSpPr/>
            <p:nvPr/>
          </p:nvSpPr>
          <p:spPr>
            <a:xfrm>
              <a:off x="9004496" y="6387667"/>
              <a:ext cx="3024020" cy="1433847"/>
            </a:xfrm>
            <a:custGeom>
              <a:avLst/>
              <a:gdLst>
                <a:gd name="connsiteX0" fmla="*/ 1512010 w 3024020"/>
                <a:gd name="connsiteY0" fmla="*/ 0 h 1433847"/>
                <a:gd name="connsiteX1" fmla="*/ 3020349 w 3024020"/>
                <a:gd name="connsiteY1" fmla="*/ 1361148 h 1433847"/>
                <a:gd name="connsiteX2" fmla="*/ 3024020 w 3024020"/>
                <a:gd name="connsiteY2" fmla="*/ 1433847 h 1433847"/>
                <a:gd name="connsiteX3" fmla="*/ 0 w 3024020"/>
                <a:gd name="connsiteY3" fmla="*/ 1433847 h 1433847"/>
                <a:gd name="connsiteX4" fmla="*/ 3671 w 3024020"/>
                <a:gd name="connsiteY4" fmla="*/ 1361148 h 1433847"/>
                <a:gd name="connsiteX5" fmla="*/ 1512010 w 3024020"/>
                <a:gd name="connsiteY5" fmla="*/ 0 h 14338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24020" h="1433847">
                  <a:moveTo>
                    <a:pt x="1512010" y="0"/>
                  </a:moveTo>
                  <a:cubicBezTo>
                    <a:pt x="2297031" y="0"/>
                    <a:pt x="2942706" y="596612"/>
                    <a:pt x="3020349" y="1361148"/>
                  </a:cubicBezTo>
                  <a:lnTo>
                    <a:pt x="3024020" y="1433847"/>
                  </a:lnTo>
                  <a:lnTo>
                    <a:pt x="0" y="1433847"/>
                  </a:lnTo>
                  <a:lnTo>
                    <a:pt x="3671" y="1361148"/>
                  </a:lnTo>
                  <a:cubicBezTo>
                    <a:pt x="81314" y="596612"/>
                    <a:pt x="726989" y="0"/>
                    <a:pt x="1512010" y="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>
                <a:defRPr/>
              </a:pPr>
              <a:endParaRPr lang="en-US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Triangle 95">
              <a:extLst>
                <a:ext uri="{FF2B5EF4-FFF2-40B4-BE49-F238E27FC236}">
                  <a16:creationId xmlns:a16="http://schemas.microsoft.com/office/drawing/2014/main" id="{BE593773-E08F-4D0F-8ED6-1B8927124C5E}"/>
                </a:ext>
              </a:extLst>
            </p:cNvPr>
            <p:cNvSpPr/>
            <p:nvPr/>
          </p:nvSpPr>
          <p:spPr>
            <a:xfrm rot="4901884">
              <a:off x="11516392" y="6313123"/>
              <a:ext cx="228600" cy="228599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>
                <a:defRPr/>
              </a:pPr>
              <a:endParaRPr lang="en-US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Oval 96">
              <a:extLst>
                <a:ext uri="{FF2B5EF4-FFF2-40B4-BE49-F238E27FC236}">
                  <a16:creationId xmlns:a16="http://schemas.microsoft.com/office/drawing/2014/main" id="{7EF68E86-8721-4FFE-92FA-C67E268DD708}"/>
                </a:ext>
              </a:extLst>
            </p:cNvPr>
            <p:cNvSpPr/>
            <p:nvPr/>
          </p:nvSpPr>
          <p:spPr>
            <a:xfrm>
              <a:off x="10316390" y="7400595"/>
              <a:ext cx="392167" cy="39216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4217">
                <a:defRPr/>
              </a:pPr>
              <a:endParaRPr lang="en-US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  <p:sp>
        <p:nvSpPr>
          <p:cNvPr id="46" name="TextBox 130">
            <a:extLst>
              <a:ext uri="{FF2B5EF4-FFF2-40B4-BE49-F238E27FC236}">
                <a16:creationId xmlns:a16="http://schemas.microsoft.com/office/drawing/2014/main" id="{C51272B3-0153-42ED-9CD2-4E1DF5F2D7FD}"/>
              </a:ext>
            </a:extLst>
          </p:cNvPr>
          <p:cNvSpPr txBox="1"/>
          <p:nvPr/>
        </p:nvSpPr>
        <p:spPr>
          <a:xfrm>
            <a:off x="8716174" y="3843534"/>
            <a:ext cx="2053768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OTIF</a:t>
            </a:r>
          </a:p>
          <a:p>
            <a:pPr algn="ctr" defTabSz="914217">
              <a:defRPr/>
            </a:pPr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(</a:t>
            </a:r>
            <a:r>
              <a:rPr lang="en-US" sz="1600" b="1" dirty="0" err="1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Nível</a:t>
            </a:r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 de </a:t>
            </a:r>
            <a:r>
              <a:rPr lang="en-US" sz="1600" b="1" dirty="0" err="1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Serviço</a:t>
            </a:r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)</a:t>
            </a:r>
          </a:p>
        </p:txBody>
      </p:sp>
      <p:sp>
        <p:nvSpPr>
          <p:cNvPr id="47" name="TextBox 133">
            <a:extLst>
              <a:ext uri="{FF2B5EF4-FFF2-40B4-BE49-F238E27FC236}">
                <a16:creationId xmlns:a16="http://schemas.microsoft.com/office/drawing/2014/main" id="{11FE7E70-83B7-4085-BE26-CDD7D50312BF}"/>
              </a:ext>
            </a:extLst>
          </p:cNvPr>
          <p:cNvSpPr txBox="1"/>
          <p:nvPr/>
        </p:nvSpPr>
        <p:spPr>
          <a:xfrm>
            <a:off x="5252187" y="3901346"/>
            <a:ext cx="1883850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OEE</a:t>
            </a:r>
          </a:p>
          <a:p>
            <a:pPr algn="ctr" defTabSz="914217">
              <a:defRPr/>
            </a:pPr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(</a:t>
            </a:r>
            <a:r>
              <a:rPr lang="en-US" sz="1600" b="1" dirty="0" err="1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Produtividade</a:t>
            </a:r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)</a:t>
            </a:r>
          </a:p>
        </p:txBody>
      </p:sp>
      <p:sp>
        <p:nvSpPr>
          <p:cNvPr id="48" name="TextBox 136">
            <a:extLst>
              <a:ext uri="{FF2B5EF4-FFF2-40B4-BE49-F238E27FC236}">
                <a16:creationId xmlns:a16="http://schemas.microsoft.com/office/drawing/2014/main" id="{78862079-323B-4462-A5D9-99ED538F7E42}"/>
              </a:ext>
            </a:extLst>
          </p:cNvPr>
          <p:cNvSpPr txBox="1"/>
          <p:nvPr/>
        </p:nvSpPr>
        <p:spPr>
          <a:xfrm>
            <a:off x="1303244" y="3935874"/>
            <a:ext cx="2193229" cy="58477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ctr" defTabSz="914217">
              <a:defRPr/>
            </a:pPr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INVENTORY HEALTH</a:t>
            </a:r>
          </a:p>
          <a:p>
            <a:pPr algn="ctr" defTabSz="914217">
              <a:defRPr/>
            </a:pPr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(</a:t>
            </a:r>
            <a:r>
              <a:rPr lang="en-US" sz="1600" b="1" dirty="0" err="1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Custo</a:t>
            </a:r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 Estoque)</a:t>
            </a:r>
          </a:p>
        </p:txBody>
      </p:sp>
      <p:grpSp>
        <p:nvGrpSpPr>
          <p:cNvPr id="59" name="Group 112">
            <a:extLst>
              <a:ext uri="{FF2B5EF4-FFF2-40B4-BE49-F238E27FC236}">
                <a16:creationId xmlns:a16="http://schemas.microsoft.com/office/drawing/2014/main" id="{F5E98703-7EE8-4700-A1E0-D95B14AF7767}"/>
              </a:ext>
            </a:extLst>
          </p:cNvPr>
          <p:cNvGrpSpPr/>
          <p:nvPr/>
        </p:nvGrpSpPr>
        <p:grpSpPr>
          <a:xfrm>
            <a:off x="1086919" y="4670301"/>
            <a:ext cx="2625877" cy="1327680"/>
            <a:chOff x="7121909" y="4492217"/>
            <a:chExt cx="6781128" cy="3428632"/>
          </a:xfrm>
        </p:grpSpPr>
        <p:grpSp>
          <p:nvGrpSpPr>
            <p:cNvPr id="60" name="Group 113">
              <a:extLst>
                <a:ext uri="{FF2B5EF4-FFF2-40B4-BE49-F238E27FC236}">
                  <a16:creationId xmlns:a16="http://schemas.microsoft.com/office/drawing/2014/main" id="{69722268-90FB-4933-A4CB-FA235E97C011}"/>
                </a:ext>
              </a:extLst>
            </p:cNvPr>
            <p:cNvGrpSpPr/>
            <p:nvPr/>
          </p:nvGrpSpPr>
          <p:grpSpPr>
            <a:xfrm>
              <a:off x="7121909" y="4492217"/>
              <a:ext cx="6781128" cy="3342853"/>
              <a:chOff x="7121908" y="2839453"/>
              <a:chExt cx="10133835" cy="4995617"/>
            </a:xfrm>
          </p:grpSpPr>
          <p:sp>
            <p:nvSpPr>
              <p:cNvPr id="64" name="Freeform 117">
                <a:extLst>
                  <a:ext uri="{FF2B5EF4-FFF2-40B4-BE49-F238E27FC236}">
                    <a16:creationId xmlns:a16="http://schemas.microsoft.com/office/drawing/2014/main" id="{10CF8183-BB40-4EFA-B1D2-1A7717CB10C9}"/>
                  </a:ext>
                </a:extLst>
              </p:cNvPr>
              <p:cNvSpPr/>
              <p:nvPr/>
            </p:nvSpPr>
            <p:spPr>
              <a:xfrm>
                <a:off x="10690084" y="2839453"/>
                <a:ext cx="3024229" cy="2846350"/>
              </a:xfrm>
              <a:custGeom>
                <a:avLst/>
                <a:gdLst>
                  <a:gd name="connsiteX0" fmla="*/ 1498741 w 3024229"/>
                  <a:gd name="connsiteY0" fmla="*/ 0 h 2846350"/>
                  <a:gd name="connsiteX1" fmla="*/ 3006037 w 3024229"/>
                  <a:gd name="connsiteY1" fmla="*/ 227882 h 2846350"/>
                  <a:gd name="connsiteX2" fmla="*/ 3024229 w 3024229"/>
                  <a:gd name="connsiteY2" fmla="*/ 234038 h 2846350"/>
                  <a:gd name="connsiteX3" fmla="*/ 2158334 w 3024229"/>
                  <a:gd name="connsiteY3" fmla="*/ 2846350 h 2846350"/>
                  <a:gd name="connsiteX4" fmla="*/ 1966093 w 3024229"/>
                  <a:gd name="connsiteY4" fmla="*/ 2796919 h 2846350"/>
                  <a:gd name="connsiteX5" fmla="*/ 1498741 w 3024229"/>
                  <a:gd name="connsiteY5" fmla="*/ 2749806 h 2846350"/>
                  <a:gd name="connsiteX6" fmla="*/ 1031389 w 3024229"/>
                  <a:gd name="connsiteY6" fmla="*/ 2796919 h 2846350"/>
                  <a:gd name="connsiteX7" fmla="*/ 851609 w 3024229"/>
                  <a:gd name="connsiteY7" fmla="*/ 2843146 h 2846350"/>
                  <a:gd name="connsiteX8" fmla="*/ 0 w 3024229"/>
                  <a:gd name="connsiteY8" fmla="*/ 225453 h 2846350"/>
                  <a:gd name="connsiteX9" fmla="*/ 231977 w 3024229"/>
                  <a:gd name="connsiteY9" fmla="*/ 159578 h 2846350"/>
                  <a:gd name="connsiteX10" fmla="*/ 1498741 w 3024229"/>
                  <a:gd name="connsiteY10" fmla="*/ 0 h 2846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24229" h="2846350">
                    <a:moveTo>
                      <a:pt x="1498741" y="0"/>
                    </a:moveTo>
                    <a:cubicBezTo>
                      <a:pt x="2023629" y="0"/>
                      <a:pt x="2529883" y="79782"/>
                      <a:pt x="3006037" y="227882"/>
                    </a:cubicBezTo>
                    <a:lnTo>
                      <a:pt x="3024229" y="234038"/>
                    </a:lnTo>
                    <a:lnTo>
                      <a:pt x="2158334" y="2846350"/>
                    </a:lnTo>
                    <a:lnTo>
                      <a:pt x="1966093" y="2796919"/>
                    </a:lnTo>
                    <a:cubicBezTo>
                      <a:pt x="1815134" y="2766029"/>
                      <a:pt x="1658832" y="2749806"/>
                      <a:pt x="1498741" y="2749806"/>
                    </a:cubicBezTo>
                    <a:cubicBezTo>
                      <a:pt x="1338650" y="2749806"/>
                      <a:pt x="1182348" y="2766029"/>
                      <a:pt x="1031389" y="2796919"/>
                    </a:cubicBezTo>
                    <a:lnTo>
                      <a:pt x="851609" y="2843146"/>
                    </a:lnTo>
                    <a:lnTo>
                      <a:pt x="0" y="225453"/>
                    </a:lnTo>
                    <a:lnTo>
                      <a:pt x="231977" y="159578"/>
                    </a:lnTo>
                    <a:cubicBezTo>
                      <a:pt x="636868" y="55405"/>
                      <a:pt x="1061334" y="0"/>
                      <a:pt x="149874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66">
                      <a:shade val="30000"/>
                      <a:satMod val="115000"/>
                    </a:srgbClr>
                  </a:gs>
                  <a:gs pos="50000">
                    <a:srgbClr val="FFFF66">
                      <a:shade val="67500"/>
                      <a:satMod val="115000"/>
                    </a:srgbClr>
                  </a:gs>
                  <a:gs pos="100000">
                    <a:srgbClr val="FFFF66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7">
                  <a:defRPr/>
                </a:pPr>
                <a:endParaRPr lang="en-US">
                  <a:solidFill>
                    <a:srgbClr val="737572"/>
                  </a:solidFill>
                  <a:latin typeface="Calibri" panose="020F0502020204030204"/>
                </a:endParaRPr>
              </a:p>
            </p:txBody>
          </p:sp>
          <p:sp>
            <p:nvSpPr>
              <p:cNvPr id="65" name="Freeform 118">
                <a:extLst>
                  <a:ext uri="{FF2B5EF4-FFF2-40B4-BE49-F238E27FC236}">
                    <a16:creationId xmlns:a16="http://schemas.microsoft.com/office/drawing/2014/main" id="{62F85816-0D7E-4E74-A7E7-5F2B466AECE9}"/>
                  </a:ext>
                </a:extLst>
              </p:cNvPr>
              <p:cNvSpPr/>
              <p:nvPr/>
            </p:nvSpPr>
            <p:spPr>
              <a:xfrm>
                <a:off x="8159771" y="3111382"/>
                <a:ext cx="3243097" cy="3359774"/>
              </a:xfrm>
              <a:custGeom>
                <a:avLst/>
                <a:gdLst>
                  <a:gd name="connsiteX0" fmla="*/ 2391581 w 3243097"/>
                  <a:gd name="connsiteY0" fmla="*/ 0 h 3359774"/>
                  <a:gd name="connsiteX1" fmla="*/ 3243097 w 3243097"/>
                  <a:gd name="connsiteY1" fmla="*/ 2617405 h 3359774"/>
                  <a:gd name="connsiteX2" fmla="*/ 3126410 w 3243097"/>
                  <a:gd name="connsiteY2" fmla="*/ 2660112 h 3359774"/>
                  <a:gd name="connsiteX3" fmla="*/ 2239631 w 3243097"/>
                  <a:gd name="connsiteY3" fmla="*/ 3321763 h 3359774"/>
                  <a:gd name="connsiteX4" fmla="*/ 2211207 w 3243097"/>
                  <a:gd name="connsiteY4" fmla="*/ 3359774 h 3359774"/>
                  <a:gd name="connsiteX5" fmla="*/ 0 w 3243097"/>
                  <a:gd name="connsiteY5" fmla="*/ 1722466 h 3359774"/>
                  <a:gd name="connsiteX6" fmla="*/ 117747 w 3243097"/>
                  <a:gd name="connsiteY6" fmla="*/ 1572631 h 3359774"/>
                  <a:gd name="connsiteX7" fmla="*/ 2286242 w 3243097"/>
                  <a:gd name="connsiteY7" fmla="*/ 35642 h 3359774"/>
                  <a:gd name="connsiteX8" fmla="*/ 2391581 w 3243097"/>
                  <a:gd name="connsiteY8" fmla="*/ 0 h 33597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243097" h="3359774">
                    <a:moveTo>
                      <a:pt x="2391581" y="0"/>
                    </a:moveTo>
                    <a:lnTo>
                      <a:pt x="3243097" y="2617405"/>
                    </a:lnTo>
                    <a:lnTo>
                      <a:pt x="3126410" y="2660112"/>
                    </a:lnTo>
                    <a:cubicBezTo>
                      <a:pt x="2779614" y="2806795"/>
                      <a:pt x="2475926" y="3035440"/>
                      <a:pt x="2239631" y="3321763"/>
                    </a:cubicBezTo>
                    <a:lnTo>
                      <a:pt x="2211207" y="3359774"/>
                    </a:lnTo>
                    <a:lnTo>
                      <a:pt x="0" y="1722466"/>
                    </a:lnTo>
                    <a:lnTo>
                      <a:pt x="117747" y="1572631"/>
                    </a:lnTo>
                    <a:cubicBezTo>
                      <a:pt x="685889" y="884203"/>
                      <a:pt x="1432270" y="348323"/>
                      <a:pt x="2286242" y="35642"/>
                    </a:cubicBezTo>
                    <a:lnTo>
                      <a:pt x="239158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7">
                  <a:defRPr/>
                </a:pPr>
                <a:endParaRPr lang="en-US">
                  <a:solidFill>
                    <a:srgbClr val="737572"/>
                  </a:solidFill>
                  <a:latin typeface="Calibri" panose="020F0502020204030204"/>
                </a:endParaRPr>
              </a:p>
            </p:txBody>
          </p:sp>
          <p:sp>
            <p:nvSpPr>
              <p:cNvPr id="66" name="Freeform 119">
                <a:extLst>
                  <a:ext uri="{FF2B5EF4-FFF2-40B4-BE49-F238E27FC236}">
                    <a16:creationId xmlns:a16="http://schemas.microsoft.com/office/drawing/2014/main" id="{8DDCCEBA-62A4-4B6B-A6E4-C394EDD91F6D}"/>
                  </a:ext>
                </a:extLst>
              </p:cNvPr>
              <p:cNvSpPr/>
              <p:nvPr/>
            </p:nvSpPr>
            <p:spPr>
              <a:xfrm>
                <a:off x="12986839" y="3120384"/>
                <a:ext cx="3271388" cy="3374959"/>
              </a:xfrm>
              <a:custGeom>
                <a:avLst/>
                <a:gdLst>
                  <a:gd name="connsiteX0" fmla="*/ 866062 w 3271388"/>
                  <a:gd name="connsiteY0" fmla="*/ 0 h 3374959"/>
                  <a:gd name="connsiteX1" fmla="*/ 944797 w 3271388"/>
                  <a:gd name="connsiteY1" fmla="*/ 26641 h 3374959"/>
                  <a:gd name="connsiteX2" fmla="*/ 3263768 w 3271388"/>
                  <a:gd name="connsiteY2" fmla="*/ 1755113 h 3374959"/>
                  <a:gd name="connsiteX3" fmla="*/ 3271388 w 3271388"/>
                  <a:gd name="connsiteY3" fmla="*/ 1765829 h 3374959"/>
                  <a:gd name="connsiteX4" fmla="*/ 1037918 w 3271388"/>
                  <a:gd name="connsiteY4" fmla="*/ 3374959 h 3374959"/>
                  <a:gd name="connsiteX5" fmla="*/ 991408 w 3271388"/>
                  <a:gd name="connsiteY5" fmla="*/ 3312762 h 3374959"/>
                  <a:gd name="connsiteX6" fmla="*/ 104629 w 3271388"/>
                  <a:gd name="connsiteY6" fmla="*/ 2651111 h 3374959"/>
                  <a:gd name="connsiteX7" fmla="*/ 0 w 3271388"/>
                  <a:gd name="connsiteY7" fmla="*/ 2612817 h 3374959"/>
                  <a:gd name="connsiteX8" fmla="*/ 866062 w 3271388"/>
                  <a:gd name="connsiteY8" fmla="*/ 0 h 33749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271388" h="3374959">
                    <a:moveTo>
                      <a:pt x="866062" y="0"/>
                    </a:moveTo>
                    <a:lnTo>
                      <a:pt x="944797" y="26641"/>
                    </a:lnTo>
                    <a:cubicBezTo>
                      <a:pt x="1876403" y="367748"/>
                      <a:pt x="2679967" y="974479"/>
                      <a:pt x="3263768" y="1755113"/>
                    </a:cubicBezTo>
                    <a:lnTo>
                      <a:pt x="3271388" y="1765829"/>
                    </a:lnTo>
                    <a:lnTo>
                      <a:pt x="1037918" y="3374959"/>
                    </a:lnTo>
                    <a:lnTo>
                      <a:pt x="991408" y="3312762"/>
                    </a:lnTo>
                    <a:cubicBezTo>
                      <a:pt x="755113" y="3026439"/>
                      <a:pt x="451425" y="2797794"/>
                      <a:pt x="104629" y="2651111"/>
                    </a:cubicBezTo>
                    <a:lnTo>
                      <a:pt x="0" y="2612817"/>
                    </a:lnTo>
                    <a:lnTo>
                      <a:pt x="866062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7">
                  <a:defRPr/>
                </a:pPr>
                <a:endParaRPr lang="en-US">
                  <a:solidFill>
                    <a:srgbClr val="737572"/>
                  </a:solidFill>
                  <a:latin typeface="Calibri" panose="020F0502020204030204"/>
                </a:endParaRPr>
              </a:p>
            </p:txBody>
          </p:sp>
          <p:sp>
            <p:nvSpPr>
              <p:cNvPr id="67" name="Freeform 120">
                <a:extLst>
                  <a:ext uri="{FF2B5EF4-FFF2-40B4-BE49-F238E27FC236}">
                    <a16:creationId xmlns:a16="http://schemas.microsoft.com/office/drawing/2014/main" id="{0672B022-E23F-408C-87E0-5F8379F66DF9}"/>
                  </a:ext>
                </a:extLst>
              </p:cNvPr>
              <p:cNvSpPr/>
              <p:nvPr/>
            </p:nvSpPr>
            <p:spPr>
              <a:xfrm>
                <a:off x="7121908" y="4951593"/>
                <a:ext cx="3161453" cy="2883477"/>
              </a:xfrm>
              <a:custGeom>
                <a:avLst/>
                <a:gdLst>
                  <a:gd name="connsiteX0" fmla="*/ 951022 w 3161453"/>
                  <a:gd name="connsiteY0" fmla="*/ 0 h 2883477"/>
                  <a:gd name="connsiteX1" fmla="*/ 3161453 w 3161453"/>
                  <a:gd name="connsiteY1" fmla="*/ 1636734 h 2883477"/>
                  <a:gd name="connsiteX2" fmla="*/ 3143998 w 3161453"/>
                  <a:gd name="connsiteY2" fmla="*/ 1660075 h 2883477"/>
                  <a:gd name="connsiteX3" fmla="*/ 2759929 w 3161453"/>
                  <a:gd name="connsiteY3" fmla="*/ 2719528 h 2883477"/>
                  <a:gd name="connsiteX4" fmla="*/ 2751650 w 3161453"/>
                  <a:gd name="connsiteY4" fmla="*/ 2883477 h 2883477"/>
                  <a:gd name="connsiteX5" fmla="*/ 0 w 3161453"/>
                  <a:gd name="connsiteY5" fmla="*/ 2883477 h 2883477"/>
                  <a:gd name="connsiteX6" fmla="*/ 4745 w 3161453"/>
                  <a:gd name="connsiteY6" fmla="*/ 2695790 h 2883477"/>
                  <a:gd name="connsiteX7" fmla="*/ 863816 w 3161453"/>
                  <a:gd name="connsiteY7" fmla="*/ 122632 h 2883477"/>
                  <a:gd name="connsiteX8" fmla="*/ 951022 w 3161453"/>
                  <a:gd name="connsiteY8" fmla="*/ 0 h 28834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161453" h="2883477">
                    <a:moveTo>
                      <a:pt x="951022" y="0"/>
                    </a:moveTo>
                    <a:lnTo>
                      <a:pt x="3161453" y="1636734"/>
                    </a:lnTo>
                    <a:lnTo>
                      <a:pt x="3143998" y="1660075"/>
                    </a:lnTo>
                    <a:cubicBezTo>
                      <a:pt x="2935631" y="1968499"/>
                      <a:pt x="2799513" y="2329744"/>
                      <a:pt x="2759929" y="2719528"/>
                    </a:cubicBezTo>
                    <a:lnTo>
                      <a:pt x="2751650" y="2883477"/>
                    </a:lnTo>
                    <a:lnTo>
                      <a:pt x="0" y="2883477"/>
                    </a:lnTo>
                    <a:lnTo>
                      <a:pt x="4745" y="2695790"/>
                    </a:lnTo>
                    <a:cubicBezTo>
                      <a:pt x="52918" y="1745467"/>
                      <a:pt x="362824" y="864198"/>
                      <a:pt x="863816" y="122632"/>
                    </a:cubicBezTo>
                    <a:lnTo>
                      <a:pt x="951022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7">
                  <a:defRPr/>
                </a:pPr>
                <a:endParaRPr lang="en-US">
                  <a:solidFill>
                    <a:srgbClr val="737572"/>
                  </a:solidFill>
                  <a:latin typeface="Calibri" panose="020F0502020204030204"/>
                </a:endParaRPr>
              </a:p>
            </p:txBody>
          </p:sp>
          <p:sp>
            <p:nvSpPr>
              <p:cNvPr id="68" name="Freeform 121">
                <a:extLst>
                  <a:ext uri="{FF2B5EF4-FFF2-40B4-BE49-F238E27FC236}">
                    <a16:creationId xmlns:a16="http://schemas.microsoft.com/office/drawing/2014/main" id="{46BB54E9-AC6C-44F0-8EC7-659BEE6133C3}"/>
                  </a:ext>
                </a:extLst>
              </p:cNvPr>
              <p:cNvSpPr/>
              <p:nvPr/>
            </p:nvSpPr>
            <p:spPr>
              <a:xfrm>
                <a:off x="14112304" y="5005445"/>
                <a:ext cx="3143439" cy="2829624"/>
              </a:xfrm>
              <a:custGeom>
                <a:avLst/>
                <a:gdLst>
                  <a:gd name="connsiteX0" fmla="*/ 2230713 w 3143439"/>
                  <a:gd name="connsiteY0" fmla="*/ 0 h 2829624"/>
                  <a:gd name="connsiteX1" fmla="*/ 2279623 w 3143439"/>
                  <a:gd name="connsiteY1" fmla="*/ 68779 h 2829624"/>
                  <a:gd name="connsiteX2" fmla="*/ 3138693 w 3143439"/>
                  <a:gd name="connsiteY2" fmla="*/ 2641937 h 2829624"/>
                  <a:gd name="connsiteX3" fmla="*/ 3143439 w 3143439"/>
                  <a:gd name="connsiteY3" fmla="*/ 2829624 h 2829624"/>
                  <a:gd name="connsiteX4" fmla="*/ 391788 w 3143439"/>
                  <a:gd name="connsiteY4" fmla="*/ 2829624 h 2829624"/>
                  <a:gd name="connsiteX5" fmla="*/ 383509 w 3143439"/>
                  <a:gd name="connsiteY5" fmla="*/ 2665675 h 2829624"/>
                  <a:gd name="connsiteX6" fmla="*/ 115596 w 3143439"/>
                  <a:gd name="connsiteY6" fmla="*/ 1797420 h 2829624"/>
                  <a:gd name="connsiteX7" fmla="*/ 0 w 3143439"/>
                  <a:gd name="connsiteY7" fmla="*/ 1607144 h 2829624"/>
                  <a:gd name="connsiteX8" fmla="*/ 2230713 w 3143439"/>
                  <a:gd name="connsiteY8" fmla="*/ 0 h 28296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143439" h="2829624">
                    <a:moveTo>
                      <a:pt x="2230713" y="0"/>
                    </a:moveTo>
                    <a:lnTo>
                      <a:pt x="2279623" y="68779"/>
                    </a:lnTo>
                    <a:cubicBezTo>
                      <a:pt x="2780615" y="810345"/>
                      <a:pt x="3090521" y="1691614"/>
                      <a:pt x="3138693" y="2641937"/>
                    </a:cubicBezTo>
                    <a:lnTo>
                      <a:pt x="3143439" y="2829624"/>
                    </a:lnTo>
                    <a:lnTo>
                      <a:pt x="391788" y="2829624"/>
                    </a:lnTo>
                    <a:lnTo>
                      <a:pt x="383509" y="2665675"/>
                    </a:lnTo>
                    <a:cubicBezTo>
                      <a:pt x="351842" y="2353848"/>
                      <a:pt x="258393" y="2060286"/>
                      <a:pt x="115596" y="1797420"/>
                    </a:cubicBezTo>
                    <a:lnTo>
                      <a:pt x="0" y="1607144"/>
                    </a:lnTo>
                    <a:lnTo>
                      <a:pt x="2230713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217">
                  <a:defRPr/>
                </a:pPr>
                <a:endParaRPr lang="en-US">
                  <a:solidFill>
                    <a:srgbClr val="737572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61" name="Freeform 114">
              <a:extLst>
                <a:ext uri="{FF2B5EF4-FFF2-40B4-BE49-F238E27FC236}">
                  <a16:creationId xmlns:a16="http://schemas.microsoft.com/office/drawing/2014/main" id="{AF119114-B10A-4338-BB20-25CBD8DF4E2B}"/>
                </a:ext>
              </a:extLst>
            </p:cNvPr>
            <p:cNvSpPr/>
            <p:nvPr/>
          </p:nvSpPr>
          <p:spPr>
            <a:xfrm>
              <a:off x="9004496" y="6387667"/>
              <a:ext cx="3024020" cy="1433847"/>
            </a:xfrm>
            <a:custGeom>
              <a:avLst/>
              <a:gdLst>
                <a:gd name="connsiteX0" fmla="*/ 1512010 w 3024020"/>
                <a:gd name="connsiteY0" fmla="*/ 0 h 1433847"/>
                <a:gd name="connsiteX1" fmla="*/ 3020349 w 3024020"/>
                <a:gd name="connsiteY1" fmla="*/ 1361148 h 1433847"/>
                <a:gd name="connsiteX2" fmla="*/ 3024020 w 3024020"/>
                <a:gd name="connsiteY2" fmla="*/ 1433847 h 1433847"/>
                <a:gd name="connsiteX3" fmla="*/ 0 w 3024020"/>
                <a:gd name="connsiteY3" fmla="*/ 1433847 h 1433847"/>
                <a:gd name="connsiteX4" fmla="*/ 3671 w 3024020"/>
                <a:gd name="connsiteY4" fmla="*/ 1361148 h 1433847"/>
                <a:gd name="connsiteX5" fmla="*/ 1512010 w 3024020"/>
                <a:gd name="connsiteY5" fmla="*/ 0 h 14338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24020" h="1433847">
                  <a:moveTo>
                    <a:pt x="1512010" y="0"/>
                  </a:moveTo>
                  <a:cubicBezTo>
                    <a:pt x="2297031" y="0"/>
                    <a:pt x="2942706" y="596612"/>
                    <a:pt x="3020349" y="1361148"/>
                  </a:cubicBezTo>
                  <a:lnTo>
                    <a:pt x="3024020" y="1433847"/>
                  </a:lnTo>
                  <a:lnTo>
                    <a:pt x="0" y="1433847"/>
                  </a:lnTo>
                  <a:lnTo>
                    <a:pt x="3671" y="1361148"/>
                  </a:lnTo>
                  <a:cubicBezTo>
                    <a:pt x="81314" y="596612"/>
                    <a:pt x="726989" y="0"/>
                    <a:pt x="1512010" y="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>
                <a:defRPr/>
              </a:pPr>
              <a:endParaRPr lang="en-US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Triangle 115">
              <a:extLst>
                <a:ext uri="{FF2B5EF4-FFF2-40B4-BE49-F238E27FC236}">
                  <a16:creationId xmlns:a16="http://schemas.microsoft.com/office/drawing/2014/main" id="{47D2CA14-51A4-460A-B4EA-73BDC0450542}"/>
                </a:ext>
              </a:extLst>
            </p:cNvPr>
            <p:cNvSpPr/>
            <p:nvPr/>
          </p:nvSpPr>
          <p:spPr>
            <a:xfrm rot="2464900">
              <a:off x="11139770" y="5634849"/>
              <a:ext cx="228600" cy="2286000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>
                <a:defRPr/>
              </a:pPr>
              <a:endParaRPr lang="en-US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Oval 116">
              <a:extLst>
                <a:ext uri="{FF2B5EF4-FFF2-40B4-BE49-F238E27FC236}">
                  <a16:creationId xmlns:a16="http://schemas.microsoft.com/office/drawing/2014/main" id="{68538743-EC58-48A9-BF9A-99DBE8F92517}"/>
                </a:ext>
              </a:extLst>
            </p:cNvPr>
            <p:cNvSpPr/>
            <p:nvPr/>
          </p:nvSpPr>
          <p:spPr>
            <a:xfrm>
              <a:off x="10316390" y="7400595"/>
              <a:ext cx="392167" cy="39216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4217">
                <a:defRPr/>
              </a:pPr>
              <a:endParaRPr lang="en-US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  <p:sp>
        <p:nvSpPr>
          <p:cNvPr id="3" name="CaixaDeTexto 2">
            <a:extLst>
              <a:ext uri="{FF2B5EF4-FFF2-40B4-BE49-F238E27FC236}">
                <a16:creationId xmlns:a16="http://schemas.microsoft.com/office/drawing/2014/main" id="{8F574988-DC4E-445F-9054-3F246D040B3B}"/>
              </a:ext>
            </a:extLst>
          </p:cNvPr>
          <p:cNvSpPr txBox="1"/>
          <p:nvPr/>
        </p:nvSpPr>
        <p:spPr>
          <a:xfrm>
            <a:off x="1606566" y="6162140"/>
            <a:ext cx="1688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dirty="0">
                <a:solidFill>
                  <a:srgbClr val="737572"/>
                </a:solidFill>
                <a:latin typeface="Calibri" panose="020F0502020204030204"/>
              </a:rPr>
              <a:t>TARGET: &gt;= 70%</a:t>
            </a:r>
          </a:p>
        </p:txBody>
      </p:sp>
      <p:sp>
        <p:nvSpPr>
          <p:cNvPr id="49" name="CaixaDeTexto 48">
            <a:extLst>
              <a:ext uri="{FF2B5EF4-FFF2-40B4-BE49-F238E27FC236}">
                <a16:creationId xmlns:a16="http://schemas.microsoft.com/office/drawing/2014/main" id="{06725F34-5A56-4778-8409-B3A3D5E04980}"/>
              </a:ext>
            </a:extLst>
          </p:cNvPr>
          <p:cNvSpPr txBox="1"/>
          <p:nvPr/>
        </p:nvSpPr>
        <p:spPr>
          <a:xfrm>
            <a:off x="5397355" y="6162141"/>
            <a:ext cx="1688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dirty="0">
                <a:solidFill>
                  <a:srgbClr val="737572"/>
                </a:solidFill>
                <a:latin typeface="Calibri" panose="020F0502020204030204"/>
              </a:rPr>
              <a:t>TARGET: &gt;= 70%</a:t>
            </a:r>
          </a:p>
        </p:txBody>
      </p:sp>
      <p:sp>
        <p:nvSpPr>
          <p:cNvPr id="50" name="CaixaDeTexto 49">
            <a:extLst>
              <a:ext uri="{FF2B5EF4-FFF2-40B4-BE49-F238E27FC236}">
                <a16:creationId xmlns:a16="http://schemas.microsoft.com/office/drawing/2014/main" id="{FDD2B98D-4DE0-417C-82AB-8D10C93C2D27}"/>
              </a:ext>
            </a:extLst>
          </p:cNvPr>
          <p:cNvSpPr txBox="1"/>
          <p:nvPr/>
        </p:nvSpPr>
        <p:spPr>
          <a:xfrm>
            <a:off x="9042853" y="6162141"/>
            <a:ext cx="1688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dirty="0">
                <a:solidFill>
                  <a:srgbClr val="737572"/>
                </a:solidFill>
                <a:latin typeface="Calibri" panose="020F0502020204030204"/>
              </a:rPr>
              <a:t>TARGET: &gt;= 80%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0B03CBCF-24C2-4862-8D33-A68D6769110B}"/>
              </a:ext>
            </a:extLst>
          </p:cNvPr>
          <p:cNvSpPr txBox="1"/>
          <p:nvPr/>
        </p:nvSpPr>
        <p:spPr>
          <a:xfrm>
            <a:off x="2925491" y="4990036"/>
            <a:ext cx="40908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1000" b="1" dirty="0">
                <a:solidFill>
                  <a:srgbClr val="FFFFFF"/>
                </a:solidFill>
                <a:latin typeface="Calibri" panose="020F0502020204030204"/>
              </a:rPr>
              <a:t>71%</a:t>
            </a:r>
          </a:p>
        </p:txBody>
      </p:sp>
      <p:sp>
        <p:nvSpPr>
          <p:cNvPr id="51" name="CaixaDeTexto 50">
            <a:extLst>
              <a:ext uri="{FF2B5EF4-FFF2-40B4-BE49-F238E27FC236}">
                <a16:creationId xmlns:a16="http://schemas.microsoft.com/office/drawing/2014/main" id="{4BB7BEF4-7C36-475A-8856-0032EFA5B015}"/>
              </a:ext>
            </a:extLst>
          </p:cNvPr>
          <p:cNvSpPr txBox="1"/>
          <p:nvPr/>
        </p:nvSpPr>
        <p:spPr>
          <a:xfrm>
            <a:off x="6076506" y="4737209"/>
            <a:ext cx="40908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1000" b="1" dirty="0">
                <a:solidFill>
                  <a:srgbClr val="CAC9D0">
                    <a:lumMod val="10000"/>
                  </a:srgbClr>
                </a:solidFill>
                <a:latin typeface="Calibri" panose="020F0502020204030204"/>
              </a:rPr>
              <a:t>49%</a:t>
            </a:r>
          </a:p>
        </p:txBody>
      </p:sp>
      <p:sp>
        <p:nvSpPr>
          <p:cNvPr id="52" name="CaixaDeTexto 51">
            <a:extLst>
              <a:ext uri="{FF2B5EF4-FFF2-40B4-BE49-F238E27FC236}">
                <a16:creationId xmlns:a16="http://schemas.microsoft.com/office/drawing/2014/main" id="{D62BD391-3CD7-46AE-B8B6-58C3A7F3BDBE}"/>
              </a:ext>
            </a:extLst>
          </p:cNvPr>
          <p:cNvSpPr txBox="1"/>
          <p:nvPr/>
        </p:nvSpPr>
        <p:spPr>
          <a:xfrm>
            <a:off x="10686736" y="5616275"/>
            <a:ext cx="40908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1000" b="1" dirty="0">
                <a:solidFill>
                  <a:srgbClr val="FFFFFF"/>
                </a:solidFill>
                <a:latin typeface="Calibri" panose="020F0502020204030204"/>
              </a:rPr>
              <a:t>92%</a:t>
            </a:r>
          </a:p>
        </p:txBody>
      </p:sp>
    </p:spTree>
    <p:extLst>
      <p:ext uri="{BB962C8B-B14F-4D97-AF65-F5344CB8AC3E}">
        <p14:creationId xmlns:p14="http://schemas.microsoft.com/office/powerpoint/2010/main" val="339220998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Gráfico 11">
            <a:extLst>
              <a:ext uri="{FF2B5EF4-FFF2-40B4-BE49-F238E27FC236}">
                <a16:creationId xmlns:a16="http://schemas.microsoft.com/office/drawing/2014/main" id="{EF45453D-9CE4-4177-8F51-7F5CDE06F76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68240377"/>
              </p:ext>
            </p:extLst>
          </p:nvPr>
        </p:nvGraphicFramePr>
        <p:xfrm>
          <a:off x="490148" y="2183146"/>
          <a:ext cx="7924800" cy="4023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B31BC0B6-BA1A-4517-89E3-42C727AF6463}"/>
              </a:ext>
            </a:extLst>
          </p:cNvPr>
          <p:cNvSpPr txBox="1"/>
          <p:nvPr/>
        </p:nvSpPr>
        <p:spPr>
          <a:xfrm>
            <a:off x="0" y="286318"/>
            <a:ext cx="121919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000" b="1" i="0" u="none" strike="noStrike" kern="1200" cap="none" spc="0" normalizeH="0" baseline="0" noProof="0" dirty="0">
                <a:ln>
                  <a:noFill/>
                </a:ln>
                <a:solidFill>
                  <a:srgbClr val="001420"/>
                </a:solidFill>
                <a:effectLst/>
                <a:uLnTx/>
                <a:uFillTx/>
                <a:latin typeface="Montserrat" panose="02000505000000020004" pitchFamily="2" charset="0"/>
                <a:cs typeface="Arial" panose="020B0604020202020204" pitchFamily="34" charset="0"/>
              </a:rPr>
              <a:t>Inventory Health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8FC253D0-071B-4F52-95C6-18F6F40446EB}"/>
              </a:ext>
            </a:extLst>
          </p:cNvPr>
          <p:cNvSpPr/>
          <p:nvPr/>
        </p:nvSpPr>
        <p:spPr>
          <a:xfrm>
            <a:off x="2603679" y="1727351"/>
            <a:ext cx="590843" cy="604911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34%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80F3FD8E-BA5C-4DE0-BC49-410767CA0349}"/>
              </a:ext>
            </a:extLst>
          </p:cNvPr>
          <p:cNvSpPr/>
          <p:nvPr/>
        </p:nvSpPr>
        <p:spPr>
          <a:xfrm>
            <a:off x="4731955" y="1721890"/>
            <a:ext cx="590843" cy="604911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38%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C461B7E0-145C-4D3A-B31D-21ACCA3E8A80}"/>
              </a:ext>
            </a:extLst>
          </p:cNvPr>
          <p:cNvSpPr/>
          <p:nvPr/>
        </p:nvSpPr>
        <p:spPr>
          <a:xfrm>
            <a:off x="6868453" y="1704646"/>
            <a:ext cx="590843" cy="604911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38%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C88A17DE-199C-4D4F-A5B6-6271826DAF9E}"/>
              </a:ext>
            </a:extLst>
          </p:cNvPr>
          <p:cNvSpPr txBox="1"/>
          <p:nvPr/>
        </p:nvSpPr>
        <p:spPr>
          <a:xfrm>
            <a:off x="1616393" y="6175031"/>
            <a:ext cx="2353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&lt;= 50% Desbalanceado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EF8A2FF3-DD1C-4133-B326-C8943D8C0F59}"/>
              </a:ext>
            </a:extLst>
          </p:cNvPr>
          <p:cNvSpPr txBox="1"/>
          <p:nvPr/>
        </p:nvSpPr>
        <p:spPr>
          <a:xfrm>
            <a:off x="4122322" y="6167678"/>
            <a:ext cx="2576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51% e 70% Oportunidade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65A668C8-1BF8-454A-BCD4-7464AB80FB7E}"/>
              </a:ext>
            </a:extLst>
          </p:cNvPr>
          <p:cNvSpPr txBox="1"/>
          <p:nvPr/>
        </p:nvSpPr>
        <p:spPr>
          <a:xfrm>
            <a:off x="6851068" y="6175031"/>
            <a:ext cx="1840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&gt;70% Balanceado</a:t>
            </a: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B7ABD3CA-C1B8-405A-A82E-68D0A3F148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5074" y="1609693"/>
            <a:ext cx="922746" cy="829303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AB559B64-C087-40A6-ACC7-20CB7857EA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12032" y="3774981"/>
            <a:ext cx="1076190" cy="1061905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5EDECEEB-89F9-4B70-ADE0-1A49B31BC61A}"/>
              </a:ext>
            </a:extLst>
          </p:cNvPr>
          <p:cNvSpPr txBox="1"/>
          <p:nvPr/>
        </p:nvSpPr>
        <p:spPr>
          <a:xfrm>
            <a:off x="8757942" y="4878177"/>
            <a:ext cx="32888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Ação: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apresentar plano de ação para melhoria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da saúde do estoque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Resp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: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S&amp;OP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Prazo: </a:t>
            </a:r>
            <a:r>
              <a:rPr kumimoji="0" lang="pt-BR" sz="16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próxima reunião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08C063E-706A-43E0-B13F-E22A56114C0A}"/>
              </a:ext>
            </a:extLst>
          </p:cNvPr>
          <p:cNvSpPr txBox="1"/>
          <p:nvPr/>
        </p:nvSpPr>
        <p:spPr>
          <a:xfrm>
            <a:off x="7725423" y="2632923"/>
            <a:ext cx="23054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latin typeface="Montserrat" panose="02000505000000020004" pitchFamily="2" charset="0"/>
              </a:rPr>
              <a:t>80% </a:t>
            </a:r>
            <a:r>
              <a:rPr lang="pt-BR" b="1" dirty="0" err="1">
                <a:latin typeface="Montserrat" panose="02000505000000020004" pitchFamily="2" charset="0"/>
              </a:rPr>
              <a:t>Slow</a:t>
            </a:r>
            <a:r>
              <a:rPr lang="pt-BR" b="1" dirty="0">
                <a:latin typeface="Montserrat" panose="02000505000000020004" pitchFamily="2" charset="0"/>
              </a:rPr>
              <a:t> </a:t>
            </a:r>
            <a:r>
              <a:rPr lang="pt-BR" b="1" dirty="0" err="1">
                <a:latin typeface="Montserrat" panose="02000505000000020004" pitchFamily="2" charset="0"/>
              </a:rPr>
              <a:t>Moving</a:t>
            </a:r>
            <a:endParaRPr lang="pt-BR" b="1" dirty="0">
              <a:latin typeface="Montserrat" panose="02000505000000020004" pitchFamily="2" charset="0"/>
            </a:endParaRPr>
          </a:p>
          <a:p>
            <a:r>
              <a:rPr lang="pt-BR" b="1" dirty="0">
                <a:latin typeface="Montserrat" panose="02000505000000020004" pitchFamily="2" charset="0"/>
              </a:rPr>
              <a:t>Itens Estratégicos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55D28B3C-05FC-4987-B167-54EBA41E81E0}"/>
              </a:ext>
            </a:extLst>
          </p:cNvPr>
          <p:cNvSpPr txBox="1"/>
          <p:nvPr/>
        </p:nvSpPr>
        <p:spPr>
          <a:xfrm>
            <a:off x="7863840" y="4754880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>
                <a:sym typeface="Wingdings" panose="05000000000000000000" pitchFamily="2" charset="2"/>
              </a:rPr>
              <a:t>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9869375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578E70E-0212-314C-96F4-AF424A5BABB9}"/>
              </a:ext>
            </a:extLst>
          </p:cNvPr>
          <p:cNvSpPr txBox="1"/>
          <p:nvPr/>
        </p:nvSpPr>
        <p:spPr>
          <a:xfrm>
            <a:off x="0" y="274406"/>
            <a:ext cx="12192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/>
            <a:r>
              <a:rPr lang="en-US" sz="3000" b="1" dirty="0">
                <a:solidFill>
                  <a:srgbClr val="CAC9D0">
                    <a:lumMod val="10000"/>
                  </a:srgbClr>
                </a:solidFill>
                <a:latin typeface="Montserrat" panose="02000505000000020004" pitchFamily="2" charset="0"/>
                <a:cs typeface="Poppins" pitchFamily="2" charset="77"/>
              </a:rPr>
              <a:t>S&amp;OP – WORKING CAPITAL ANALYSIS - YTD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C369322E-DB2C-E14E-88D7-AA82F52A47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91499144"/>
              </p:ext>
            </p:extLst>
          </p:nvPr>
        </p:nvGraphicFramePr>
        <p:xfrm>
          <a:off x="762000" y="1463424"/>
          <a:ext cx="10668000" cy="13255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BF9B9E00-B3D3-654C-90E3-24AA22696EAC}"/>
              </a:ext>
            </a:extLst>
          </p:cNvPr>
          <p:cNvSpPr txBox="1"/>
          <p:nvPr/>
        </p:nvSpPr>
        <p:spPr>
          <a:xfrm>
            <a:off x="762000" y="1089416"/>
            <a:ext cx="2728632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WORKING CAPITAL DAYS</a:t>
            </a: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E2B588A3-80FF-744D-93D1-2BA0512CE9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92389262"/>
              </p:ext>
            </p:extLst>
          </p:nvPr>
        </p:nvGraphicFramePr>
        <p:xfrm>
          <a:off x="762001" y="3299644"/>
          <a:ext cx="7554248" cy="13255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B71A14F6-4539-E745-B276-8DB6B98770CE}"/>
              </a:ext>
            </a:extLst>
          </p:cNvPr>
          <p:cNvSpPr txBox="1"/>
          <p:nvPr/>
        </p:nvSpPr>
        <p:spPr>
          <a:xfrm>
            <a:off x="762000" y="2925636"/>
            <a:ext cx="3509294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WORKING CAPITAL - INVENTORY</a:t>
            </a: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0021F216-89D1-F64D-BDE7-C5FA7372C063}"/>
              </a:ext>
            </a:extLst>
          </p:cNvPr>
          <p:cNvGraphicFramePr/>
          <p:nvPr/>
        </p:nvGraphicFramePr>
        <p:xfrm>
          <a:off x="9562252" y="3264189"/>
          <a:ext cx="1374540" cy="1360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4CBCCA1-CDB8-FB42-801A-0B7497B9FA51}"/>
              </a:ext>
            </a:extLst>
          </p:cNvPr>
          <p:cNvSpPr txBox="1"/>
          <p:nvPr/>
        </p:nvSpPr>
        <p:spPr>
          <a:xfrm>
            <a:off x="8752960" y="2925636"/>
            <a:ext cx="2993127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ctr" defTabSz="914217"/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DAYS SALES OUTSTANDING </a:t>
            </a:r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E53B8C82-1B63-AD4B-9360-B6BC424D12AD}"/>
              </a:ext>
            </a:extLst>
          </p:cNvPr>
          <p:cNvGraphicFramePr/>
          <p:nvPr/>
        </p:nvGraphicFramePr>
        <p:xfrm>
          <a:off x="9629286" y="5135863"/>
          <a:ext cx="1374540" cy="1360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8893F0BC-5B79-234B-9035-AE8B9D1A4248}"/>
              </a:ext>
            </a:extLst>
          </p:cNvPr>
          <p:cNvSpPr txBox="1"/>
          <p:nvPr/>
        </p:nvSpPr>
        <p:spPr>
          <a:xfrm>
            <a:off x="8670916" y="4797310"/>
            <a:ext cx="3291286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ctr" defTabSz="914217"/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DAYS PAYABLE OUTSTANDING </a:t>
            </a:r>
          </a:p>
        </p:txBody>
      </p: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8E860582-CE95-8142-B14E-F1FFBC8091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50603832"/>
              </p:ext>
            </p:extLst>
          </p:nvPr>
        </p:nvGraphicFramePr>
        <p:xfrm>
          <a:off x="762001" y="5273749"/>
          <a:ext cx="6724908" cy="12178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0D30B7E9-53A3-9F45-864A-F8FB588875F0}"/>
              </a:ext>
            </a:extLst>
          </p:cNvPr>
          <p:cNvSpPr txBox="1"/>
          <p:nvPr/>
        </p:nvSpPr>
        <p:spPr>
          <a:xfrm>
            <a:off x="762000" y="4825709"/>
            <a:ext cx="2489784" cy="338554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445469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ACCOUNT RECEIVABLE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81C056-51F7-264B-94C2-A7C35E58E7F6}"/>
              </a:ext>
            </a:extLst>
          </p:cNvPr>
          <p:cNvSpPr txBox="1"/>
          <p:nvPr/>
        </p:nvSpPr>
        <p:spPr>
          <a:xfrm>
            <a:off x="10065932" y="3775401"/>
            <a:ext cx="370615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600" b="1" dirty="0">
                <a:solidFill>
                  <a:srgbClr val="FA7B87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71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313C35-BDED-EE42-BFA7-F285E98B5626}"/>
              </a:ext>
            </a:extLst>
          </p:cNvPr>
          <p:cNvSpPr txBox="1"/>
          <p:nvPr/>
        </p:nvSpPr>
        <p:spPr>
          <a:xfrm>
            <a:off x="10092690" y="5638005"/>
            <a:ext cx="449162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600" b="1" dirty="0">
                <a:solidFill>
                  <a:srgbClr val="63C08A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60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4A99C2FA-51A0-48F8-AD56-DC301745CCAE}"/>
              </a:ext>
            </a:extLst>
          </p:cNvPr>
          <p:cNvSpPr/>
          <p:nvPr/>
        </p:nvSpPr>
        <p:spPr>
          <a:xfrm>
            <a:off x="10910380" y="274406"/>
            <a:ext cx="786384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87526539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7DD300-88B5-C83E-EE56-2DE6E5B7CC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3DE4F-A6C5-1AF9-7021-F7AD9D463C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06487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Validação do Plano</a:t>
            </a: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204A241C-F576-FA2B-CDB3-A2E0687A9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2051224E-9E61-C3EA-CED4-D8F601F0E7FF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3248925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0">
            <a:extLst>
              <a:ext uri="{FF2B5EF4-FFF2-40B4-BE49-F238E27FC236}">
                <a16:creationId xmlns:a16="http://schemas.microsoft.com/office/drawing/2014/main" id="{1B8B28B2-77FF-4CDE-9508-BC9C18FBC0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772" y="2221322"/>
            <a:ext cx="856215" cy="486591"/>
          </a:xfrm>
          <a:prstGeom prst="rect">
            <a:avLst/>
          </a:prstGeom>
        </p:spPr>
      </p:pic>
      <p:sp>
        <p:nvSpPr>
          <p:cNvPr id="24" name="CaixaDeTexto 23">
            <a:extLst>
              <a:ext uri="{FF2B5EF4-FFF2-40B4-BE49-F238E27FC236}">
                <a16:creationId xmlns:a16="http://schemas.microsoft.com/office/drawing/2014/main" id="{0FA9FC5E-2F18-49F0-ACFB-07624FD4D9BC}"/>
              </a:ext>
            </a:extLst>
          </p:cNvPr>
          <p:cNvSpPr txBox="1"/>
          <p:nvPr/>
        </p:nvSpPr>
        <p:spPr>
          <a:xfrm>
            <a:off x="0" y="232251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Calendário – dias úteis de faturamento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22D0574-2D9E-467D-8CD6-09867C20A81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896" b="10351"/>
          <a:stretch/>
        </p:blipFill>
        <p:spPr>
          <a:xfrm>
            <a:off x="479376" y="-213496"/>
            <a:ext cx="5345868" cy="6404331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4334075D-3789-4AB3-A303-18817BB71894}"/>
              </a:ext>
            </a:extLst>
          </p:cNvPr>
          <p:cNvSpPr txBox="1"/>
          <p:nvPr/>
        </p:nvSpPr>
        <p:spPr>
          <a:xfrm>
            <a:off x="7248128" y="3538856"/>
            <a:ext cx="4464496" cy="1840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L="285750" indent="-28575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>
                <a:srgbClr val="99BF13"/>
              </a:buClr>
              <a:buFont typeface="Courier New" panose="02070309020205020404" pitchFamily="49" charset="0"/>
              <a:buChar char="o"/>
              <a:defRPr b="1" kern="0">
                <a:solidFill>
                  <a:srgbClr val="5EC4EA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rgbClr val="5EC4EA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24 – VÉSPERA DE NATAL </a:t>
            </a:r>
            <a:b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kumimoji="0" lang="pt-BR" sz="1400" b="0" i="1" u="none" strike="noStrike" kern="0" cap="none" spc="0" normalizeH="0" baseline="0" noProof="0" dirty="0">
                <a:ln>
                  <a:noFill/>
                </a:ln>
                <a:solidFill>
                  <a:srgbClr val="464943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(Quinta/Nacional)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rgbClr val="5EC4EA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25 – Natal</a:t>
            </a:r>
            <a:b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kumimoji="0" lang="pt-BR" sz="1400" b="0" i="1" u="none" strike="noStrike" kern="0" cap="none" spc="0" normalizeH="0" baseline="0" noProof="0" dirty="0">
                <a:ln>
                  <a:noFill/>
                </a:ln>
                <a:solidFill>
                  <a:srgbClr val="464943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(Sexta/Nacional)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rgbClr val="5EC4EA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31 – VÉSPERA DE ANO NOVO </a:t>
            </a:r>
            <a:b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kumimoji="0" lang="pt-BR" sz="1400" b="0" i="1" u="none" strike="noStrike" kern="0" cap="none" spc="0" normalizeH="0" baseline="0" noProof="0" dirty="0">
                <a:ln>
                  <a:noFill/>
                </a:ln>
                <a:solidFill>
                  <a:srgbClr val="464943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(Quinta/Nacional)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rgbClr val="5EC4EA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pt-BR" sz="1400" b="0" i="1" u="none" strike="noStrike" kern="0" cap="none" spc="0" normalizeH="0" baseline="0" noProof="0" dirty="0">
              <a:ln>
                <a:noFill/>
              </a:ln>
              <a:solidFill>
                <a:srgbClr val="464943"/>
              </a:solidFill>
              <a:effectLst/>
              <a:uLnTx/>
              <a:uFillTx/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EEF7BB5D-19EB-422A-A3EE-21F858A8C6AB}"/>
              </a:ext>
            </a:extLst>
          </p:cNvPr>
          <p:cNvSpPr txBox="1"/>
          <p:nvPr/>
        </p:nvSpPr>
        <p:spPr>
          <a:xfrm>
            <a:off x="7173764" y="1164247"/>
            <a:ext cx="47525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L="285750" indent="-285750">
              <a:lnSpc>
                <a:spcPct val="85000"/>
              </a:lnSpc>
              <a:spcBef>
                <a:spcPts val="300"/>
              </a:spcBef>
              <a:spcAft>
                <a:spcPts val="300"/>
              </a:spcAft>
              <a:buClr>
                <a:srgbClr val="99BF13"/>
              </a:buClr>
              <a:buFont typeface="Courier New" panose="02070309020205020404" pitchFamily="49" charset="0"/>
              <a:buChar char="o"/>
              <a:defRPr kern="0">
                <a:solidFill>
                  <a:srgbClr val="4649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rgbClr val="5EC4EA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02. FINADOS</a:t>
            </a:r>
            <a:b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kumimoji="0" lang="pt-BR" sz="1400" b="0" i="1" u="none" strike="noStrike" kern="0" cap="none" spc="0" normalizeH="0" baseline="0" noProof="0" dirty="0">
                <a:ln>
                  <a:noFill/>
                </a:ln>
                <a:solidFill>
                  <a:srgbClr val="464943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(Quarta feira/Nacional ) 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rgbClr val="5EC4EA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06. MANUTENÇÃO INFRA - TI</a:t>
            </a:r>
            <a:b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kumimoji="0" lang="pt-BR" sz="1400" b="0" i="1" u="none" strike="noStrike" kern="0" cap="none" spc="0" normalizeH="0" baseline="0" noProof="0" dirty="0">
                <a:ln>
                  <a:noFill/>
                </a:ln>
                <a:solidFill>
                  <a:srgbClr val="464943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(Domingo 08 ás 19) – Indisponibilidade geral sistema.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rgbClr val="5EC4EA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15. PROCLAMAÇÃO DA REPÚBLICA </a:t>
            </a:r>
            <a:b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kumimoji="0" lang="pt-BR" sz="1400" b="0" i="1" u="none" strike="noStrike" kern="0" cap="none" spc="0" normalizeH="0" baseline="0" noProof="0" dirty="0">
                <a:ln>
                  <a:noFill/>
                </a:ln>
                <a:solidFill>
                  <a:srgbClr val="464943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(Terça Feira/Nacional)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rgbClr val="5EC4EA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20. CONSCIÊNCIA NEGRA – ESTADO SP</a:t>
            </a:r>
            <a:b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kumimoji="0" lang="pt-BR" sz="1400" b="0" i="1" u="none" strike="noStrike" kern="0" cap="none" spc="0" normalizeH="0" baseline="0" noProof="0" dirty="0">
                <a:ln>
                  <a:noFill/>
                </a:ln>
                <a:solidFill>
                  <a:srgbClr val="464943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(Domingo)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D15FC8EA-DDCF-4197-9745-E9A86A3D9C8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62" t="25397" r="60360" b="60635"/>
          <a:stretch/>
        </p:blipFill>
        <p:spPr>
          <a:xfrm>
            <a:off x="6021636" y="1796916"/>
            <a:ext cx="972457" cy="957943"/>
          </a:xfrm>
          <a:prstGeom prst="rect">
            <a:avLst/>
          </a:prstGeom>
          <a:effectLst>
            <a:outerShdw dist="635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F85791A-25AF-4CBD-9494-420F8FA17C9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62" t="25397" r="60360" b="60635"/>
          <a:stretch/>
        </p:blipFill>
        <p:spPr>
          <a:xfrm>
            <a:off x="6081325" y="3771687"/>
            <a:ext cx="972457" cy="885935"/>
          </a:xfrm>
          <a:prstGeom prst="rect">
            <a:avLst/>
          </a:prstGeom>
          <a:effectLst>
            <a:outerShdw dist="63500" dir="2700000" algn="tl" rotWithShape="0">
              <a:prstClr val="black">
                <a:alpha val="20000"/>
              </a:prstClr>
            </a:outerShdw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C31BC2E-8036-4AAD-97E2-D449083248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62" t="25397" r="60360" b="60635"/>
          <a:stretch/>
        </p:blipFill>
        <p:spPr>
          <a:xfrm>
            <a:off x="6086642" y="5445224"/>
            <a:ext cx="972457" cy="957943"/>
          </a:xfrm>
          <a:prstGeom prst="rect">
            <a:avLst/>
          </a:prstGeom>
          <a:effectLst>
            <a:outerShdw dist="63500" dir="2700000" algn="tl" rotWithShape="0">
              <a:prstClr val="black">
                <a:alpha val="20000"/>
              </a:prstClr>
            </a:outerShdw>
          </a:effec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66F9DBCF-D565-4624-B79E-3C2A16FD2DCA}"/>
              </a:ext>
            </a:extLst>
          </p:cNvPr>
          <p:cNvSpPr txBox="1"/>
          <p:nvPr/>
        </p:nvSpPr>
        <p:spPr>
          <a:xfrm>
            <a:off x="5863640" y="2033754"/>
            <a:ext cx="1361150" cy="6115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7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300" normalizeH="0" baseline="0" noProof="0" dirty="0" err="1">
                <a:ln>
                  <a:noFill/>
                </a:ln>
                <a:solidFill>
                  <a:srgbClr val="464943"/>
                </a:solidFill>
                <a:effectLst/>
                <a:uLnTx/>
                <a:uFillTx/>
                <a:latin typeface="Montserrat" panose="02000505000000020004" pitchFamily="2" charset="0"/>
                <a:ea typeface="Segoe UI" panose="020B0502040204020203" pitchFamily="34" charset="0"/>
                <a:cs typeface="Segoe UI" panose="020B0502040204020203" pitchFamily="34" charset="0"/>
              </a:rPr>
              <a:t>Nov</a:t>
            </a:r>
            <a:endParaRPr kumimoji="0" lang="pt-BR" sz="1600" b="1" i="0" u="none" strike="noStrike" kern="1200" cap="none" spc="300" normalizeH="0" baseline="0" noProof="0" dirty="0">
              <a:ln>
                <a:noFill/>
              </a:ln>
              <a:solidFill>
                <a:srgbClr val="464943"/>
              </a:solidFill>
              <a:effectLst/>
              <a:uLnTx/>
              <a:uFillTx/>
              <a:latin typeface="Montserrat" panose="02000505000000020004" pitchFamily="2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7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1" u="none" strike="noStrike" kern="1200" cap="none" spc="300" normalizeH="0" baseline="0" noProof="0" dirty="0">
                <a:ln>
                  <a:noFill/>
                </a:ln>
                <a:solidFill>
                  <a:srgbClr val="464943"/>
                </a:solidFill>
                <a:effectLst/>
                <a:uLnTx/>
                <a:uFillTx/>
                <a:latin typeface="Montserrat" panose="02000505000000020004" pitchFamily="2" charset="0"/>
                <a:ea typeface="Segoe UI" panose="020B0502040204020203" pitchFamily="34" charset="0"/>
                <a:cs typeface="Segoe UI" panose="020B0502040204020203" pitchFamily="34" charset="0"/>
              </a:rPr>
              <a:t>24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A480CECC-AA41-4BA5-8452-AC6298BD5238}"/>
              </a:ext>
            </a:extLst>
          </p:cNvPr>
          <p:cNvSpPr txBox="1"/>
          <p:nvPr/>
        </p:nvSpPr>
        <p:spPr>
          <a:xfrm>
            <a:off x="5938409" y="3962275"/>
            <a:ext cx="1361150" cy="6115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7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300" normalizeH="0" baseline="0" noProof="0" dirty="0">
                <a:ln>
                  <a:noFill/>
                </a:ln>
                <a:solidFill>
                  <a:srgbClr val="464943"/>
                </a:solidFill>
                <a:effectLst/>
                <a:uLnTx/>
                <a:uFillTx/>
                <a:latin typeface="Montserrat" panose="02000505000000020004" pitchFamily="2" charset="0"/>
                <a:ea typeface="Segoe UI" panose="020B0502040204020203" pitchFamily="34" charset="0"/>
                <a:cs typeface="Segoe UI" panose="020B0502040204020203" pitchFamily="34" charset="0"/>
              </a:rPr>
              <a:t>Dez</a:t>
            </a:r>
          </a:p>
          <a:p>
            <a:pPr marL="0" marR="0" lvl="0" indent="0" algn="ctr" defTabSz="914400" rtl="0" eaLnBrk="0" fontAlgn="base" latinLnBrk="0" hangingPunct="0">
              <a:lnSpc>
                <a:spcPct val="7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1" u="none" strike="noStrike" kern="1200" cap="none" spc="300" normalizeH="0" baseline="0" noProof="0" dirty="0">
                <a:ln>
                  <a:noFill/>
                </a:ln>
                <a:solidFill>
                  <a:srgbClr val="464943"/>
                </a:solidFill>
                <a:effectLst/>
                <a:uLnTx/>
                <a:uFillTx/>
                <a:latin typeface="Montserrat" panose="02000505000000020004" pitchFamily="2" charset="0"/>
                <a:ea typeface="Segoe UI" panose="020B0502040204020203" pitchFamily="34" charset="0"/>
                <a:cs typeface="Segoe UI" panose="020B0502040204020203" pitchFamily="34" charset="0"/>
              </a:rPr>
              <a:t>25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BEC29D9A-9529-45FA-B863-F721FC74AD6C}"/>
              </a:ext>
            </a:extLst>
          </p:cNvPr>
          <p:cNvSpPr txBox="1"/>
          <p:nvPr/>
        </p:nvSpPr>
        <p:spPr>
          <a:xfrm>
            <a:off x="5938409" y="5689539"/>
            <a:ext cx="1361150" cy="6115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7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300" normalizeH="0" baseline="0" noProof="0" dirty="0">
                <a:ln>
                  <a:noFill/>
                </a:ln>
                <a:solidFill>
                  <a:srgbClr val="464943"/>
                </a:solidFill>
                <a:effectLst/>
                <a:uLnTx/>
                <a:uFillTx/>
                <a:latin typeface="Montserrat" panose="02000505000000020004" pitchFamily="2" charset="0"/>
                <a:ea typeface="Segoe UI" panose="020B0502040204020203" pitchFamily="34" charset="0"/>
                <a:cs typeface="Segoe UI" panose="020B0502040204020203" pitchFamily="34" charset="0"/>
              </a:rPr>
              <a:t>Jan</a:t>
            </a:r>
          </a:p>
          <a:p>
            <a:pPr marL="0" marR="0" lvl="0" indent="0" algn="ctr" defTabSz="914400" rtl="0" eaLnBrk="0" fontAlgn="base" latinLnBrk="0" hangingPunct="0">
              <a:lnSpc>
                <a:spcPct val="7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1" u="none" strike="noStrike" kern="1200" cap="none" spc="300" normalizeH="0" baseline="0" noProof="0" dirty="0">
                <a:ln>
                  <a:noFill/>
                </a:ln>
                <a:solidFill>
                  <a:srgbClr val="464943"/>
                </a:solidFill>
                <a:effectLst/>
                <a:uLnTx/>
                <a:uFillTx/>
                <a:latin typeface="Montserrat" panose="02000505000000020004" pitchFamily="2" charset="0"/>
                <a:ea typeface="Segoe UI" panose="020B0502040204020203" pitchFamily="34" charset="0"/>
                <a:cs typeface="Segoe UI" panose="020B0502040204020203" pitchFamily="34" charset="0"/>
              </a:rPr>
              <a:t>24</a:t>
            </a:r>
          </a:p>
        </p:txBody>
      </p:sp>
      <p:cxnSp>
        <p:nvCxnSpPr>
          <p:cNvPr id="14" name="Conector reto 13">
            <a:extLst>
              <a:ext uri="{FF2B5EF4-FFF2-40B4-BE49-F238E27FC236}">
                <a16:creationId xmlns:a16="http://schemas.microsoft.com/office/drawing/2014/main" id="{3C5214D0-95D5-4A92-9CD4-DDDDB87F0E9B}"/>
              </a:ext>
            </a:extLst>
          </p:cNvPr>
          <p:cNvCxnSpPr/>
          <p:nvPr/>
        </p:nvCxnSpPr>
        <p:spPr>
          <a:xfrm>
            <a:off x="7322492" y="3429000"/>
            <a:ext cx="3744416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6A65E931-D6CC-4AFA-9A50-FEE7B860CCC3}"/>
              </a:ext>
            </a:extLst>
          </p:cNvPr>
          <p:cNvSpPr txBox="1"/>
          <p:nvPr/>
        </p:nvSpPr>
        <p:spPr>
          <a:xfrm>
            <a:off x="7238770" y="5543730"/>
            <a:ext cx="5040560" cy="1053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L="285750" indent="-28575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>
                <a:srgbClr val="99BF13"/>
              </a:buClr>
              <a:buFont typeface="Courier New" panose="02070309020205020404" pitchFamily="49" charset="0"/>
              <a:buChar char="o"/>
              <a:defRPr b="1" kern="0">
                <a:solidFill>
                  <a:srgbClr val="5EC4EA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rgbClr val="5EC4EA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01 – CONFRATERNIZAÇÃO UNIVERSAL</a:t>
            </a:r>
            <a:b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kumimoji="0" lang="pt-BR" sz="1400" b="0" i="1" u="none" strike="noStrike" kern="0" cap="none" spc="0" normalizeH="0" baseline="0" noProof="0" dirty="0">
                <a:ln>
                  <a:noFill/>
                </a:ln>
                <a:solidFill>
                  <a:srgbClr val="464943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(Sexta / Nacional)</a:t>
            </a:r>
            <a:endParaRPr kumimoji="0" lang="pt-BR" sz="1600" b="1" i="0" u="none" strike="noStrike" kern="0" cap="none" spc="0" normalizeH="0" baseline="0" noProof="0" dirty="0">
              <a:ln>
                <a:noFill/>
              </a:ln>
              <a:solidFill>
                <a:srgbClr val="5EC4EA"/>
              </a:solidFill>
              <a:effectLst/>
              <a:uLnTx/>
              <a:uFillTx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rgbClr val="5EC4EA"/>
              </a:buClr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  <a:t>04 e 05 - INVENTÁRIO GERAL </a:t>
            </a:r>
            <a:br>
              <a:rPr kumimoji="0" lang="pt-BR" sz="1600" b="1" i="0" u="none" strike="noStrike" kern="0" cap="none" spc="0" normalizeH="0" baseline="0" noProof="0" dirty="0">
                <a:ln>
                  <a:noFill/>
                </a:ln>
                <a:solidFill>
                  <a:srgbClr val="5EC4EA"/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</a:rPr>
            </a:br>
            <a:endParaRPr kumimoji="0" lang="pt-BR" sz="1600" b="0" i="1" u="none" strike="noStrike" kern="0" cap="none" spc="0" normalizeH="0" baseline="0" noProof="0" dirty="0">
              <a:ln>
                <a:noFill/>
              </a:ln>
              <a:solidFill>
                <a:srgbClr val="464943"/>
              </a:solidFill>
              <a:effectLst/>
              <a:uLnTx/>
              <a:uFillTx/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7" name="Conector reto 16">
            <a:extLst>
              <a:ext uri="{FF2B5EF4-FFF2-40B4-BE49-F238E27FC236}">
                <a16:creationId xmlns:a16="http://schemas.microsoft.com/office/drawing/2014/main" id="{83323BC7-9730-4FDA-ABF0-B4B91CEE4784}"/>
              </a:ext>
            </a:extLst>
          </p:cNvPr>
          <p:cNvCxnSpPr/>
          <p:nvPr/>
        </p:nvCxnSpPr>
        <p:spPr>
          <a:xfrm>
            <a:off x="7310778" y="5471722"/>
            <a:ext cx="3746772" cy="0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69808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tângulo 15">
            <a:extLst>
              <a:ext uri="{FF2B5EF4-FFF2-40B4-BE49-F238E27FC236}">
                <a16:creationId xmlns:a16="http://schemas.microsoft.com/office/drawing/2014/main" id="{6B104427-FFBF-4FCE-AED5-E2FA5949B9AC}"/>
              </a:ext>
            </a:extLst>
          </p:cNvPr>
          <p:cNvSpPr/>
          <p:nvPr/>
        </p:nvSpPr>
        <p:spPr>
          <a:xfrm>
            <a:off x="10910380" y="274406"/>
            <a:ext cx="786384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B26167-6289-014C-9F2C-11496D627695}"/>
              </a:ext>
            </a:extLst>
          </p:cNvPr>
          <p:cNvSpPr txBox="1"/>
          <p:nvPr/>
        </p:nvSpPr>
        <p:spPr>
          <a:xfrm>
            <a:off x="0" y="299312"/>
            <a:ext cx="121919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/>
            <a:r>
              <a:rPr lang="en-US" sz="3000" b="1" dirty="0">
                <a:solidFill>
                  <a:srgbClr val="001420"/>
                </a:solidFill>
                <a:latin typeface="Montserrat" panose="02000505000000020004" pitchFamily="2" charset="0"/>
                <a:cs typeface="Poppins" pitchFamily="2" charset="77"/>
              </a:rPr>
              <a:t>S&amp;OP DEMAND, PRODUCTION AND STOCK - FUTURE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4D5FB71-52C6-1F49-B91B-CD70CF3744AC}"/>
              </a:ext>
            </a:extLst>
          </p:cNvPr>
          <p:cNvSpPr/>
          <p:nvPr/>
        </p:nvSpPr>
        <p:spPr>
          <a:xfrm>
            <a:off x="762000" y="4235277"/>
            <a:ext cx="5123030" cy="3609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3F44F4-1FE3-4647-A8A6-D8CCE70549A1}"/>
              </a:ext>
            </a:extLst>
          </p:cNvPr>
          <p:cNvSpPr/>
          <p:nvPr/>
        </p:nvSpPr>
        <p:spPr>
          <a:xfrm>
            <a:off x="759571" y="1055194"/>
            <a:ext cx="10670430" cy="3609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C584BE-514D-1346-962C-584ED39B2EC4}"/>
              </a:ext>
            </a:extLst>
          </p:cNvPr>
          <p:cNvSpPr txBox="1"/>
          <p:nvPr/>
        </p:nvSpPr>
        <p:spPr>
          <a:xfrm>
            <a:off x="857192" y="4246474"/>
            <a:ext cx="3829895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PRODUCTION PLAN  2022  VOL * TON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83B8BD-06BB-2D4E-9BEE-04F4B6D6AFA9}"/>
              </a:ext>
            </a:extLst>
          </p:cNvPr>
          <p:cNvSpPr txBox="1"/>
          <p:nvPr/>
        </p:nvSpPr>
        <p:spPr>
          <a:xfrm>
            <a:off x="4197686" y="1066391"/>
            <a:ext cx="3369833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 defTabSz="914217"/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SALES FORECAST 2022   R$* MM</a:t>
            </a:r>
          </a:p>
        </p:txBody>
      </p:sp>
      <p:graphicFrame>
        <p:nvGraphicFramePr>
          <p:cNvPr id="17" name="Chart 9">
            <a:extLst>
              <a:ext uri="{FF2B5EF4-FFF2-40B4-BE49-F238E27FC236}">
                <a16:creationId xmlns:a16="http://schemas.microsoft.com/office/drawing/2014/main" id="{D465F28B-EE2C-4337-BE3F-FA03F28F12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79540365"/>
              </p:ext>
            </p:extLst>
          </p:nvPr>
        </p:nvGraphicFramePr>
        <p:xfrm>
          <a:off x="762000" y="4661612"/>
          <a:ext cx="5123030" cy="2140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Chart 9">
            <a:extLst>
              <a:ext uri="{FF2B5EF4-FFF2-40B4-BE49-F238E27FC236}">
                <a16:creationId xmlns:a16="http://schemas.microsoft.com/office/drawing/2014/main" id="{AF6468EC-A95E-4199-83D3-96B5222053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4423518"/>
              </p:ext>
            </p:extLst>
          </p:nvPr>
        </p:nvGraphicFramePr>
        <p:xfrm>
          <a:off x="762001" y="1481529"/>
          <a:ext cx="10668000" cy="24471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2" name="Rectangle 3">
            <a:extLst>
              <a:ext uri="{FF2B5EF4-FFF2-40B4-BE49-F238E27FC236}">
                <a16:creationId xmlns:a16="http://schemas.microsoft.com/office/drawing/2014/main" id="{0E1B928E-00F4-4FD0-84B8-204F8B5B1847}"/>
              </a:ext>
            </a:extLst>
          </p:cNvPr>
          <p:cNvSpPr/>
          <p:nvPr/>
        </p:nvSpPr>
        <p:spPr>
          <a:xfrm>
            <a:off x="6309400" y="4249820"/>
            <a:ext cx="5123030" cy="3609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TextBox 8">
            <a:extLst>
              <a:ext uri="{FF2B5EF4-FFF2-40B4-BE49-F238E27FC236}">
                <a16:creationId xmlns:a16="http://schemas.microsoft.com/office/drawing/2014/main" id="{724DEF0C-DE2B-4E69-83F6-096C407D6B18}"/>
              </a:ext>
            </a:extLst>
          </p:cNvPr>
          <p:cNvSpPr txBox="1"/>
          <p:nvPr/>
        </p:nvSpPr>
        <p:spPr>
          <a:xfrm>
            <a:off x="6404592" y="4261017"/>
            <a:ext cx="2852063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FG STOCK FORECAST 2022</a:t>
            </a:r>
          </a:p>
        </p:txBody>
      </p:sp>
      <p:graphicFrame>
        <p:nvGraphicFramePr>
          <p:cNvPr id="34" name="Chart 9">
            <a:extLst>
              <a:ext uri="{FF2B5EF4-FFF2-40B4-BE49-F238E27FC236}">
                <a16:creationId xmlns:a16="http://schemas.microsoft.com/office/drawing/2014/main" id="{63184887-4EB1-41EC-8108-E20F442439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0221762"/>
              </p:ext>
            </p:extLst>
          </p:nvPr>
        </p:nvGraphicFramePr>
        <p:xfrm>
          <a:off x="6309400" y="4676155"/>
          <a:ext cx="5123030" cy="2140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935247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BB26167-6289-014C-9F2C-11496D627695}"/>
              </a:ext>
            </a:extLst>
          </p:cNvPr>
          <p:cNvSpPr txBox="1"/>
          <p:nvPr/>
        </p:nvSpPr>
        <p:spPr>
          <a:xfrm>
            <a:off x="0" y="381153"/>
            <a:ext cx="12192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/>
            <a:r>
              <a:rPr lang="en-US" sz="3000" b="1" dirty="0">
                <a:solidFill>
                  <a:srgbClr val="001420"/>
                </a:solidFill>
                <a:latin typeface="Montserrat" panose="02000505000000020004" pitchFamily="2" charset="0"/>
                <a:cs typeface="Poppins" pitchFamily="2" charset="77"/>
              </a:rPr>
              <a:t>S&amp;OP STOCK ANALYSIS – PAST AND FUTURE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4D5FB71-52C6-1F49-B91B-CD70CF3744AC}"/>
              </a:ext>
            </a:extLst>
          </p:cNvPr>
          <p:cNvSpPr/>
          <p:nvPr/>
        </p:nvSpPr>
        <p:spPr>
          <a:xfrm>
            <a:off x="762000" y="1335248"/>
            <a:ext cx="5123030" cy="3609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3F44F4-1FE3-4647-A8A6-D8CCE70549A1}"/>
              </a:ext>
            </a:extLst>
          </p:cNvPr>
          <p:cNvSpPr/>
          <p:nvPr/>
        </p:nvSpPr>
        <p:spPr>
          <a:xfrm>
            <a:off x="6309400" y="1335248"/>
            <a:ext cx="5123030" cy="3609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4FE7D-1D7D-8D4D-A6E2-A6F496A8FB8B}"/>
              </a:ext>
            </a:extLst>
          </p:cNvPr>
          <p:cNvSpPr/>
          <p:nvPr/>
        </p:nvSpPr>
        <p:spPr>
          <a:xfrm>
            <a:off x="6309400" y="3967499"/>
            <a:ext cx="5123030" cy="3609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1E32494-CF42-B447-9F0A-DEF84B01F87A}"/>
              </a:ext>
            </a:extLst>
          </p:cNvPr>
          <p:cNvSpPr/>
          <p:nvPr/>
        </p:nvSpPr>
        <p:spPr>
          <a:xfrm>
            <a:off x="762000" y="3967499"/>
            <a:ext cx="5123030" cy="3609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C584BE-514D-1346-962C-584ED39B2EC4}"/>
              </a:ext>
            </a:extLst>
          </p:cNvPr>
          <p:cNvSpPr txBox="1"/>
          <p:nvPr/>
        </p:nvSpPr>
        <p:spPr>
          <a:xfrm>
            <a:off x="857192" y="1346445"/>
            <a:ext cx="2868093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FG STOCK COVERAGE 2021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83B8BD-06BB-2D4E-9BEE-04F4B6D6AFA9}"/>
              </a:ext>
            </a:extLst>
          </p:cNvPr>
          <p:cNvSpPr txBox="1"/>
          <p:nvPr/>
        </p:nvSpPr>
        <p:spPr>
          <a:xfrm>
            <a:off x="6407388" y="1346445"/>
            <a:ext cx="4112023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FG STOCK COVERAGE  FORECAST  2022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1275F6-1838-E44A-B077-88054BA37A11}"/>
              </a:ext>
            </a:extLst>
          </p:cNvPr>
          <p:cNvSpPr txBox="1"/>
          <p:nvPr/>
        </p:nvSpPr>
        <p:spPr>
          <a:xfrm>
            <a:off x="857192" y="3974623"/>
            <a:ext cx="3640740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FG INVENTORY HEALTH 2021 - ABC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C21CDB6-68D1-5E4C-9B96-608E7FD1B3E9}"/>
              </a:ext>
            </a:extLst>
          </p:cNvPr>
          <p:cNvSpPr txBox="1"/>
          <p:nvPr/>
        </p:nvSpPr>
        <p:spPr>
          <a:xfrm>
            <a:off x="6407388" y="3974623"/>
            <a:ext cx="4798108" cy="338554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914217"/>
            <a:r>
              <a:rPr lang="en-US" sz="1600" b="1" dirty="0">
                <a:solidFill>
                  <a:srgbClr val="FFFFFF"/>
                </a:solidFill>
                <a:latin typeface="Poppins" pitchFamily="2" charset="77"/>
                <a:ea typeface="League Spartan" charset="0"/>
                <a:cs typeface="Poppins" pitchFamily="2" charset="77"/>
              </a:rPr>
              <a:t>FG INVENTORY HEALTH FORECAST 2022 - ABC</a:t>
            </a:r>
          </a:p>
        </p:txBody>
      </p:sp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794A861B-5E54-8843-88CB-9663208FA5D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28117964"/>
              </p:ext>
            </p:extLst>
          </p:nvPr>
        </p:nvGraphicFramePr>
        <p:xfrm>
          <a:off x="762000" y="4558861"/>
          <a:ext cx="5123030" cy="1732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Retângulo 15">
            <a:extLst>
              <a:ext uri="{FF2B5EF4-FFF2-40B4-BE49-F238E27FC236}">
                <a16:creationId xmlns:a16="http://schemas.microsoft.com/office/drawing/2014/main" id="{6B104427-FFBF-4FCE-AED5-E2FA5949B9AC}"/>
              </a:ext>
            </a:extLst>
          </p:cNvPr>
          <p:cNvSpPr/>
          <p:nvPr/>
        </p:nvSpPr>
        <p:spPr>
          <a:xfrm>
            <a:off x="10910380" y="274406"/>
            <a:ext cx="786384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graphicFrame>
        <p:nvGraphicFramePr>
          <p:cNvPr id="17" name="Chart 9">
            <a:extLst>
              <a:ext uri="{FF2B5EF4-FFF2-40B4-BE49-F238E27FC236}">
                <a16:creationId xmlns:a16="http://schemas.microsoft.com/office/drawing/2014/main" id="{D465F28B-EE2C-4337-BE3F-FA03F28F12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71826698"/>
              </p:ext>
            </p:extLst>
          </p:nvPr>
        </p:nvGraphicFramePr>
        <p:xfrm>
          <a:off x="762000" y="1761583"/>
          <a:ext cx="5123030" cy="2140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8" name="Chart 9">
            <a:extLst>
              <a:ext uri="{FF2B5EF4-FFF2-40B4-BE49-F238E27FC236}">
                <a16:creationId xmlns:a16="http://schemas.microsoft.com/office/drawing/2014/main" id="{AF6468EC-A95E-4199-83D3-96B5222053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52736557"/>
              </p:ext>
            </p:extLst>
          </p:nvPr>
        </p:nvGraphicFramePr>
        <p:xfrm>
          <a:off x="6306971" y="1788139"/>
          <a:ext cx="5123030" cy="2140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9" name="Retângulo 18">
            <a:extLst>
              <a:ext uri="{FF2B5EF4-FFF2-40B4-BE49-F238E27FC236}">
                <a16:creationId xmlns:a16="http://schemas.microsoft.com/office/drawing/2014/main" id="{FABB79D8-60BE-4B90-AFCC-B60E6AEE8504}"/>
              </a:ext>
            </a:extLst>
          </p:cNvPr>
          <p:cNvSpPr/>
          <p:nvPr/>
        </p:nvSpPr>
        <p:spPr>
          <a:xfrm>
            <a:off x="1718607" y="6364224"/>
            <a:ext cx="310896" cy="822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49613A5A-BC05-4D07-A6C8-6F0F1D764219}"/>
              </a:ext>
            </a:extLst>
          </p:cNvPr>
          <p:cNvSpPr txBox="1"/>
          <p:nvPr/>
        </p:nvSpPr>
        <p:spPr>
          <a:xfrm>
            <a:off x="2044000" y="6321767"/>
            <a:ext cx="60305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1000" dirty="0">
                <a:solidFill>
                  <a:srgbClr val="44546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Regular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2273D22C-28DB-4D0A-8745-BACD5B5468AF}"/>
              </a:ext>
            </a:extLst>
          </p:cNvPr>
          <p:cNvSpPr/>
          <p:nvPr/>
        </p:nvSpPr>
        <p:spPr>
          <a:xfrm>
            <a:off x="2727495" y="6361391"/>
            <a:ext cx="310896" cy="8229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299CB64D-97CF-4F2F-8978-A04C1A01F8CF}"/>
              </a:ext>
            </a:extLst>
          </p:cNvPr>
          <p:cNvSpPr txBox="1"/>
          <p:nvPr/>
        </p:nvSpPr>
        <p:spPr>
          <a:xfrm>
            <a:off x="3052888" y="6318934"/>
            <a:ext cx="90601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1000" dirty="0" err="1">
                <a:solidFill>
                  <a:srgbClr val="44546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Slow</a:t>
            </a:r>
            <a:r>
              <a:rPr lang="pt-BR" sz="1000" dirty="0">
                <a:solidFill>
                  <a:srgbClr val="44546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pt-BR" sz="1000" dirty="0" err="1">
                <a:solidFill>
                  <a:srgbClr val="44546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Moving</a:t>
            </a:r>
            <a:endParaRPr lang="pt-BR" sz="1000" dirty="0">
              <a:solidFill>
                <a:srgbClr val="445469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89461ACB-6EFE-480E-AB39-371DE54717C8}"/>
              </a:ext>
            </a:extLst>
          </p:cNvPr>
          <p:cNvSpPr/>
          <p:nvPr/>
        </p:nvSpPr>
        <p:spPr>
          <a:xfrm>
            <a:off x="4030733" y="6380021"/>
            <a:ext cx="310896" cy="82296"/>
          </a:xfrm>
          <a:prstGeom prst="rect">
            <a:avLst/>
          </a:prstGeom>
          <a:solidFill>
            <a:srgbClr val="FA7B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1CC177CF-9433-4E29-B629-5AD9F367FF1B}"/>
              </a:ext>
            </a:extLst>
          </p:cNvPr>
          <p:cNvSpPr txBox="1"/>
          <p:nvPr/>
        </p:nvSpPr>
        <p:spPr>
          <a:xfrm>
            <a:off x="4356126" y="6337564"/>
            <a:ext cx="8066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1000" dirty="0">
                <a:solidFill>
                  <a:srgbClr val="44546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No </a:t>
            </a:r>
            <a:r>
              <a:rPr lang="pt-BR" sz="1000" dirty="0" err="1">
                <a:solidFill>
                  <a:srgbClr val="44546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Moving</a:t>
            </a:r>
            <a:endParaRPr lang="pt-BR" sz="1000" dirty="0">
              <a:solidFill>
                <a:srgbClr val="445469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graphicFrame>
        <p:nvGraphicFramePr>
          <p:cNvPr id="25" name="Chart 13">
            <a:extLst>
              <a:ext uri="{FF2B5EF4-FFF2-40B4-BE49-F238E27FC236}">
                <a16:creationId xmlns:a16="http://schemas.microsoft.com/office/drawing/2014/main" id="{005B2466-3CA8-4814-8B45-D99E95B85F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35486794"/>
              </p:ext>
            </p:extLst>
          </p:nvPr>
        </p:nvGraphicFramePr>
        <p:xfrm>
          <a:off x="6309400" y="4547276"/>
          <a:ext cx="5123030" cy="1732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6" name="Retângulo 25">
            <a:extLst>
              <a:ext uri="{FF2B5EF4-FFF2-40B4-BE49-F238E27FC236}">
                <a16:creationId xmlns:a16="http://schemas.microsoft.com/office/drawing/2014/main" id="{94086D0E-6DEE-454A-87DA-6CBE54F3D35F}"/>
              </a:ext>
            </a:extLst>
          </p:cNvPr>
          <p:cNvSpPr/>
          <p:nvPr/>
        </p:nvSpPr>
        <p:spPr>
          <a:xfrm>
            <a:off x="7243885" y="6411011"/>
            <a:ext cx="310896" cy="8229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532C8606-282F-4F5D-8F79-73B1C5674C8F}"/>
              </a:ext>
            </a:extLst>
          </p:cNvPr>
          <p:cNvSpPr txBox="1"/>
          <p:nvPr/>
        </p:nvSpPr>
        <p:spPr>
          <a:xfrm>
            <a:off x="7569277" y="6368554"/>
            <a:ext cx="60305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1000" dirty="0">
                <a:solidFill>
                  <a:srgbClr val="44546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Regular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7BE3A805-8840-46A9-904C-B6DEE91892C6}"/>
              </a:ext>
            </a:extLst>
          </p:cNvPr>
          <p:cNvSpPr/>
          <p:nvPr/>
        </p:nvSpPr>
        <p:spPr>
          <a:xfrm>
            <a:off x="8252773" y="6408178"/>
            <a:ext cx="310896" cy="8229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CaixaDeTexto 28">
            <a:extLst>
              <a:ext uri="{FF2B5EF4-FFF2-40B4-BE49-F238E27FC236}">
                <a16:creationId xmlns:a16="http://schemas.microsoft.com/office/drawing/2014/main" id="{112723FD-CEBA-4640-8202-9F69E27CA890}"/>
              </a:ext>
            </a:extLst>
          </p:cNvPr>
          <p:cNvSpPr txBox="1"/>
          <p:nvPr/>
        </p:nvSpPr>
        <p:spPr>
          <a:xfrm>
            <a:off x="8578165" y="6365721"/>
            <a:ext cx="90601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1000" dirty="0" err="1">
                <a:solidFill>
                  <a:srgbClr val="44546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Slow</a:t>
            </a:r>
            <a:r>
              <a:rPr lang="pt-BR" sz="1000" dirty="0">
                <a:solidFill>
                  <a:srgbClr val="44546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r>
              <a:rPr lang="pt-BR" sz="1000" dirty="0" err="1">
                <a:solidFill>
                  <a:srgbClr val="44546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Moving</a:t>
            </a:r>
            <a:endParaRPr lang="pt-BR" sz="1000" dirty="0">
              <a:solidFill>
                <a:srgbClr val="445469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4A7F184B-8AB9-46F6-92B9-530305CED0D8}"/>
              </a:ext>
            </a:extLst>
          </p:cNvPr>
          <p:cNvSpPr/>
          <p:nvPr/>
        </p:nvSpPr>
        <p:spPr>
          <a:xfrm>
            <a:off x="9556011" y="6426807"/>
            <a:ext cx="310896" cy="82296"/>
          </a:xfrm>
          <a:prstGeom prst="rect">
            <a:avLst/>
          </a:prstGeom>
          <a:solidFill>
            <a:srgbClr val="FA7B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CaixaDeTexto 30">
            <a:extLst>
              <a:ext uri="{FF2B5EF4-FFF2-40B4-BE49-F238E27FC236}">
                <a16:creationId xmlns:a16="http://schemas.microsoft.com/office/drawing/2014/main" id="{604F7EE9-16E6-4B4C-8B5D-C1CABE4569FD}"/>
              </a:ext>
            </a:extLst>
          </p:cNvPr>
          <p:cNvSpPr txBox="1"/>
          <p:nvPr/>
        </p:nvSpPr>
        <p:spPr>
          <a:xfrm>
            <a:off x="9881403" y="6384350"/>
            <a:ext cx="8066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17"/>
            <a:r>
              <a:rPr lang="pt-BR" sz="1000" dirty="0">
                <a:solidFill>
                  <a:srgbClr val="44546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No </a:t>
            </a:r>
            <a:r>
              <a:rPr lang="pt-BR" sz="1000" dirty="0" err="1">
                <a:solidFill>
                  <a:srgbClr val="445469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Moving</a:t>
            </a:r>
            <a:endParaRPr lang="pt-BR" sz="1000" dirty="0">
              <a:solidFill>
                <a:srgbClr val="445469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75998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868DB7-3EE4-5DCB-AEC5-1D512C82E2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B7C26B-1436-5532-6017-EECB8F2E52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06487"/>
            <a:ext cx="12192000" cy="1202023"/>
          </a:xfrm>
        </p:spPr>
        <p:txBody>
          <a:bodyPr>
            <a:no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Montserrat" panose="02000505000000020004" pitchFamily="2" charset="0"/>
              </a:rPr>
              <a:t>Plano Financeiro</a:t>
            </a:r>
          </a:p>
        </p:txBody>
      </p:sp>
      <p:pic>
        <p:nvPicPr>
          <p:cNvPr id="7" name="Imagem 6" descr="Logotipo&#10;&#10;Descrição gerada automaticamente">
            <a:extLst>
              <a:ext uri="{FF2B5EF4-FFF2-40B4-BE49-F238E27FC236}">
                <a16:creationId xmlns:a16="http://schemas.microsoft.com/office/drawing/2014/main" id="{B4D8E627-2D85-FCE8-2311-18E74DCE9A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C37127D8-77E2-3FFE-ABAE-C0F9A1D0116A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545402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aixaDeTexto 23">
            <a:extLst>
              <a:ext uri="{FF2B5EF4-FFF2-40B4-BE49-F238E27FC236}">
                <a16:creationId xmlns:a16="http://schemas.microsoft.com/office/drawing/2014/main" id="{0FA9FC5E-2F18-49F0-ACFB-07624FD4D9BC}"/>
              </a:ext>
            </a:extLst>
          </p:cNvPr>
          <p:cNvSpPr txBox="1"/>
          <p:nvPr/>
        </p:nvSpPr>
        <p:spPr>
          <a:xfrm>
            <a:off x="0" y="232251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Plano Financeiro – Cenário Recomendado</a:t>
            </a:r>
          </a:p>
        </p:txBody>
      </p:sp>
      <p:pic>
        <p:nvPicPr>
          <p:cNvPr id="146" name="Imagem 145">
            <a:extLst>
              <a:ext uri="{FF2B5EF4-FFF2-40B4-BE49-F238E27FC236}">
                <a16:creationId xmlns:a16="http://schemas.microsoft.com/office/drawing/2014/main" id="{441C2455-A191-4E9E-B9B9-E9F95F04D1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0000" b="19947"/>
          <a:stretch/>
        </p:blipFill>
        <p:spPr>
          <a:xfrm>
            <a:off x="10533219" y="1384753"/>
            <a:ext cx="1309524" cy="13952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18B24CA2-B4D6-4280-8949-121377F6E274}"/>
              </a:ext>
            </a:extLst>
          </p:cNvPr>
          <p:cNvSpPr txBox="1"/>
          <p:nvPr/>
        </p:nvSpPr>
        <p:spPr>
          <a:xfrm>
            <a:off x="10637994" y="2794902"/>
            <a:ext cx="1210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Validado</a:t>
            </a:r>
          </a:p>
        </p:txBody>
      </p:sp>
      <p:pic>
        <p:nvPicPr>
          <p:cNvPr id="145" name="Picture 30">
            <a:extLst>
              <a:ext uri="{FF2B5EF4-FFF2-40B4-BE49-F238E27FC236}">
                <a16:creationId xmlns:a16="http://schemas.microsoft.com/office/drawing/2014/main" id="{D88FE2A1-4401-4F24-9785-8DF3491FCCF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772" y="2221322"/>
            <a:ext cx="856215" cy="486591"/>
          </a:xfrm>
          <a:prstGeom prst="rect">
            <a:avLst/>
          </a:prstGeom>
        </p:spPr>
      </p:pic>
      <p:grpSp>
        <p:nvGrpSpPr>
          <p:cNvPr id="147" name="Group 4">
            <a:extLst>
              <a:ext uri="{FF2B5EF4-FFF2-40B4-BE49-F238E27FC236}">
                <a16:creationId xmlns:a16="http://schemas.microsoft.com/office/drawing/2014/main" id="{0202F748-5C72-4A52-8119-085E3F6CC12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646519" y="1160810"/>
            <a:ext cx="7429500" cy="5575299"/>
            <a:chOff x="555" y="514"/>
            <a:chExt cx="4680" cy="3512"/>
          </a:xfrm>
        </p:grpSpPr>
        <p:sp>
          <p:nvSpPr>
            <p:cNvPr id="148" name="AutoShape 3">
              <a:extLst>
                <a:ext uri="{FF2B5EF4-FFF2-40B4-BE49-F238E27FC236}">
                  <a16:creationId xmlns:a16="http://schemas.microsoft.com/office/drawing/2014/main" id="{8EDE0383-1B7F-494B-9787-BD3B661FF7CC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555" y="527"/>
              <a:ext cx="4650" cy="3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49" name="Rectangle 8">
              <a:extLst>
                <a:ext uri="{FF2B5EF4-FFF2-40B4-BE49-F238E27FC236}">
                  <a16:creationId xmlns:a16="http://schemas.microsoft.com/office/drawing/2014/main" id="{6E6AA630-4041-45DD-A0F2-F45ED9F80F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" y="668"/>
              <a:ext cx="1458" cy="308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0" name="Rectangle 9">
              <a:extLst>
                <a:ext uri="{FF2B5EF4-FFF2-40B4-BE49-F238E27FC236}">
                  <a16:creationId xmlns:a16="http://schemas.microsoft.com/office/drawing/2014/main" id="{0501E5D5-6FBA-415D-91AE-369E6989A4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7" y="668"/>
              <a:ext cx="834" cy="30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1" name="Rectangle 10">
              <a:extLst>
                <a:ext uri="{FF2B5EF4-FFF2-40B4-BE49-F238E27FC236}">
                  <a16:creationId xmlns:a16="http://schemas.microsoft.com/office/drawing/2014/main" id="{17DA8541-2E36-4CB2-A8E0-799CCA99F6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9" y="668"/>
              <a:ext cx="798" cy="308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2" name="Rectangle 11">
              <a:extLst>
                <a:ext uri="{FF2B5EF4-FFF2-40B4-BE49-F238E27FC236}">
                  <a16:creationId xmlns:a16="http://schemas.microsoft.com/office/drawing/2014/main" id="{D52E10AD-457F-4472-A57D-A3DB2906B3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5" y="668"/>
              <a:ext cx="738" cy="308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3" name="Rectangle 12">
              <a:extLst>
                <a:ext uri="{FF2B5EF4-FFF2-40B4-BE49-F238E27FC236}">
                  <a16:creationId xmlns:a16="http://schemas.microsoft.com/office/drawing/2014/main" id="{38E7F06C-2959-4622-948D-AE15D8296E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1" y="668"/>
              <a:ext cx="684" cy="308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4" name="Rectangle 13">
              <a:extLst>
                <a:ext uri="{FF2B5EF4-FFF2-40B4-BE49-F238E27FC236}">
                  <a16:creationId xmlns:a16="http://schemas.microsoft.com/office/drawing/2014/main" id="{38E2B9D5-4C86-478C-B803-2C2AB123AF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" y="1403"/>
              <a:ext cx="2286" cy="152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5" name="Rectangle 14">
              <a:extLst>
                <a:ext uri="{FF2B5EF4-FFF2-40B4-BE49-F238E27FC236}">
                  <a16:creationId xmlns:a16="http://schemas.microsoft.com/office/drawing/2014/main" id="{2A1900C7-204F-4244-B800-B0A1E20796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9" y="1403"/>
              <a:ext cx="798" cy="152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6" name="Rectangle 15">
              <a:extLst>
                <a:ext uri="{FF2B5EF4-FFF2-40B4-BE49-F238E27FC236}">
                  <a16:creationId xmlns:a16="http://schemas.microsoft.com/office/drawing/2014/main" id="{6775882A-F51E-4364-A210-0452955CFE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5" y="1403"/>
              <a:ext cx="738" cy="152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7" name="Rectangle 16">
              <a:extLst>
                <a:ext uri="{FF2B5EF4-FFF2-40B4-BE49-F238E27FC236}">
                  <a16:creationId xmlns:a16="http://schemas.microsoft.com/office/drawing/2014/main" id="{A1C4141C-2141-484B-AD2D-6DE7F2A481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1" y="1403"/>
              <a:ext cx="684" cy="152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8" name="Rectangle 17">
              <a:extLst>
                <a:ext uri="{FF2B5EF4-FFF2-40B4-BE49-F238E27FC236}">
                  <a16:creationId xmlns:a16="http://schemas.microsoft.com/office/drawing/2014/main" id="{3CF1BDDD-BB04-432C-BD99-C85364D5AD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" y="1549"/>
              <a:ext cx="1458" cy="5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59" name="Rectangle 18">
              <a:extLst>
                <a:ext uri="{FF2B5EF4-FFF2-40B4-BE49-F238E27FC236}">
                  <a16:creationId xmlns:a16="http://schemas.microsoft.com/office/drawing/2014/main" id="{882A13A8-04E5-43CA-BA74-80F061D64A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7" y="1549"/>
              <a:ext cx="834" cy="50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0" name="Rectangle 19">
              <a:extLst>
                <a:ext uri="{FF2B5EF4-FFF2-40B4-BE49-F238E27FC236}">
                  <a16:creationId xmlns:a16="http://schemas.microsoft.com/office/drawing/2014/main" id="{9F263ABA-4C64-4418-9DF3-D994700F24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9" y="1549"/>
              <a:ext cx="798" cy="503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1" name="Rectangle 20">
              <a:extLst>
                <a:ext uri="{FF2B5EF4-FFF2-40B4-BE49-F238E27FC236}">
                  <a16:creationId xmlns:a16="http://schemas.microsoft.com/office/drawing/2014/main" id="{5C5078A8-9E8F-4046-B1AB-C71DD8C55E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5" y="1549"/>
              <a:ext cx="738" cy="503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2" name="Rectangle 21">
              <a:extLst>
                <a:ext uri="{FF2B5EF4-FFF2-40B4-BE49-F238E27FC236}">
                  <a16:creationId xmlns:a16="http://schemas.microsoft.com/office/drawing/2014/main" id="{DF69D9CA-8271-4AD0-913E-80C1DA3F5B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1" y="1549"/>
              <a:ext cx="684" cy="5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3" name="Rectangle 22">
              <a:extLst>
                <a:ext uri="{FF2B5EF4-FFF2-40B4-BE49-F238E27FC236}">
                  <a16:creationId xmlns:a16="http://schemas.microsoft.com/office/drawing/2014/main" id="{992A24C5-C486-4F8B-A55F-C7D8711903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" y="3345"/>
              <a:ext cx="2286" cy="151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4" name="Rectangle 23">
              <a:extLst>
                <a:ext uri="{FF2B5EF4-FFF2-40B4-BE49-F238E27FC236}">
                  <a16:creationId xmlns:a16="http://schemas.microsoft.com/office/drawing/2014/main" id="{4A978F13-682C-492C-8E3B-E1C3F32248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9" y="3345"/>
              <a:ext cx="798" cy="151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5" name="Rectangle 24">
              <a:extLst>
                <a:ext uri="{FF2B5EF4-FFF2-40B4-BE49-F238E27FC236}">
                  <a16:creationId xmlns:a16="http://schemas.microsoft.com/office/drawing/2014/main" id="{5ADA0E32-B16A-4D27-942A-ACE9514696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5" y="3345"/>
              <a:ext cx="738" cy="151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6" name="Rectangle 25">
              <a:extLst>
                <a:ext uri="{FF2B5EF4-FFF2-40B4-BE49-F238E27FC236}">
                  <a16:creationId xmlns:a16="http://schemas.microsoft.com/office/drawing/2014/main" id="{2BE6DE01-AEEE-494A-ADBF-A284A430AA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1" y="3345"/>
              <a:ext cx="684" cy="151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7" name="Rectangle 26">
              <a:extLst>
                <a:ext uri="{FF2B5EF4-FFF2-40B4-BE49-F238E27FC236}">
                  <a16:creationId xmlns:a16="http://schemas.microsoft.com/office/drawing/2014/main" id="{4679B7BD-7873-48CD-A0E9-5625C8D875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" y="3491"/>
              <a:ext cx="1458" cy="5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8" name="Rectangle 27">
              <a:extLst>
                <a:ext uri="{FF2B5EF4-FFF2-40B4-BE49-F238E27FC236}">
                  <a16:creationId xmlns:a16="http://schemas.microsoft.com/office/drawing/2014/main" id="{AFAA9995-A7BD-4A81-BD8D-D1BF0B5C89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7" y="3491"/>
              <a:ext cx="834" cy="50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69" name="Rectangle 28">
              <a:extLst>
                <a:ext uri="{FF2B5EF4-FFF2-40B4-BE49-F238E27FC236}">
                  <a16:creationId xmlns:a16="http://schemas.microsoft.com/office/drawing/2014/main" id="{4F84D395-BDDA-418A-9E40-6FF5412B96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9" y="3491"/>
              <a:ext cx="798" cy="503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70" name="Rectangle 29">
              <a:extLst>
                <a:ext uri="{FF2B5EF4-FFF2-40B4-BE49-F238E27FC236}">
                  <a16:creationId xmlns:a16="http://schemas.microsoft.com/office/drawing/2014/main" id="{4C77CEC0-38FE-4307-9E4C-B93C622BA5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5" y="3491"/>
              <a:ext cx="738" cy="503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71" name="Rectangle 30">
              <a:extLst>
                <a:ext uri="{FF2B5EF4-FFF2-40B4-BE49-F238E27FC236}">
                  <a16:creationId xmlns:a16="http://schemas.microsoft.com/office/drawing/2014/main" id="{96BAA407-FA84-4CDA-B5A7-4BC6CC5286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1" y="3491"/>
              <a:ext cx="684" cy="5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72" name="Rectangle 32">
              <a:extLst>
                <a:ext uri="{FF2B5EF4-FFF2-40B4-BE49-F238E27FC236}">
                  <a16:creationId xmlns:a16="http://schemas.microsoft.com/office/drawing/2014/main" id="{B27FB73A-A35D-4E6D-955F-D5D086D114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35" y="695"/>
              <a:ext cx="497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TOTAL ANO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73" name="Rectangle 33">
              <a:extLst>
                <a:ext uri="{FF2B5EF4-FFF2-40B4-BE49-F238E27FC236}">
                  <a16:creationId xmlns:a16="http://schemas.microsoft.com/office/drawing/2014/main" id="{B48F7CDD-68DC-42F5-9E4B-1BD6211D0F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59" y="846"/>
              <a:ext cx="38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R$'000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74" name="Rectangle 34">
              <a:extLst>
                <a:ext uri="{FF2B5EF4-FFF2-40B4-BE49-F238E27FC236}">
                  <a16:creationId xmlns:a16="http://schemas.microsoft.com/office/drawing/2014/main" id="{F2EC9F5B-4E86-4E5C-99EE-49EEE01132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3" y="846"/>
              <a:ext cx="38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R$'000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75" name="Rectangle 35">
              <a:extLst>
                <a:ext uri="{FF2B5EF4-FFF2-40B4-BE49-F238E27FC236}">
                  <a16:creationId xmlns:a16="http://schemas.microsoft.com/office/drawing/2014/main" id="{34CDB2C9-4ACB-4149-9E91-4DF9ED5458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9" y="846"/>
              <a:ext cx="38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R$'000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76" name="Rectangle 36">
              <a:extLst>
                <a:ext uri="{FF2B5EF4-FFF2-40B4-BE49-F238E27FC236}">
                  <a16:creationId xmlns:a16="http://schemas.microsoft.com/office/drawing/2014/main" id="{D80019DE-DAC4-4F76-BBB0-91BCA24CC2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5" y="846"/>
              <a:ext cx="38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R$'000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77" name="Rectangle 37">
              <a:extLst>
                <a:ext uri="{FF2B5EF4-FFF2-40B4-BE49-F238E27FC236}">
                  <a16:creationId xmlns:a16="http://schemas.microsoft.com/office/drawing/2014/main" id="{6E36A1A1-25C3-4DEC-8397-DB64D26236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1019"/>
              <a:ext cx="1245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VOLUME ORÇAMENTO ('000)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78" name="Rectangle 38">
              <a:extLst>
                <a:ext uri="{FF2B5EF4-FFF2-40B4-BE49-F238E27FC236}">
                  <a16:creationId xmlns:a16="http://schemas.microsoft.com/office/drawing/2014/main" id="{8EA37959-A133-478F-980D-9B484201F8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7" y="1019"/>
              <a:ext cx="37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85.758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79" name="Rectangle 39">
              <a:extLst>
                <a:ext uri="{FF2B5EF4-FFF2-40B4-BE49-F238E27FC236}">
                  <a16:creationId xmlns:a16="http://schemas.microsoft.com/office/drawing/2014/main" id="{149E361B-65A9-4DC1-A44C-84C1B57F34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3" y="1019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8.710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0" name="Rectangle 40">
              <a:extLst>
                <a:ext uri="{FF2B5EF4-FFF2-40B4-BE49-F238E27FC236}">
                  <a16:creationId xmlns:a16="http://schemas.microsoft.com/office/drawing/2014/main" id="{1D302D9C-D378-4746-BEA0-ABF8FD6771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9" y="1019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8.744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1" name="Rectangle 41">
              <a:extLst>
                <a:ext uri="{FF2B5EF4-FFF2-40B4-BE49-F238E27FC236}">
                  <a16:creationId xmlns:a16="http://schemas.microsoft.com/office/drawing/2014/main" id="{930D36D4-3680-4513-A6E5-2DCF085E8F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1" y="1019"/>
              <a:ext cx="43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103.212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2" name="Rectangle 42">
              <a:extLst>
                <a:ext uri="{FF2B5EF4-FFF2-40B4-BE49-F238E27FC236}">
                  <a16:creationId xmlns:a16="http://schemas.microsoft.com/office/drawing/2014/main" id="{8D32070B-9EBE-4F6E-853C-EBAB775AE6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1236"/>
              <a:ext cx="1056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VOLUME S&amp;OP ('000)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3" name="Rectangle 43">
              <a:extLst>
                <a:ext uri="{FF2B5EF4-FFF2-40B4-BE49-F238E27FC236}">
                  <a16:creationId xmlns:a16="http://schemas.microsoft.com/office/drawing/2014/main" id="{1C709937-AD6A-44A3-A60C-376F48323B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7" y="1236"/>
              <a:ext cx="37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88.219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4" name="Rectangle 44">
              <a:extLst>
                <a:ext uri="{FF2B5EF4-FFF2-40B4-BE49-F238E27FC236}">
                  <a16:creationId xmlns:a16="http://schemas.microsoft.com/office/drawing/2014/main" id="{9B8E5E1E-3488-45C2-9B67-DD3335D164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3" y="1236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8.783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5" name="Rectangle 45">
              <a:extLst>
                <a:ext uri="{FF2B5EF4-FFF2-40B4-BE49-F238E27FC236}">
                  <a16:creationId xmlns:a16="http://schemas.microsoft.com/office/drawing/2014/main" id="{A3348C34-1EB0-4663-9A0F-A1451B904D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9" y="1236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9.035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6" name="Rectangle 46">
              <a:extLst>
                <a:ext uri="{FF2B5EF4-FFF2-40B4-BE49-F238E27FC236}">
                  <a16:creationId xmlns:a16="http://schemas.microsoft.com/office/drawing/2014/main" id="{94A754C6-8FC1-4A14-A2DF-7A8E31DB0A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1" y="1236"/>
              <a:ext cx="43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106.037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7" name="Rectangle 47">
              <a:extLst>
                <a:ext uri="{FF2B5EF4-FFF2-40B4-BE49-F238E27FC236}">
                  <a16:creationId xmlns:a16="http://schemas.microsoft.com/office/drawing/2014/main" id="{2EA0D884-F834-4931-83BB-1C865040F9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1419"/>
              <a:ext cx="56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VARIAÇÃO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8" name="Rectangle 48">
              <a:extLst>
                <a:ext uri="{FF2B5EF4-FFF2-40B4-BE49-F238E27FC236}">
                  <a16:creationId xmlns:a16="http://schemas.microsoft.com/office/drawing/2014/main" id="{6CD85A95-7E97-4CBF-A9E9-7B9783099E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7" y="1419"/>
              <a:ext cx="32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2.461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89" name="Rectangle 49">
              <a:extLst>
                <a:ext uri="{FF2B5EF4-FFF2-40B4-BE49-F238E27FC236}">
                  <a16:creationId xmlns:a16="http://schemas.microsoft.com/office/drawing/2014/main" id="{0CC056D8-352A-4A06-B070-8FC3E21600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43" y="1419"/>
              <a:ext cx="107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73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0" name="Rectangle 50">
              <a:extLst>
                <a:ext uri="{FF2B5EF4-FFF2-40B4-BE49-F238E27FC236}">
                  <a16:creationId xmlns:a16="http://schemas.microsoft.com/office/drawing/2014/main" id="{BB7D0E04-168B-406C-B88B-DBA269AB4B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9" y="1419"/>
              <a:ext cx="23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291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1" name="Rectangle 51">
              <a:extLst>
                <a:ext uri="{FF2B5EF4-FFF2-40B4-BE49-F238E27FC236}">
                  <a16:creationId xmlns:a16="http://schemas.microsoft.com/office/drawing/2014/main" id="{EB785C02-5ED4-4BC5-B78E-B4E223E3A1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1" y="1419"/>
              <a:ext cx="242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2.825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2" name="Rectangle 52">
              <a:extLst>
                <a:ext uri="{FF2B5EF4-FFF2-40B4-BE49-F238E27FC236}">
                  <a16:creationId xmlns:a16="http://schemas.microsoft.com/office/drawing/2014/main" id="{88B63DC3-24E4-488F-B5BD-7C90C6D1CF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1560"/>
              <a:ext cx="130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MARGEM CONTRIBUIÇÃO 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3" name="Rectangle 53">
              <a:extLst>
                <a:ext uri="{FF2B5EF4-FFF2-40B4-BE49-F238E27FC236}">
                  <a16:creationId xmlns:a16="http://schemas.microsoft.com/office/drawing/2014/main" id="{2379D341-A7DB-4C1B-A240-7BAB637AB4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1695"/>
              <a:ext cx="1125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COMERCIAL ORÇAMENTO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4" name="Rectangle 54">
              <a:extLst>
                <a:ext uri="{FF2B5EF4-FFF2-40B4-BE49-F238E27FC236}">
                  <a16:creationId xmlns:a16="http://schemas.microsoft.com/office/drawing/2014/main" id="{6D5FA0AE-3F2F-48E3-ACEF-B5C949151A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7" y="1625"/>
              <a:ext cx="43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922.219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5" name="Rectangle 55">
              <a:extLst>
                <a:ext uri="{FF2B5EF4-FFF2-40B4-BE49-F238E27FC236}">
                  <a16:creationId xmlns:a16="http://schemas.microsoft.com/office/drawing/2014/main" id="{40C48FAE-BA43-4614-BBDE-DB48DFFA69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3" y="1625"/>
              <a:ext cx="37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92.275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6" name="Rectangle 56">
              <a:extLst>
                <a:ext uri="{FF2B5EF4-FFF2-40B4-BE49-F238E27FC236}">
                  <a16:creationId xmlns:a16="http://schemas.microsoft.com/office/drawing/2014/main" id="{8BC38C4A-0452-4C0A-A499-DC54A9B4FC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19" y="1625"/>
              <a:ext cx="37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92.012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7" name="Rectangle 57">
              <a:extLst>
                <a:ext uri="{FF2B5EF4-FFF2-40B4-BE49-F238E27FC236}">
                  <a16:creationId xmlns:a16="http://schemas.microsoft.com/office/drawing/2014/main" id="{AAC5149E-BC2E-46F1-BFB3-821A620BCB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1" y="1625"/>
              <a:ext cx="52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1.106.506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8" name="Rectangle 58">
              <a:extLst>
                <a:ext uri="{FF2B5EF4-FFF2-40B4-BE49-F238E27FC236}">
                  <a16:creationId xmlns:a16="http://schemas.microsoft.com/office/drawing/2014/main" id="{AD535D03-132B-4017-95F3-2C6FC1DD5A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1" y="1820"/>
              <a:ext cx="36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% ROL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199" name="Rectangle 59">
              <a:extLst>
                <a:ext uri="{FF2B5EF4-FFF2-40B4-BE49-F238E27FC236}">
                  <a16:creationId xmlns:a16="http://schemas.microsoft.com/office/drawing/2014/main" id="{40C7ACF5-4333-4CFF-A93D-225D49F960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3" y="1820"/>
              <a:ext cx="34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35,7%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0" name="Rectangle 60">
              <a:extLst>
                <a:ext uri="{FF2B5EF4-FFF2-40B4-BE49-F238E27FC236}">
                  <a16:creationId xmlns:a16="http://schemas.microsoft.com/office/drawing/2014/main" id="{EE2ECC58-5EC6-44FB-913C-CF487C45B4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9" y="1820"/>
              <a:ext cx="34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34,9%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1" name="Rectangle 61">
              <a:extLst>
                <a:ext uri="{FF2B5EF4-FFF2-40B4-BE49-F238E27FC236}">
                  <a16:creationId xmlns:a16="http://schemas.microsoft.com/office/drawing/2014/main" id="{2756DB31-0231-4A44-9351-87D1959E04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5" y="1820"/>
              <a:ext cx="34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34,7%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2" name="Rectangle 62">
              <a:extLst>
                <a:ext uri="{FF2B5EF4-FFF2-40B4-BE49-F238E27FC236}">
                  <a16:creationId xmlns:a16="http://schemas.microsoft.com/office/drawing/2014/main" id="{93B8EFD2-6C52-4666-AB44-BD7862E8ED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7" y="1820"/>
              <a:ext cx="34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35,3%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3" name="Rectangle 63">
              <a:extLst>
                <a:ext uri="{FF2B5EF4-FFF2-40B4-BE49-F238E27FC236}">
                  <a16:creationId xmlns:a16="http://schemas.microsoft.com/office/drawing/2014/main" id="{76BBF40C-505A-49DD-8742-4834834917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3" y="1933"/>
              <a:ext cx="33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R$/cx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4" name="Rectangle 64">
              <a:extLst>
                <a:ext uri="{FF2B5EF4-FFF2-40B4-BE49-F238E27FC236}">
                  <a16:creationId xmlns:a16="http://schemas.microsoft.com/office/drawing/2014/main" id="{C7550A68-4AD2-4F98-9B14-ED27A05F7C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3" y="1933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10,75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5" name="Rectangle 65">
              <a:extLst>
                <a:ext uri="{FF2B5EF4-FFF2-40B4-BE49-F238E27FC236}">
                  <a16:creationId xmlns:a16="http://schemas.microsoft.com/office/drawing/2014/main" id="{183B37DC-4E43-4B3E-800A-C12829CD00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9" y="1933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10,59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6" name="Rectangle 66">
              <a:extLst>
                <a:ext uri="{FF2B5EF4-FFF2-40B4-BE49-F238E27FC236}">
                  <a16:creationId xmlns:a16="http://schemas.microsoft.com/office/drawing/2014/main" id="{DE2422A1-9C46-4463-8F38-3AB641ABE8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5" y="1933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10,52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7" name="Rectangle 67">
              <a:extLst>
                <a:ext uri="{FF2B5EF4-FFF2-40B4-BE49-F238E27FC236}">
                  <a16:creationId xmlns:a16="http://schemas.microsoft.com/office/drawing/2014/main" id="{6C792623-6E22-4806-8EAA-6F3430D3CF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7" y="1933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10,72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8" name="Rectangle 68">
              <a:extLst>
                <a:ext uri="{FF2B5EF4-FFF2-40B4-BE49-F238E27FC236}">
                  <a16:creationId xmlns:a16="http://schemas.microsoft.com/office/drawing/2014/main" id="{A842329E-53FF-4B4E-B027-B81FB9FF19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2096"/>
              <a:ext cx="822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EFEITO VOLUME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09" name="Rectangle 69">
              <a:extLst>
                <a:ext uri="{FF2B5EF4-FFF2-40B4-BE49-F238E27FC236}">
                  <a16:creationId xmlns:a16="http://schemas.microsoft.com/office/drawing/2014/main" id="{412B4EE2-4A89-4BD5-915A-26B939598A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7" y="2096"/>
              <a:ext cx="37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23.965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0" name="Rectangle 70">
              <a:extLst>
                <a:ext uri="{FF2B5EF4-FFF2-40B4-BE49-F238E27FC236}">
                  <a16:creationId xmlns:a16="http://schemas.microsoft.com/office/drawing/2014/main" id="{5D07038C-9FD2-45D2-81EC-04436A162D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3" y="2096"/>
              <a:ext cx="23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706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1" name="Rectangle 71">
              <a:extLst>
                <a:ext uri="{FF2B5EF4-FFF2-40B4-BE49-F238E27FC236}">
                  <a16:creationId xmlns:a16="http://schemas.microsoft.com/office/drawing/2014/main" id="{B98F46AE-DC90-45D5-AE59-72EA8F4042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9" y="2096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2.828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2" name="Rectangle 72">
              <a:extLst>
                <a:ext uri="{FF2B5EF4-FFF2-40B4-BE49-F238E27FC236}">
                  <a16:creationId xmlns:a16="http://schemas.microsoft.com/office/drawing/2014/main" id="{D6FC2DE2-3C0B-41FD-9D6E-DCB0A702E0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51" y="2096"/>
              <a:ext cx="37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27.499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3" name="Rectangle 73">
              <a:extLst>
                <a:ext uri="{FF2B5EF4-FFF2-40B4-BE49-F238E27FC236}">
                  <a16:creationId xmlns:a16="http://schemas.microsoft.com/office/drawing/2014/main" id="{C90F446B-EC39-4186-BD42-C2DDB54198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2312"/>
              <a:ext cx="59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EFEITO MIX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4" name="Rectangle 74">
              <a:extLst>
                <a:ext uri="{FF2B5EF4-FFF2-40B4-BE49-F238E27FC236}">
                  <a16:creationId xmlns:a16="http://schemas.microsoft.com/office/drawing/2014/main" id="{13FC1D58-817E-4681-8A7B-02A3F87F41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9" y="2322"/>
              <a:ext cx="39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(7.303)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5" name="Rectangle 75">
              <a:extLst>
                <a:ext uri="{FF2B5EF4-FFF2-40B4-BE49-F238E27FC236}">
                  <a16:creationId xmlns:a16="http://schemas.microsoft.com/office/drawing/2014/main" id="{44D7C146-06E7-4D2D-A96E-611C250D0C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9" y="2312"/>
              <a:ext cx="225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(730)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6" name="Rectangle 76">
              <a:extLst>
                <a:ext uri="{FF2B5EF4-FFF2-40B4-BE49-F238E27FC236}">
                  <a16:creationId xmlns:a16="http://schemas.microsoft.com/office/drawing/2014/main" id="{ADFA8C52-4174-4F0D-9A16-667F66C836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9" y="2312"/>
              <a:ext cx="225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(730)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7" name="Rectangle 77">
              <a:extLst>
                <a:ext uri="{FF2B5EF4-FFF2-40B4-BE49-F238E27FC236}">
                  <a16:creationId xmlns:a16="http://schemas.microsoft.com/office/drawing/2014/main" id="{310C782D-42D3-450E-A38D-F955259FDF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9" y="2312"/>
              <a:ext cx="39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(6.428)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8" name="Rectangle 78">
              <a:extLst>
                <a:ext uri="{FF2B5EF4-FFF2-40B4-BE49-F238E27FC236}">
                  <a16:creationId xmlns:a16="http://schemas.microsoft.com/office/drawing/2014/main" id="{02481DF6-F23C-4BB5-AA9F-6C3ECC0F27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2528"/>
              <a:ext cx="123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EFEITO PREÇO DE VENDA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19" name="Rectangle 79">
              <a:extLst>
                <a:ext uri="{FF2B5EF4-FFF2-40B4-BE49-F238E27FC236}">
                  <a16:creationId xmlns:a16="http://schemas.microsoft.com/office/drawing/2014/main" id="{1877CFA2-7BD7-40D3-945C-964A74D323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7" y="2528"/>
              <a:ext cx="37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25.146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0" name="Rectangle 80">
              <a:extLst>
                <a:ext uri="{FF2B5EF4-FFF2-40B4-BE49-F238E27FC236}">
                  <a16:creationId xmlns:a16="http://schemas.microsoft.com/office/drawing/2014/main" id="{1A34171F-65B1-4960-85A6-58FE48FEDB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3" y="2528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1.536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1" name="Rectangle 81">
              <a:extLst>
                <a:ext uri="{FF2B5EF4-FFF2-40B4-BE49-F238E27FC236}">
                  <a16:creationId xmlns:a16="http://schemas.microsoft.com/office/drawing/2014/main" id="{A0076701-5C69-4C53-BEF1-7E773BA3F5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07" y="2528"/>
              <a:ext cx="39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(1.070)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2" name="Rectangle 82">
              <a:extLst>
                <a:ext uri="{FF2B5EF4-FFF2-40B4-BE49-F238E27FC236}">
                  <a16:creationId xmlns:a16="http://schemas.microsoft.com/office/drawing/2014/main" id="{F9E0F3A1-6483-4A69-A91C-36EF955F62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51" y="2528"/>
              <a:ext cx="294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25.612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3" name="Rectangle 83">
              <a:extLst>
                <a:ext uri="{FF2B5EF4-FFF2-40B4-BE49-F238E27FC236}">
                  <a16:creationId xmlns:a16="http://schemas.microsoft.com/office/drawing/2014/main" id="{4CF24042-554D-49DF-B612-997A35883E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2745"/>
              <a:ext cx="1212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EFEITO CUSTO VARIÁVEL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4" name="Rectangle 84">
              <a:extLst>
                <a:ext uri="{FF2B5EF4-FFF2-40B4-BE49-F238E27FC236}">
                  <a16:creationId xmlns:a16="http://schemas.microsoft.com/office/drawing/2014/main" id="{82B309AB-9633-4AAF-9567-4B593829DF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5" y="2745"/>
              <a:ext cx="39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(8.779)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5" name="Rectangle 85">
              <a:extLst>
                <a:ext uri="{FF2B5EF4-FFF2-40B4-BE49-F238E27FC236}">
                  <a16:creationId xmlns:a16="http://schemas.microsoft.com/office/drawing/2014/main" id="{04822D24-B242-430A-B29D-7B3FB18811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3" y="2745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6.999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6" name="Rectangle 86">
              <a:extLst>
                <a:ext uri="{FF2B5EF4-FFF2-40B4-BE49-F238E27FC236}">
                  <a16:creationId xmlns:a16="http://schemas.microsoft.com/office/drawing/2014/main" id="{AFEBD111-ABA7-46BE-B3D0-F41670EB72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9" y="2745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2.077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7" name="Rectangle 87">
              <a:extLst>
                <a:ext uri="{FF2B5EF4-FFF2-40B4-BE49-F238E27FC236}">
                  <a16:creationId xmlns:a16="http://schemas.microsoft.com/office/drawing/2014/main" id="{3FABD355-72D4-4101-BBEA-74A6E88055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1" y="2745"/>
              <a:ext cx="23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297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8" name="Rectangle 88">
              <a:extLst>
                <a:ext uri="{FF2B5EF4-FFF2-40B4-BE49-F238E27FC236}">
                  <a16:creationId xmlns:a16="http://schemas.microsoft.com/office/drawing/2014/main" id="{0BB963C3-F315-4318-9738-38042AFC4D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2961"/>
              <a:ext cx="120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EFEITO FRETE DE VENDA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29" name="Rectangle 89">
              <a:extLst>
                <a:ext uri="{FF2B5EF4-FFF2-40B4-BE49-F238E27FC236}">
                  <a16:creationId xmlns:a16="http://schemas.microsoft.com/office/drawing/2014/main" id="{66C05231-60C3-40A0-B3EB-197D08F65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7" y="2961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4.941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0" name="Rectangle 90">
              <a:extLst>
                <a:ext uri="{FF2B5EF4-FFF2-40B4-BE49-F238E27FC236}">
                  <a16:creationId xmlns:a16="http://schemas.microsoft.com/office/drawing/2014/main" id="{8DE3CFDB-497F-4A34-A2E6-7B81A99897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1" y="2961"/>
              <a:ext cx="246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(80)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1" name="Rectangle 91">
              <a:extLst>
                <a:ext uri="{FF2B5EF4-FFF2-40B4-BE49-F238E27FC236}">
                  <a16:creationId xmlns:a16="http://schemas.microsoft.com/office/drawing/2014/main" id="{4405B8C0-2F5F-4364-95CB-1D45904976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9" y="2961"/>
              <a:ext cx="17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87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2" name="Rectangle 92">
              <a:extLst>
                <a:ext uri="{FF2B5EF4-FFF2-40B4-BE49-F238E27FC236}">
                  <a16:creationId xmlns:a16="http://schemas.microsoft.com/office/drawing/2014/main" id="{7E9C41BB-D478-4810-967B-A99B5F8B5C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1" y="2961"/>
              <a:ext cx="31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4.948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3" name="Rectangle 93">
              <a:extLst>
                <a:ext uri="{FF2B5EF4-FFF2-40B4-BE49-F238E27FC236}">
                  <a16:creationId xmlns:a16="http://schemas.microsoft.com/office/drawing/2014/main" id="{92B4A72B-5444-42F8-9AFE-4D3BA9E7BB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3177"/>
              <a:ext cx="1386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EFEITO VERBAS COMERCIAIS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4" name="Rectangle 94">
              <a:extLst>
                <a:ext uri="{FF2B5EF4-FFF2-40B4-BE49-F238E27FC236}">
                  <a16:creationId xmlns:a16="http://schemas.microsoft.com/office/drawing/2014/main" id="{8AB0F10B-EE62-428E-84F5-B3B6481282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5" y="3177"/>
              <a:ext cx="39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(6.966)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5" name="Rectangle 95">
              <a:extLst>
                <a:ext uri="{FF2B5EF4-FFF2-40B4-BE49-F238E27FC236}">
                  <a16:creationId xmlns:a16="http://schemas.microsoft.com/office/drawing/2014/main" id="{A6F54677-CE41-4291-AD2A-6ED743E812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3177"/>
              <a:ext cx="39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(1.929)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6" name="Rectangle 96">
              <a:extLst>
                <a:ext uri="{FF2B5EF4-FFF2-40B4-BE49-F238E27FC236}">
                  <a16:creationId xmlns:a16="http://schemas.microsoft.com/office/drawing/2014/main" id="{68490E56-40A5-4F9B-AC96-BC72189C0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0" y="3177"/>
              <a:ext cx="305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(2.506)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7" name="Rectangle 97">
              <a:extLst>
                <a:ext uri="{FF2B5EF4-FFF2-40B4-BE49-F238E27FC236}">
                  <a16:creationId xmlns:a16="http://schemas.microsoft.com/office/drawing/2014/main" id="{AB8D63DB-A862-4759-BFFF-6A83CC1569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7" y="3177"/>
              <a:ext cx="358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(11.401)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8" name="Rectangle 98">
              <a:extLst>
                <a:ext uri="{FF2B5EF4-FFF2-40B4-BE49-F238E27FC236}">
                  <a16:creationId xmlns:a16="http://schemas.microsoft.com/office/drawing/2014/main" id="{E0A1DF11-AC0B-45D0-8C69-7187711F87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3361"/>
              <a:ext cx="77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TOTAL EFEITOS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39" name="Rectangle 99">
              <a:extLst>
                <a:ext uri="{FF2B5EF4-FFF2-40B4-BE49-F238E27FC236}">
                  <a16:creationId xmlns:a16="http://schemas.microsoft.com/office/drawing/2014/main" id="{56F17876-7298-4EB8-8DDB-A805833A4C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7" y="3361"/>
              <a:ext cx="296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31.004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0" name="Rectangle 100">
              <a:extLst>
                <a:ext uri="{FF2B5EF4-FFF2-40B4-BE49-F238E27FC236}">
                  <a16:creationId xmlns:a16="http://schemas.microsoft.com/office/drawing/2014/main" id="{8F456CD7-B20B-47A8-952E-B1D293B072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2" y="3361"/>
              <a:ext cx="242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6.502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1" name="Rectangle 101">
              <a:extLst>
                <a:ext uri="{FF2B5EF4-FFF2-40B4-BE49-F238E27FC236}">
                  <a16:creationId xmlns:a16="http://schemas.microsoft.com/office/drawing/2014/main" id="{252A2273-5854-4B55-A727-29846B72D1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51" y="3343"/>
              <a:ext cx="173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7565A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686</a:t>
              </a:r>
              <a:endParaRPr kumimoji="0" lang="pt-BR" alt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2" name="Rectangle 102">
              <a:extLst>
                <a:ext uri="{FF2B5EF4-FFF2-40B4-BE49-F238E27FC236}">
                  <a16:creationId xmlns:a16="http://schemas.microsoft.com/office/drawing/2014/main" id="{98671BF5-C63E-4629-AA3B-486A94D525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51" y="3361"/>
              <a:ext cx="296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40.527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3" name="Rectangle 103">
              <a:extLst>
                <a:ext uri="{FF2B5EF4-FFF2-40B4-BE49-F238E27FC236}">
                  <a16:creationId xmlns:a16="http://schemas.microsoft.com/office/drawing/2014/main" id="{6FA68F04-985C-4ACF-ACF9-423DC44A98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3502"/>
              <a:ext cx="1308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MARGEM CONTRIBUIÇÃO 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4" name="Rectangle 104">
              <a:extLst>
                <a:ext uri="{FF2B5EF4-FFF2-40B4-BE49-F238E27FC236}">
                  <a16:creationId xmlns:a16="http://schemas.microsoft.com/office/drawing/2014/main" id="{20162CE3-4277-4B51-9538-C73FE0A14D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3637"/>
              <a:ext cx="924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COMERCIAL S&amp;OP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5" name="Rectangle 105">
              <a:extLst>
                <a:ext uri="{FF2B5EF4-FFF2-40B4-BE49-F238E27FC236}">
                  <a16:creationId xmlns:a16="http://schemas.microsoft.com/office/drawing/2014/main" id="{65FBCF3F-7868-4463-974D-7E94D3F5DA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7" y="3567"/>
              <a:ext cx="349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953.223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6" name="Rectangle 106">
              <a:extLst>
                <a:ext uri="{FF2B5EF4-FFF2-40B4-BE49-F238E27FC236}">
                  <a16:creationId xmlns:a16="http://schemas.microsoft.com/office/drawing/2014/main" id="{FD60F436-BCE9-47B2-8A6C-8ED9D68E6B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3" y="3567"/>
              <a:ext cx="296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99.777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7" name="Rectangle 107">
              <a:extLst>
                <a:ext uri="{FF2B5EF4-FFF2-40B4-BE49-F238E27FC236}">
                  <a16:creationId xmlns:a16="http://schemas.microsoft.com/office/drawing/2014/main" id="{418E44F2-D323-4350-BCBB-C85C9203C3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7" y="3567"/>
              <a:ext cx="296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92.698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8" name="Rectangle 108">
              <a:extLst>
                <a:ext uri="{FF2B5EF4-FFF2-40B4-BE49-F238E27FC236}">
                  <a16:creationId xmlns:a16="http://schemas.microsoft.com/office/drawing/2014/main" id="{864F006C-92FA-42D8-A1CF-23FC384424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10" y="3558"/>
              <a:ext cx="431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1.145.698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49" name="Rectangle 109">
              <a:extLst>
                <a:ext uri="{FF2B5EF4-FFF2-40B4-BE49-F238E27FC236}">
                  <a16:creationId xmlns:a16="http://schemas.microsoft.com/office/drawing/2014/main" id="{FA6C6FCA-6054-40AD-BFF7-D85B014D4B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1" y="3761"/>
              <a:ext cx="36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% ROL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0" name="Rectangle 110">
              <a:extLst>
                <a:ext uri="{FF2B5EF4-FFF2-40B4-BE49-F238E27FC236}">
                  <a16:creationId xmlns:a16="http://schemas.microsoft.com/office/drawing/2014/main" id="{804CB454-7125-4218-A4CE-C3775DC272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3" y="3761"/>
              <a:ext cx="265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36,8%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1" name="Rectangle 111">
              <a:extLst>
                <a:ext uri="{FF2B5EF4-FFF2-40B4-BE49-F238E27FC236}">
                  <a16:creationId xmlns:a16="http://schemas.microsoft.com/office/drawing/2014/main" id="{FA141F4D-B1EF-470C-97B9-F3456830E0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42" y="3761"/>
              <a:ext cx="318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37,52%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2" name="Rectangle 112">
              <a:extLst>
                <a:ext uri="{FF2B5EF4-FFF2-40B4-BE49-F238E27FC236}">
                  <a16:creationId xmlns:a16="http://schemas.microsoft.com/office/drawing/2014/main" id="{88A4DF72-379D-45F0-9BFE-5B96EEDBA0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5" y="3761"/>
              <a:ext cx="265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34,8%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3" name="Rectangle 113">
              <a:extLst>
                <a:ext uri="{FF2B5EF4-FFF2-40B4-BE49-F238E27FC236}">
                  <a16:creationId xmlns:a16="http://schemas.microsoft.com/office/drawing/2014/main" id="{2F90A900-6CCC-4E29-B850-B57B0B5D9B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7" y="3761"/>
              <a:ext cx="318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36,51%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4" name="Rectangle 114">
              <a:extLst>
                <a:ext uri="{FF2B5EF4-FFF2-40B4-BE49-F238E27FC236}">
                  <a16:creationId xmlns:a16="http://schemas.microsoft.com/office/drawing/2014/main" id="{31AD1807-F886-4DEC-A3C4-19E4C7CEF7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3" y="3875"/>
              <a:ext cx="330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R$/cx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5" name="Rectangle 115">
              <a:extLst>
                <a:ext uri="{FF2B5EF4-FFF2-40B4-BE49-F238E27FC236}">
                  <a16:creationId xmlns:a16="http://schemas.microsoft.com/office/drawing/2014/main" id="{31B08B6C-7ABA-4447-B066-AF9B877277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3" y="3875"/>
              <a:ext cx="241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11,07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6" name="Rectangle 116">
              <a:extLst>
                <a:ext uri="{FF2B5EF4-FFF2-40B4-BE49-F238E27FC236}">
                  <a16:creationId xmlns:a16="http://schemas.microsoft.com/office/drawing/2014/main" id="{4CCF65CA-A0A7-4E2D-A98A-0A0DC03D45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9" y="3875"/>
              <a:ext cx="241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11,39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7" name="Rectangle 117">
              <a:extLst>
                <a:ext uri="{FF2B5EF4-FFF2-40B4-BE49-F238E27FC236}">
                  <a16:creationId xmlns:a16="http://schemas.microsoft.com/office/drawing/2014/main" id="{89EB0006-7071-4E45-9E88-33CF9385F0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5" y="3875"/>
              <a:ext cx="241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10,53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8" name="Rectangle 118">
              <a:extLst>
                <a:ext uri="{FF2B5EF4-FFF2-40B4-BE49-F238E27FC236}">
                  <a16:creationId xmlns:a16="http://schemas.microsoft.com/office/drawing/2014/main" id="{492431D4-BD3C-45FB-8E4E-496279C2B0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1" y="3875"/>
              <a:ext cx="241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11,09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59" name="Rectangle 119">
              <a:extLst>
                <a:ext uri="{FF2B5EF4-FFF2-40B4-BE49-F238E27FC236}">
                  <a16:creationId xmlns:a16="http://schemas.microsoft.com/office/drawing/2014/main" id="{E294E73D-5D66-40A1-BCF8-C844293091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1" y="689"/>
              <a:ext cx="600" cy="151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DEZEMBRO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60" name="Rectangle 120">
              <a:extLst>
                <a:ext uri="{FF2B5EF4-FFF2-40B4-BE49-F238E27FC236}">
                  <a16:creationId xmlns:a16="http://schemas.microsoft.com/office/drawing/2014/main" id="{279C1072-9A28-4BAB-9761-6852696E00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1" y="689"/>
              <a:ext cx="642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NOVEMBRO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61" name="Rectangle 122">
              <a:extLst>
                <a:ext uri="{FF2B5EF4-FFF2-40B4-BE49-F238E27FC236}">
                  <a16:creationId xmlns:a16="http://schemas.microsoft.com/office/drawing/2014/main" id="{50FAE430-F8B3-4D22-BBBB-0911133026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" y="760"/>
              <a:ext cx="1122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RESUMO DOS EFEITOS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62" name="Rectangle 123">
              <a:extLst>
                <a:ext uri="{FF2B5EF4-FFF2-40B4-BE49-F238E27FC236}">
                  <a16:creationId xmlns:a16="http://schemas.microsoft.com/office/drawing/2014/main" id="{14D9F165-C603-4E6F-9578-CDD8F6A8FC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0" y="514"/>
              <a:ext cx="759" cy="12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  Real Acumulado</a:t>
              </a:r>
              <a:endParaRPr kumimoji="0" lang="pt-BR" alt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63" name="Rectangle 124">
              <a:extLst>
                <a:ext uri="{FF2B5EF4-FFF2-40B4-BE49-F238E27FC236}">
                  <a16:creationId xmlns:a16="http://schemas.microsoft.com/office/drawing/2014/main" id="{9D786732-43CC-47CC-A00E-178E24D02B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1" y="689"/>
              <a:ext cx="546" cy="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altLang="pt-BR" sz="13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OUTUBRO</a:t>
              </a:r>
              <a:endParaRPr kumimoji="0" lang="pt-BR" alt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64" name="Rectangle 125">
              <a:extLst>
                <a:ext uri="{FF2B5EF4-FFF2-40B4-BE49-F238E27FC236}">
                  <a16:creationId xmlns:a16="http://schemas.microsoft.com/office/drawing/2014/main" id="{E6785359-BC06-4103-B12A-C49F231916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3" y="835"/>
              <a:ext cx="2460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65" name="Rectangle 126">
              <a:extLst>
                <a:ext uri="{FF2B5EF4-FFF2-40B4-BE49-F238E27FC236}">
                  <a16:creationId xmlns:a16="http://schemas.microsoft.com/office/drawing/2014/main" id="{07F42ACB-BE8A-41EE-BE92-46B424A4B4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3" y="971"/>
              <a:ext cx="2460" cy="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66" name="Rectangle 127">
              <a:extLst>
                <a:ext uri="{FF2B5EF4-FFF2-40B4-BE49-F238E27FC236}">
                  <a16:creationId xmlns:a16="http://schemas.microsoft.com/office/drawing/2014/main" id="{F70E4284-49B0-41BC-A750-F5BB26337C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9" y="668"/>
              <a:ext cx="6" cy="115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67" name="Rectangle 128">
              <a:extLst>
                <a:ext uri="{FF2B5EF4-FFF2-40B4-BE49-F238E27FC236}">
                  <a16:creationId xmlns:a16="http://schemas.microsoft.com/office/drawing/2014/main" id="{F3CEFF40-5369-485B-8EE6-869469B25A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7" y="527"/>
              <a:ext cx="6" cy="346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68" name="Rectangle 129">
              <a:extLst>
                <a:ext uri="{FF2B5EF4-FFF2-40B4-BE49-F238E27FC236}">
                  <a16:creationId xmlns:a16="http://schemas.microsoft.com/office/drawing/2014/main" id="{92C8D535-C96B-4EB4-A52F-E60B394A3E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9" y="527"/>
              <a:ext cx="6" cy="346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69" name="Rectangle 130">
              <a:extLst>
                <a:ext uri="{FF2B5EF4-FFF2-40B4-BE49-F238E27FC236}">
                  <a16:creationId xmlns:a16="http://schemas.microsoft.com/office/drawing/2014/main" id="{439305D0-9A59-4303-B7F8-DB66A7EDE9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5" y="668"/>
              <a:ext cx="6" cy="332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70" name="Rectangle 131">
              <a:extLst>
                <a:ext uri="{FF2B5EF4-FFF2-40B4-BE49-F238E27FC236}">
                  <a16:creationId xmlns:a16="http://schemas.microsoft.com/office/drawing/2014/main" id="{9EDB40BC-5535-461D-B61A-219AD08231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1" y="668"/>
              <a:ext cx="6" cy="32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71" name="Rectangle 132">
              <a:extLst>
                <a:ext uri="{FF2B5EF4-FFF2-40B4-BE49-F238E27FC236}">
                  <a16:creationId xmlns:a16="http://schemas.microsoft.com/office/drawing/2014/main" id="{6D77D420-0524-4B97-AE39-2B6A80D7D9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9" y="2047"/>
              <a:ext cx="6" cy="144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72" name="Rectangle 133">
              <a:extLst>
                <a:ext uri="{FF2B5EF4-FFF2-40B4-BE49-F238E27FC236}">
                  <a16:creationId xmlns:a16="http://schemas.microsoft.com/office/drawing/2014/main" id="{E2DDAC3E-D204-4F50-AFDF-C7A9CE068B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3" y="668"/>
              <a:ext cx="1674" cy="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73" name="Rectangle 134">
              <a:extLst>
                <a:ext uri="{FF2B5EF4-FFF2-40B4-BE49-F238E27FC236}">
                  <a16:creationId xmlns:a16="http://schemas.microsoft.com/office/drawing/2014/main" id="{E63AEB2B-3277-467F-9B59-D50C370B86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7" y="835"/>
              <a:ext cx="678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74" name="Rectangle 135">
              <a:extLst>
                <a:ext uri="{FF2B5EF4-FFF2-40B4-BE49-F238E27FC236}">
                  <a16:creationId xmlns:a16="http://schemas.microsoft.com/office/drawing/2014/main" id="{E66EF661-FD99-4D53-A185-CD81D8BDF4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7" y="971"/>
              <a:ext cx="678" cy="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</p:grpSp>
      <p:sp>
        <p:nvSpPr>
          <p:cNvPr id="275" name="Rectangle 123">
            <a:extLst>
              <a:ext uri="{FF2B5EF4-FFF2-40B4-BE49-F238E27FC236}">
                <a16:creationId xmlns:a16="http://schemas.microsoft.com/office/drawing/2014/main" id="{59ABBA96-BF49-4180-9E4A-9F2C02C9C4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7962" y="1141760"/>
            <a:ext cx="2119298" cy="20005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1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 Projeção  S&amp;OP x  Orçamento</a:t>
            </a:r>
            <a:endParaRPr kumimoji="0" lang="pt-BR" altLang="pt-BR" sz="1800" b="0" i="0" u="none" strike="noStrike" kern="1200" cap="none" spc="0" normalizeH="0" baseline="0" noProof="0" dirty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1015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0">
            <a:extLst>
              <a:ext uri="{FF2B5EF4-FFF2-40B4-BE49-F238E27FC236}">
                <a16:creationId xmlns:a16="http://schemas.microsoft.com/office/drawing/2014/main" id="{1B8B28B2-77FF-4CDE-9508-BC9C18FBC0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772" y="2221322"/>
            <a:ext cx="856215" cy="486591"/>
          </a:xfrm>
          <a:prstGeom prst="rect">
            <a:avLst/>
          </a:prstGeom>
        </p:spPr>
      </p:pic>
      <p:sp>
        <p:nvSpPr>
          <p:cNvPr id="24" name="CaixaDeTexto 23">
            <a:extLst>
              <a:ext uri="{FF2B5EF4-FFF2-40B4-BE49-F238E27FC236}">
                <a16:creationId xmlns:a16="http://schemas.microsoft.com/office/drawing/2014/main" id="{0FA9FC5E-2F18-49F0-ACFB-07624FD4D9BC}"/>
              </a:ext>
            </a:extLst>
          </p:cNvPr>
          <p:cNvSpPr txBox="1"/>
          <p:nvPr/>
        </p:nvSpPr>
        <p:spPr>
          <a:xfrm>
            <a:off x="0" y="232251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57565A">
                    <a:lumMod val="50000"/>
                  </a:srgbClr>
                </a:solidFill>
                <a:effectLst/>
                <a:uLnTx/>
                <a:uFillTx/>
                <a:latin typeface="Montserrat" panose="02000505000000020004" pitchFamily="2" charset="0"/>
              </a:rPr>
              <a:t>Riscos e Oportunidades</a:t>
            </a:r>
          </a:p>
        </p:txBody>
      </p:sp>
      <p:sp>
        <p:nvSpPr>
          <p:cNvPr id="6" name="Diamond 64">
            <a:extLst>
              <a:ext uri="{FF2B5EF4-FFF2-40B4-BE49-F238E27FC236}">
                <a16:creationId xmlns:a16="http://schemas.microsoft.com/office/drawing/2014/main" id="{F2605933-D795-4B00-B1C4-57A849D1929F}"/>
              </a:ext>
            </a:extLst>
          </p:cNvPr>
          <p:cNvSpPr/>
          <p:nvPr/>
        </p:nvSpPr>
        <p:spPr bwMode="auto">
          <a:xfrm>
            <a:off x="5097434" y="2749960"/>
            <a:ext cx="2749550" cy="2749550"/>
          </a:xfrm>
          <a:prstGeom prst="diamond">
            <a:avLst/>
          </a:prstGeom>
          <a:solidFill>
            <a:sysClr val="window" lastClr="FFFFFF">
              <a:lumMod val="95000"/>
            </a:sys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7" name="Diamond 65">
            <a:extLst>
              <a:ext uri="{FF2B5EF4-FFF2-40B4-BE49-F238E27FC236}">
                <a16:creationId xmlns:a16="http://schemas.microsoft.com/office/drawing/2014/main" id="{6A4B80F6-8823-4282-B15A-7D340C307C76}"/>
              </a:ext>
            </a:extLst>
          </p:cNvPr>
          <p:cNvSpPr/>
          <p:nvPr/>
        </p:nvSpPr>
        <p:spPr bwMode="auto">
          <a:xfrm>
            <a:off x="5607022" y="3273835"/>
            <a:ext cx="1682750" cy="1682750"/>
          </a:xfrm>
          <a:prstGeom prst="diamond">
            <a:avLst/>
          </a:prstGeom>
          <a:solidFill>
            <a:srgbClr val="E7E6E6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8" name="Pentagon 66">
            <a:extLst>
              <a:ext uri="{FF2B5EF4-FFF2-40B4-BE49-F238E27FC236}">
                <a16:creationId xmlns:a16="http://schemas.microsoft.com/office/drawing/2014/main" id="{2CA3FE0F-B838-47D0-9CAA-0E5E4FD8CC29}"/>
              </a:ext>
            </a:extLst>
          </p:cNvPr>
          <p:cNvSpPr/>
          <p:nvPr/>
        </p:nvSpPr>
        <p:spPr bwMode="auto">
          <a:xfrm>
            <a:off x="3444573" y="2221322"/>
            <a:ext cx="3087961" cy="217184"/>
          </a:xfrm>
          <a:prstGeom prst="homePlate">
            <a:avLst/>
          </a:prstGeom>
          <a:solidFill>
            <a:srgbClr val="E7E6E6"/>
          </a:solidFill>
          <a:ln w="6350" cap="flat" cmpd="sng" algn="ctr">
            <a:solidFill>
              <a:schemeClr val="accent5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9" name="Chevron 67">
            <a:extLst>
              <a:ext uri="{FF2B5EF4-FFF2-40B4-BE49-F238E27FC236}">
                <a16:creationId xmlns:a16="http://schemas.microsoft.com/office/drawing/2014/main" id="{B2E31F94-563C-48D5-90DD-00ADA6ECA4CE}"/>
              </a:ext>
            </a:extLst>
          </p:cNvPr>
          <p:cNvSpPr/>
          <p:nvPr/>
        </p:nvSpPr>
        <p:spPr bwMode="auto">
          <a:xfrm>
            <a:off x="6615084" y="2221322"/>
            <a:ext cx="2955424" cy="192088"/>
          </a:xfrm>
          <a:prstGeom prst="chevron">
            <a:avLst/>
          </a:prstGeom>
          <a:solidFill>
            <a:srgbClr val="E7E6E6"/>
          </a:solidFill>
          <a:ln w="6350" cap="flat" cmpd="sng" algn="ctr">
            <a:solidFill>
              <a:schemeClr val="accent5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10" name="Pentagon 68">
            <a:extLst>
              <a:ext uri="{FF2B5EF4-FFF2-40B4-BE49-F238E27FC236}">
                <a16:creationId xmlns:a16="http://schemas.microsoft.com/office/drawing/2014/main" id="{C5C72C48-6501-4C41-9B42-5738EDF5B43E}"/>
              </a:ext>
            </a:extLst>
          </p:cNvPr>
          <p:cNvSpPr/>
          <p:nvPr/>
        </p:nvSpPr>
        <p:spPr bwMode="auto">
          <a:xfrm rot="10800000">
            <a:off x="6408709" y="5845585"/>
            <a:ext cx="2940050" cy="192087"/>
          </a:xfrm>
          <a:prstGeom prst="homePlate">
            <a:avLst/>
          </a:prstGeom>
          <a:solidFill>
            <a:srgbClr val="E7E6E6"/>
          </a:solidFill>
          <a:ln w="6350" cap="flat" cmpd="sng" algn="ctr">
            <a:solidFill>
              <a:schemeClr val="accent5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11" name="Chevron 69">
            <a:extLst>
              <a:ext uri="{FF2B5EF4-FFF2-40B4-BE49-F238E27FC236}">
                <a16:creationId xmlns:a16="http://schemas.microsoft.com/office/drawing/2014/main" id="{D487189E-85DF-4C76-BF54-82BE724C2F01}"/>
              </a:ext>
            </a:extLst>
          </p:cNvPr>
          <p:cNvSpPr/>
          <p:nvPr/>
        </p:nvSpPr>
        <p:spPr bwMode="auto">
          <a:xfrm rot="10800000">
            <a:off x="3592484" y="5845585"/>
            <a:ext cx="2733675" cy="192087"/>
          </a:xfrm>
          <a:prstGeom prst="chevron">
            <a:avLst/>
          </a:prstGeom>
          <a:solidFill>
            <a:srgbClr val="E7E6E6"/>
          </a:solidFill>
          <a:ln w="6350" cap="flat" cmpd="sng" algn="ctr">
            <a:solidFill>
              <a:schemeClr val="accent5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12" name="Pentagon 70">
            <a:extLst>
              <a:ext uri="{FF2B5EF4-FFF2-40B4-BE49-F238E27FC236}">
                <a16:creationId xmlns:a16="http://schemas.microsoft.com/office/drawing/2014/main" id="{F84A7BC0-12C0-47F0-A6C4-2993613FD737}"/>
              </a:ext>
            </a:extLst>
          </p:cNvPr>
          <p:cNvSpPr/>
          <p:nvPr/>
        </p:nvSpPr>
        <p:spPr bwMode="auto">
          <a:xfrm rot="16200000">
            <a:off x="2316135" y="4986747"/>
            <a:ext cx="1928812" cy="185737"/>
          </a:xfrm>
          <a:prstGeom prst="homePlate">
            <a:avLst/>
          </a:prstGeom>
          <a:solidFill>
            <a:srgbClr val="E7E6E6"/>
          </a:solidFill>
          <a:ln w="6350" cap="flat" cmpd="sng" algn="ctr">
            <a:solidFill>
              <a:schemeClr val="accent5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13" name="Chevron 71">
            <a:extLst>
              <a:ext uri="{FF2B5EF4-FFF2-40B4-BE49-F238E27FC236}">
                <a16:creationId xmlns:a16="http://schemas.microsoft.com/office/drawing/2014/main" id="{202E3D68-568E-44A0-9DAB-E4B4A603D92F}"/>
              </a:ext>
            </a:extLst>
          </p:cNvPr>
          <p:cNvSpPr/>
          <p:nvPr/>
        </p:nvSpPr>
        <p:spPr bwMode="auto">
          <a:xfrm rot="16200000">
            <a:off x="2384397" y="3072222"/>
            <a:ext cx="1792288" cy="185737"/>
          </a:xfrm>
          <a:prstGeom prst="chevron">
            <a:avLst/>
          </a:prstGeom>
          <a:solidFill>
            <a:srgbClr val="E7E6E6"/>
          </a:solidFill>
          <a:ln w="6350" cap="flat" cmpd="sng" algn="ctr">
            <a:solidFill>
              <a:schemeClr val="accent5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14" name="Pentagon 72">
            <a:extLst>
              <a:ext uri="{FF2B5EF4-FFF2-40B4-BE49-F238E27FC236}">
                <a16:creationId xmlns:a16="http://schemas.microsoft.com/office/drawing/2014/main" id="{1BE95B3A-E92F-4C63-8A1A-4F402E3A5169}"/>
              </a:ext>
            </a:extLst>
          </p:cNvPr>
          <p:cNvSpPr/>
          <p:nvPr/>
        </p:nvSpPr>
        <p:spPr bwMode="auto">
          <a:xfrm rot="5400000">
            <a:off x="8750475" y="3088006"/>
            <a:ext cx="1928813" cy="185737"/>
          </a:xfrm>
          <a:prstGeom prst="homePlate">
            <a:avLst/>
          </a:prstGeom>
          <a:solidFill>
            <a:srgbClr val="E7E6E6"/>
          </a:solidFill>
          <a:ln w="6350" cap="flat" cmpd="sng" algn="ctr">
            <a:solidFill>
              <a:schemeClr val="accent5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15" name="Chevron 73">
            <a:extLst>
              <a:ext uri="{FF2B5EF4-FFF2-40B4-BE49-F238E27FC236}">
                <a16:creationId xmlns:a16="http://schemas.microsoft.com/office/drawing/2014/main" id="{4C2B63AB-7AEB-476A-87F5-213480DC9B85}"/>
              </a:ext>
            </a:extLst>
          </p:cNvPr>
          <p:cNvSpPr/>
          <p:nvPr/>
        </p:nvSpPr>
        <p:spPr bwMode="auto">
          <a:xfrm rot="5400000">
            <a:off x="8813923" y="5005522"/>
            <a:ext cx="1792287" cy="185737"/>
          </a:xfrm>
          <a:prstGeom prst="chevron">
            <a:avLst/>
          </a:prstGeom>
          <a:solidFill>
            <a:srgbClr val="E7E6E6"/>
          </a:solidFill>
          <a:ln w="6350" cap="flat" cmpd="sng" algn="ctr">
            <a:solidFill>
              <a:schemeClr val="accent5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16" name="Oval 75">
            <a:extLst>
              <a:ext uri="{FF2B5EF4-FFF2-40B4-BE49-F238E27FC236}">
                <a16:creationId xmlns:a16="http://schemas.microsoft.com/office/drawing/2014/main" id="{664D8147-43D1-4440-BC6B-DA3A43316FAD}"/>
              </a:ext>
            </a:extLst>
          </p:cNvPr>
          <p:cNvSpPr/>
          <p:nvPr/>
        </p:nvSpPr>
        <p:spPr bwMode="auto">
          <a:xfrm>
            <a:off x="9158419" y="5739936"/>
            <a:ext cx="1198563" cy="1198563"/>
          </a:xfrm>
          <a:prstGeom prst="ellipse">
            <a:avLst/>
          </a:prstGeom>
          <a:solidFill>
            <a:srgbClr val="00B0F0"/>
          </a:solidFill>
          <a:ln w="63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grpSp>
        <p:nvGrpSpPr>
          <p:cNvPr id="17" name="Group 83">
            <a:extLst>
              <a:ext uri="{FF2B5EF4-FFF2-40B4-BE49-F238E27FC236}">
                <a16:creationId xmlns:a16="http://schemas.microsoft.com/office/drawing/2014/main" id="{80DCCC0F-0227-4817-AD71-752F7AF6A392}"/>
              </a:ext>
            </a:extLst>
          </p:cNvPr>
          <p:cNvGrpSpPr/>
          <p:nvPr/>
        </p:nvGrpSpPr>
        <p:grpSpPr>
          <a:xfrm>
            <a:off x="9350869" y="6037558"/>
            <a:ext cx="791032" cy="620866"/>
            <a:chOff x="60290" y="30145"/>
            <a:chExt cx="1728317" cy="1356528"/>
          </a:xfrm>
          <a:solidFill>
            <a:schemeClr val="bg1"/>
          </a:solidFill>
        </p:grpSpPr>
        <p:sp>
          <p:nvSpPr>
            <p:cNvPr id="18" name="Freeform 105">
              <a:extLst>
                <a:ext uri="{FF2B5EF4-FFF2-40B4-BE49-F238E27FC236}">
                  <a16:creationId xmlns:a16="http://schemas.microsoft.com/office/drawing/2014/main" id="{8BC5005D-728C-491B-9512-D162F3C65940}"/>
                </a:ext>
              </a:extLst>
            </p:cNvPr>
            <p:cNvSpPr/>
            <p:nvPr/>
          </p:nvSpPr>
          <p:spPr bwMode="auto">
            <a:xfrm>
              <a:off x="60290" y="30145"/>
              <a:ext cx="1728317" cy="1356528"/>
            </a:xfrm>
            <a:custGeom>
              <a:avLst/>
              <a:gdLst>
                <a:gd name="connsiteX0" fmla="*/ 10048 w 1728317"/>
                <a:gd name="connsiteY0" fmla="*/ 1306286 h 1356528"/>
                <a:gd name="connsiteX1" fmla="*/ 0 w 1728317"/>
                <a:gd name="connsiteY1" fmla="*/ 1175657 h 1356528"/>
                <a:gd name="connsiteX2" fmla="*/ 432079 w 1728317"/>
                <a:gd name="connsiteY2" fmla="*/ 562708 h 1356528"/>
                <a:gd name="connsiteX3" fmla="*/ 542611 w 1728317"/>
                <a:gd name="connsiteY3" fmla="*/ 562708 h 1356528"/>
                <a:gd name="connsiteX4" fmla="*/ 643095 w 1728317"/>
                <a:gd name="connsiteY4" fmla="*/ 773723 h 1356528"/>
                <a:gd name="connsiteX5" fmla="*/ 914400 w 1728317"/>
                <a:gd name="connsiteY5" fmla="*/ 422031 h 1356528"/>
                <a:gd name="connsiteX6" fmla="*/ 1014884 w 1728317"/>
                <a:gd name="connsiteY6" fmla="*/ 422031 h 1356528"/>
                <a:gd name="connsiteX7" fmla="*/ 1165609 w 1728317"/>
                <a:gd name="connsiteY7" fmla="*/ 663191 h 1356528"/>
                <a:gd name="connsiteX8" fmla="*/ 1627833 w 1728317"/>
                <a:gd name="connsiteY8" fmla="*/ 130629 h 1356528"/>
                <a:gd name="connsiteX9" fmla="*/ 1266092 w 1728317"/>
                <a:gd name="connsiteY9" fmla="*/ 150725 h 1356528"/>
                <a:gd name="connsiteX10" fmla="*/ 1728317 w 1728317"/>
                <a:gd name="connsiteY10" fmla="*/ 0 h 1356528"/>
                <a:gd name="connsiteX11" fmla="*/ 1688123 w 1728317"/>
                <a:gd name="connsiteY11" fmla="*/ 391886 h 1356528"/>
                <a:gd name="connsiteX12" fmla="*/ 1668026 w 1728317"/>
                <a:gd name="connsiteY12" fmla="*/ 492369 h 1356528"/>
                <a:gd name="connsiteX13" fmla="*/ 1657978 w 1728317"/>
                <a:gd name="connsiteY13" fmla="*/ 160774 h 1356528"/>
                <a:gd name="connsiteX14" fmla="*/ 1195754 w 1728317"/>
                <a:gd name="connsiteY14" fmla="*/ 743578 h 1356528"/>
                <a:gd name="connsiteX15" fmla="*/ 1105319 w 1728317"/>
                <a:gd name="connsiteY15" fmla="*/ 753626 h 1356528"/>
                <a:gd name="connsiteX16" fmla="*/ 974690 w 1728317"/>
                <a:gd name="connsiteY16" fmla="*/ 552659 h 1356528"/>
                <a:gd name="connsiteX17" fmla="*/ 693336 w 1728317"/>
                <a:gd name="connsiteY17" fmla="*/ 924448 h 1356528"/>
                <a:gd name="connsiteX18" fmla="*/ 562708 w 1728317"/>
                <a:gd name="connsiteY18" fmla="*/ 924448 h 1356528"/>
                <a:gd name="connsiteX19" fmla="*/ 462224 w 1728317"/>
                <a:gd name="connsiteY19" fmla="*/ 723481 h 1356528"/>
                <a:gd name="connsiteX20" fmla="*/ 20097 w 1728317"/>
                <a:gd name="connsiteY20" fmla="*/ 1356528 h 1356528"/>
                <a:gd name="connsiteX21" fmla="*/ 10048 w 1728317"/>
                <a:gd name="connsiteY21" fmla="*/ 1306286 h 1356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728317" h="1356528">
                  <a:moveTo>
                    <a:pt x="10048" y="1306286"/>
                  </a:moveTo>
                  <a:lnTo>
                    <a:pt x="0" y="1175657"/>
                  </a:lnTo>
                  <a:lnTo>
                    <a:pt x="432079" y="562708"/>
                  </a:lnTo>
                  <a:lnTo>
                    <a:pt x="542611" y="562708"/>
                  </a:lnTo>
                  <a:lnTo>
                    <a:pt x="643095" y="773723"/>
                  </a:lnTo>
                  <a:lnTo>
                    <a:pt x="914400" y="422031"/>
                  </a:lnTo>
                  <a:lnTo>
                    <a:pt x="1014884" y="422031"/>
                  </a:lnTo>
                  <a:lnTo>
                    <a:pt x="1165609" y="663191"/>
                  </a:lnTo>
                  <a:lnTo>
                    <a:pt x="1627833" y="130629"/>
                  </a:lnTo>
                  <a:lnTo>
                    <a:pt x="1266092" y="150725"/>
                  </a:lnTo>
                  <a:lnTo>
                    <a:pt x="1728317" y="0"/>
                  </a:lnTo>
                  <a:lnTo>
                    <a:pt x="1688123" y="391886"/>
                  </a:lnTo>
                  <a:lnTo>
                    <a:pt x="1668026" y="492369"/>
                  </a:lnTo>
                  <a:lnTo>
                    <a:pt x="1657978" y="160774"/>
                  </a:lnTo>
                  <a:lnTo>
                    <a:pt x="1195754" y="743578"/>
                  </a:lnTo>
                  <a:lnTo>
                    <a:pt x="1105319" y="753626"/>
                  </a:lnTo>
                  <a:lnTo>
                    <a:pt x="974690" y="552659"/>
                  </a:lnTo>
                  <a:lnTo>
                    <a:pt x="693336" y="924448"/>
                  </a:lnTo>
                  <a:lnTo>
                    <a:pt x="562708" y="924448"/>
                  </a:lnTo>
                  <a:lnTo>
                    <a:pt x="462224" y="723481"/>
                  </a:lnTo>
                  <a:lnTo>
                    <a:pt x="20097" y="1356528"/>
                  </a:lnTo>
                  <a:lnTo>
                    <a:pt x="10048" y="130628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19" name="Freeform 106">
              <a:extLst>
                <a:ext uri="{FF2B5EF4-FFF2-40B4-BE49-F238E27FC236}">
                  <a16:creationId xmlns:a16="http://schemas.microsoft.com/office/drawing/2014/main" id="{E1E6C909-D8A9-4207-962A-B1F1ABB0FF83}"/>
                </a:ext>
              </a:extLst>
            </p:cNvPr>
            <p:cNvSpPr/>
            <p:nvPr/>
          </p:nvSpPr>
          <p:spPr bwMode="auto">
            <a:xfrm>
              <a:off x="100484" y="341644"/>
              <a:ext cx="130628" cy="643094"/>
            </a:xfrm>
            <a:custGeom>
              <a:avLst/>
              <a:gdLst>
                <a:gd name="connsiteX0" fmla="*/ 60290 w 130628"/>
                <a:gd name="connsiteY0" fmla="*/ 20097 h 643094"/>
                <a:gd name="connsiteX1" fmla="*/ 130628 w 130628"/>
                <a:gd name="connsiteY1" fmla="*/ 321547 h 643094"/>
                <a:gd name="connsiteX2" fmla="*/ 110531 w 130628"/>
                <a:gd name="connsiteY2" fmla="*/ 643094 h 643094"/>
                <a:gd name="connsiteX3" fmla="*/ 0 w 130628"/>
                <a:gd name="connsiteY3" fmla="*/ 622998 h 643094"/>
                <a:gd name="connsiteX4" fmla="*/ 10048 w 130628"/>
                <a:gd name="connsiteY4" fmla="*/ 0 h 643094"/>
                <a:gd name="connsiteX5" fmla="*/ 60290 w 130628"/>
                <a:gd name="connsiteY5" fmla="*/ 20097 h 643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628" h="643094">
                  <a:moveTo>
                    <a:pt x="60290" y="20097"/>
                  </a:moveTo>
                  <a:lnTo>
                    <a:pt x="130628" y="321547"/>
                  </a:lnTo>
                  <a:lnTo>
                    <a:pt x="110531" y="643094"/>
                  </a:lnTo>
                  <a:lnTo>
                    <a:pt x="0" y="622998"/>
                  </a:lnTo>
                  <a:lnTo>
                    <a:pt x="10048" y="0"/>
                  </a:lnTo>
                  <a:lnTo>
                    <a:pt x="60290" y="200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0" name="Freeform 107">
              <a:extLst>
                <a:ext uri="{FF2B5EF4-FFF2-40B4-BE49-F238E27FC236}">
                  <a16:creationId xmlns:a16="http://schemas.microsoft.com/office/drawing/2014/main" id="{3648989A-4492-4F1E-B21D-0081C113D019}"/>
                </a:ext>
              </a:extLst>
            </p:cNvPr>
            <p:cNvSpPr/>
            <p:nvPr/>
          </p:nvSpPr>
          <p:spPr bwMode="auto">
            <a:xfrm>
              <a:off x="231112" y="251209"/>
              <a:ext cx="1195754" cy="120580"/>
            </a:xfrm>
            <a:custGeom>
              <a:avLst/>
              <a:gdLst>
                <a:gd name="connsiteX0" fmla="*/ 0 w 1195754"/>
                <a:gd name="connsiteY0" fmla="*/ 100483 h 120580"/>
                <a:gd name="connsiteX1" fmla="*/ 60290 w 1195754"/>
                <a:gd name="connsiteY1" fmla="*/ 0 h 120580"/>
                <a:gd name="connsiteX2" fmla="*/ 1195754 w 1195754"/>
                <a:gd name="connsiteY2" fmla="*/ 40193 h 120580"/>
                <a:gd name="connsiteX3" fmla="*/ 653143 w 1195754"/>
                <a:gd name="connsiteY3" fmla="*/ 120580 h 120580"/>
                <a:gd name="connsiteX4" fmla="*/ 0 w 1195754"/>
                <a:gd name="connsiteY4" fmla="*/ 100483 h 120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95754" h="120580">
                  <a:moveTo>
                    <a:pt x="0" y="100483"/>
                  </a:moveTo>
                  <a:lnTo>
                    <a:pt x="60290" y="0"/>
                  </a:lnTo>
                  <a:lnTo>
                    <a:pt x="1195754" y="40193"/>
                  </a:lnTo>
                  <a:lnTo>
                    <a:pt x="653143" y="120580"/>
                  </a:lnTo>
                  <a:lnTo>
                    <a:pt x="0" y="1004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1" name="Freeform 108">
              <a:extLst>
                <a:ext uri="{FF2B5EF4-FFF2-40B4-BE49-F238E27FC236}">
                  <a16:creationId xmlns:a16="http://schemas.microsoft.com/office/drawing/2014/main" id="{1520E1A2-9C91-4E57-83BD-E6756A76A0FD}"/>
                </a:ext>
              </a:extLst>
            </p:cNvPr>
            <p:cNvSpPr/>
            <p:nvPr/>
          </p:nvSpPr>
          <p:spPr bwMode="auto">
            <a:xfrm>
              <a:off x="1627833" y="542611"/>
              <a:ext cx="150725" cy="502418"/>
            </a:xfrm>
            <a:custGeom>
              <a:avLst/>
              <a:gdLst>
                <a:gd name="connsiteX0" fmla="*/ 70338 w 150725"/>
                <a:gd name="connsiteY0" fmla="*/ 0 h 502418"/>
                <a:gd name="connsiteX1" fmla="*/ 0 w 150725"/>
                <a:gd name="connsiteY1" fmla="*/ 100484 h 502418"/>
                <a:gd name="connsiteX2" fmla="*/ 0 w 150725"/>
                <a:gd name="connsiteY2" fmla="*/ 502418 h 502418"/>
                <a:gd name="connsiteX3" fmla="*/ 150725 w 150725"/>
                <a:gd name="connsiteY3" fmla="*/ 482321 h 502418"/>
                <a:gd name="connsiteX4" fmla="*/ 70338 w 150725"/>
                <a:gd name="connsiteY4" fmla="*/ 0 h 502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725" h="502418">
                  <a:moveTo>
                    <a:pt x="70338" y="0"/>
                  </a:moveTo>
                  <a:lnTo>
                    <a:pt x="0" y="100484"/>
                  </a:lnTo>
                  <a:lnTo>
                    <a:pt x="0" y="502418"/>
                  </a:lnTo>
                  <a:lnTo>
                    <a:pt x="150725" y="482321"/>
                  </a:lnTo>
                  <a:lnTo>
                    <a:pt x="703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3" name="Freeform 109">
              <a:extLst>
                <a:ext uri="{FF2B5EF4-FFF2-40B4-BE49-F238E27FC236}">
                  <a16:creationId xmlns:a16="http://schemas.microsoft.com/office/drawing/2014/main" id="{F04AC063-D836-4EEC-B0F1-5E106AB866E6}"/>
                </a:ext>
              </a:extLst>
            </p:cNvPr>
            <p:cNvSpPr/>
            <p:nvPr/>
          </p:nvSpPr>
          <p:spPr bwMode="auto">
            <a:xfrm>
              <a:off x="301451" y="1055077"/>
              <a:ext cx="1446962" cy="100483"/>
            </a:xfrm>
            <a:custGeom>
              <a:avLst/>
              <a:gdLst>
                <a:gd name="connsiteX0" fmla="*/ 0 w 1446962"/>
                <a:gd name="connsiteY0" fmla="*/ 60290 h 100483"/>
                <a:gd name="connsiteX1" fmla="*/ 1336430 w 1446962"/>
                <a:gd name="connsiteY1" fmla="*/ 0 h 100483"/>
                <a:gd name="connsiteX2" fmla="*/ 1446962 w 1446962"/>
                <a:gd name="connsiteY2" fmla="*/ 100483 h 100483"/>
                <a:gd name="connsiteX3" fmla="*/ 0 w 1446962"/>
                <a:gd name="connsiteY3" fmla="*/ 60290 h 1004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46962" h="100483">
                  <a:moveTo>
                    <a:pt x="0" y="60290"/>
                  </a:moveTo>
                  <a:lnTo>
                    <a:pt x="1336430" y="0"/>
                  </a:lnTo>
                  <a:lnTo>
                    <a:pt x="1446962" y="100483"/>
                  </a:lnTo>
                  <a:lnTo>
                    <a:pt x="0" y="6029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</p:grpSp>
      <p:sp>
        <p:nvSpPr>
          <p:cNvPr id="25" name="Oval 77">
            <a:extLst>
              <a:ext uri="{FF2B5EF4-FFF2-40B4-BE49-F238E27FC236}">
                <a16:creationId xmlns:a16="http://schemas.microsoft.com/office/drawing/2014/main" id="{B32E9BDB-0801-4E6E-A923-0DA5DD29C871}"/>
              </a:ext>
            </a:extLst>
          </p:cNvPr>
          <p:cNvSpPr/>
          <p:nvPr/>
        </p:nvSpPr>
        <p:spPr bwMode="auto">
          <a:xfrm>
            <a:off x="2538325" y="1310850"/>
            <a:ext cx="1198563" cy="1198563"/>
          </a:xfrm>
          <a:prstGeom prst="ellipse">
            <a:avLst/>
          </a:prstGeom>
          <a:solidFill>
            <a:srgbClr val="FFC000"/>
          </a:solidFill>
          <a:ln w="6350" cap="flat" cmpd="sng" algn="ctr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grpSp>
        <p:nvGrpSpPr>
          <p:cNvPr id="26" name="Group 84">
            <a:extLst>
              <a:ext uri="{FF2B5EF4-FFF2-40B4-BE49-F238E27FC236}">
                <a16:creationId xmlns:a16="http://schemas.microsoft.com/office/drawing/2014/main" id="{77013C60-8DBA-46EF-8A3E-FD87BD167ECA}"/>
              </a:ext>
            </a:extLst>
          </p:cNvPr>
          <p:cNvGrpSpPr/>
          <p:nvPr/>
        </p:nvGrpSpPr>
        <p:grpSpPr>
          <a:xfrm>
            <a:off x="2754867" y="1512870"/>
            <a:ext cx="765478" cy="723616"/>
            <a:chOff x="3878664" y="3496826"/>
            <a:chExt cx="1286189" cy="1215851"/>
          </a:xfrm>
          <a:solidFill>
            <a:schemeClr val="bg1"/>
          </a:solidFill>
        </p:grpSpPr>
        <p:sp>
          <p:nvSpPr>
            <p:cNvPr id="27" name="Freeform 102">
              <a:extLst>
                <a:ext uri="{FF2B5EF4-FFF2-40B4-BE49-F238E27FC236}">
                  <a16:creationId xmlns:a16="http://schemas.microsoft.com/office/drawing/2014/main" id="{7406802A-28FF-4A2A-950B-567DF273B51D}"/>
                </a:ext>
              </a:extLst>
            </p:cNvPr>
            <p:cNvSpPr/>
            <p:nvPr/>
          </p:nvSpPr>
          <p:spPr bwMode="auto">
            <a:xfrm>
              <a:off x="3878664" y="3496826"/>
              <a:ext cx="1286189" cy="1215851"/>
            </a:xfrm>
            <a:custGeom>
              <a:avLst/>
              <a:gdLst>
                <a:gd name="connsiteX0" fmla="*/ 0 w 1286189"/>
                <a:gd name="connsiteY0" fmla="*/ 1075174 h 1215851"/>
                <a:gd name="connsiteX1" fmla="*/ 602901 w 1286189"/>
                <a:gd name="connsiteY1" fmla="*/ 0 h 1215851"/>
                <a:gd name="connsiteX2" fmla="*/ 683288 w 1286189"/>
                <a:gd name="connsiteY2" fmla="*/ 0 h 1215851"/>
                <a:gd name="connsiteX3" fmla="*/ 1286189 w 1286189"/>
                <a:gd name="connsiteY3" fmla="*/ 1115367 h 1215851"/>
                <a:gd name="connsiteX4" fmla="*/ 1266092 w 1286189"/>
                <a:gd name="connsiteY4" fmla="*/ 1175658 h 1215851"/>
                <a:gd name="connsiteX5" fmla="*/ 311499 w 1286189"/>
                <a:gd name="connsiteY5" fmla="*/ 1215851 h 1215851"/>
                <a:gd name="connsiteX6" fmla="*/ 160773 w 1286189"/>
                <a:gd name="connsiteY6" fmla="*/ 1135464 h 1215851"/>
                <a:gd name="connsiteX7" fmla="*/ 1165609 w 1286189"/>
                <a:gd name="connsiteY7" fmla="*/ 1095271 h 1215851"/>
                <a:gd name="connsiteX8" fmla="*/ 633046 w 1286189"/>
                <a:gd name="connsiteY8" fmla="*/ 70339 h 1215851"/>
                <a:gd name="connsiteX9" fmla="*/ 0 w 1286189"/>
                <a:gd name="connsiteY9" fmla="*/ 1075174 h 1215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86189" h="1215851">
                  <a:moveTo>
                    <a:pt x="0" y="1075174"/>
                  </a:moveTo>
                  <a:lnTo>
                    <a:pt x="602901" y="0"/>
                  </a:lnTo>
                  <a:lnTo>
                    <a:pt x="683288" y="0"/>
                  </a:lnTo>
                  <a:lnTo>
                    <a:pt x="1286189" y="1115367"/>
                  </a:lnTo>
                  <a:lnTo>
                    <a:pt x="1266092" y="1175658"/>
                  </a:lnTo>
                  <a:lnTo>
                    <a:pt x="311499" y="1215851"/>
                  </a:lnTo>
                  <a:lnTo>
                    <a:pt x="160773" y="1135464"/>
                  </a:lnTo>
                  <a:lnTo>
                    <a:pt x="1165609" y="1095271"/>
                  </a:lnTo>
                  <a:lnTo>
                    <a:pt x="633046" y="70339"/>
                  </a:lnTo>
                  <a:lnTo>
                    <a:pt x="0" y="107517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8" name="Freeform 103">
              <a:extLst>
                <a:ext uri="{FF2B5EF4-FFF2-40B4-BE49-F238E27FC236}">
                  <a16:creationId xmlns:a16="http://schemas.microsoft.com/office/drawing/2014/main" id="{814A1123-5DB9-4C0E-B38A-1CA70DB1DB96}"/>
                </a:ext>
              </a:extLst>
            </p:cNvPr>
            <p:cNvSpPr/>
            <p:nvPr/>
          </p:nvSpPr>
          <p:spPr bwMode="auto">
            <a:xfrm>
              <a:off x="4461468" y="3849686"/>
              <a:ext cx="120579" cy="502416"/>
            </a:xfrm>
            <a:custGeom>
              <a:avLst/>
              <a:gdLst>
                <a:gd name="connsiteX0" fmla="*/ 40194 w 120580"/>
                <a:gd name="connsiteY0" fmla="*/ 502417 h 502417"/>
                <a:gd name="connsiteX1" fmla="*/ 0 w 120580"/>
                <a:gd name="connsiteY1" fmla="*/ 0 h 502417"/>
                <a:gd name="connsiteX2" fmla="*/ 120580 w 120580"/>
                <a:gd name="connsiteY2" fmla="*/ 0 h 502417"/>
                <a:gd name="connsiteX3" fmla="*/ 40194 w 120580"/>
                <a:gd name="connsiteY3" fmla="*/ 502417 h 50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0580" h="502417">
                  <a:moveTo>
                    <a:pt x="40194" y="502417"/>
                  </a:moveTo>
                  <a:lnTo>
                    <a:pt x="0" y="0"/>
                  </a:lnTo>
                  <a:lnTo>
                    <a:pt x="120580" y="0"/>
                  </a:lnTo>
                  <a:lnTo>
                    <a:pt x="40194" y="5024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29" name="Freeform 104">
              <a:extLst>
                <a:ext uri="{FF2B5EF4-FFF2-40B4-BE49-F238E27FC236}">
                  <a16:creationId xmlns:a16="http://schemas.microsoft.com/office/drawing/2014/main" id="{CC0E5B9E-C1B0-473C-8D9B-2B488E2F077D}"/>
                </a:ext>
              </a:extLst>
            </p:cNvPr>
            <p:cNvSpPr/>
            <p:nvPr/>
          </p:nvSpPr>
          <p:spPr bwMode="auto">
            <a:xfrm>
              <a:off x="4431323" y="4431323"/>
              <a:ext cx="190919" cy="70339"/>
            </a:xfrm>
            <a:custGeom>
              <a:avLst/>
              <a:gdLst>
                <a:gd name="connsiteX0" fmla="*/ 0 w 190919"/>
                <a:gd name="connsiteY0" fmla="*/ 0 h 70339"/>
                <a:gd name="connsiteX1" fmla="*/ 160774 w 190919"/>
                <a:gd name="connsiteY1" fmla="*/ 0 h 70339"/>
                <a:gd name="connsiteX2" fmla="*/ 190919 w 190919"/>
                <a:gd name="connsiteY2" fmla="*/ 70339 h 70339"/>
                <a:gd name="connsiteX3" fmla="*/ 50242 w 190919"/>
                <a:gd name="connsiteY3" fmla="*/ 70339 h 70339"/>
                <a:gd name="connsiteX4" fmla="*/ 0 w 190919"/>
                <a:gd name="connsiteY4" fmla="*/ 0 h 70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919" h="70339">
                  <a:moveTo>
                    <a:pt x="0" y="0"/>
                  </a:moveTo>
                  <a:lnTo>
                    <a:pt x="160774" y="0"/>
                  </a:lnTo>
                  <a:lnTo>
                    <a:pt x="190919" y="70339"/>
                  </a:lnTo>
                  <a:lnTo>
                    <a:pt x="50242" y="7033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</p:grpSp>
      <p:grpSp>
        <p:nvGrpSpPr>
          <p:cNvPr id="30" name="Group 85">
            <a:extLst>
              <a:ext uri="{FF2B5EF4-FFF2-40B4-BE49-F238E27FC236}">
                <a16:creationId xmlns:a16="http://schemas.microsoft.com/office/drawing/2014/main" id="{29BD5336-A7C0-49FC-BE94-71F1DA97F845}"/>
              </a:ext>
            </a:extLst>
          </p:cNvPr>
          <p:cNvGrpSpPr/>
          <p:nvPr/>
        </p:nvGrpSpPr>
        <p:grpSpPr>
          <a:xfrm>
            <a:off x="2858248" y="5578824"/>
            <a:ext cx="836666" cy="693798"/>
            <a:chOff x="200967" y="3403250"/>
            <a:chExt cx="1688124" cy="1399862"/>
          </a:xfrm>
          <a:solidFill>
            <a:schemeClr val="bg1"/>
          </a:solidFill>
        </p:grpSpPr>
        <p:sp>
          <p:nvSpPr>
            <p:cNvPr id="31" name="Freeform 99">
              <a:extLst>
                <a:ext uri="{FF2B5EF4-FFF2-40B4-BE49-F238E27FC236}">
                  <a16:creationId xmlns:a16="http://schemas.microsoft.com/office/drawing/2014/main" id="{96864C90-9D77-4511-9077-1BB87D63F079}"/>
                </a:ext>
              </a:extLst>
            </p:cNvPr>
            <p:cNvSpPr/>
            <p:nvPr/>
          </p:nvSpPr>
          <p:spPr bwMode="auto">
            <a:xfrm>
              <a:off x="200967" y="3506875"/>
              <a:ext cx="1457011" cy="1296237"/>
            </a:xfrm>
            <a:custGeom>
              <a:avLst/>
              <a:gdLst>
                <a:gd name="connsiteX0" fmla="*/ 673240 w 1457011"/>
                <a:gd name="connsiteY0" fmla="*/ 40193 h 1296237"/>
                <a:gd name="connsiteX1" fmla="*/ 482321 w 1457011"/>
                <a:gd name="connsiteY1" fmla="*/ 321547 h 1296237"/>
                <a:gd name="connsiteX2" fmla="*/ 20097 w 1457011"/>
                <a:gd name="connsiteY2" fmla="*/ 411982 h 1296237"/>
                <a:gd name="connsiteX3" fmla="*/ 0 w 1457011"/>
                <a:gd name="connsiteY3" fmla="*/ 462224 h 1296237"/>
                <a:gd name="connsiteX4" fmla="*/ 331596 w 1457011"/>
                <a:gd name="connsiteY4" fmla="*/ 803868 h 1296237"/>
                <a:gd name="connsiteX5" fmla="*/ 261257 w 1457011"/>
                <a:gd name="connsiteY5" fmla="*/ 1225899 h 1296237"/>
                <a:gd name="connsiteX6" fmla="*/ 331596 w 1457011"/>
                <a:gd name="connsiteY6" fmla="*/ 1296237 h 1296237"/>
                <a:gd name="connsiteX7" fmla="*/ 743578 w 1457011"/>
                <a:gd name="connsiteY7" fmla="*/ 1085222 h 1296237"/>
                <a:gd name="connsiteX8" fmla="*/ 1135464 w 1457011"/>
                <a:gd name="connsiteY8" fmla="*/ 1296237 h 1296237"/>
                <a:gd name="connsiteX9" fmla="*/ 1185706 w 1457011"/>
                <a:gd name="connsiteY9" fmla="*/ 1235947 h 1296237"/>
                <a:gd name="connsiteX10" fmla="*/ 1135464 w 1457011"/>
                <a:gd name="connsiteY10" fmla="*/ 793820 h 1296237"/>
                <a:gd name="connsiteX11" fmla="*/ 1457011 w 1457011"/>
                <a:gd name="connsiteY11" fmla="*/ 422030 h 1296237"/>
                <a:gd name="connsiteX12" fmla="*/ 954593 w 1457011"/>
                <a:gd name="connsiteY12" fmla="*/ 341644 h 1296237"/>
                <a:gd name="connsiteX13" fmla="*/ 783771 w 1457011"/>
                <a:gd name="connsiteY13" fmla="*/ 30145 h 1296237"/>
                <a:gd name="connsiteX14" fmla="*/ 904352 w 1457011"/>
                <a:gd name="connsiteY14" fmla="*/ 432079 h 1296237"/>
                <a:gd name="connsiteX15" fmla="*/ 1336431 w 1457011"/>
                <a:gd name="connsiteY15" fmla="*/ 472272 h 1296237"/>
                <a:gd name="connsiteX16" fmla="*/ 1014884 w 1457011"/>
                <a:gd name="connsiteY16" fmla="*/ 773723 h 1296237"/>
                <a:gd name="connsiteX17" fmla="*/ 1095270 w 1457011"/>
                <a:gd name="connsiteY17" fmla="*/ 1185705 h 1296237"/>
                <a:gd name="connsiteX18" fmla="*/ 753626 w 1457011"/>
                <a:gd name="connsiteY18" fmla="*/ 974690 h 1296237"/>
                <a:gd name="connsiteX19" fmla="*/ 361741 w 1457011"/>
                <a:gd name="connsiteY19" fmla="*/ 1145512 h 1296237"/>
                <a:gd name="connsiteX20" fmla="*/ 442128 w 1457011"/>
                <a:gd name="connsiteY20" fmla="*/ 773723 h 1296237"/>
                <a:gd name="connsiteX21" fmla="*/ 150725 w 1457011"/>
                <a:gd name="connsiteY21" fmla="*/ 462224 h 1296237"/>
                <a:gd name="connsiteX22" fmla="*/ 502418 w 1457011"/>
                <a:gd name="connsiteY22" fmla="*/ 422030 h 1296237"/>
                <a:gd name="connsiteX23" fmla="*/ 713433 w 1457011"/>
                <a:gd name="connsiteY23" fmla="*/ 0 h 1296237"/>
                <a:gd name="connsiteX24" fmla="*/ 673240 w 1457011"/>
                <a:gd name="connsiteY24" fmla="*/ 40193 h 129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57011" h="1296237">
                  <a:moveTo>
                    <a:pt x="673240" y="40193"/>
                  </a:moveTo>
                  <a:lnTo>
                    <a:pt x="482321" y="321547"/>
                  </a:lnTo>
                  <a:lnTo>
                    <a:pt x="20097" y="411982"/>
                  </a:lnTo>
                  <a:lnTo>
                    <a:pt x="0" y="462224"/>
                  </a:lnTo>
                  <a:lnTo>
                    <a:pt x="331596" y="803868"/>
                  </a:lnTo>
                  <a:lnTo>
                    <a:pt x="261257" y="1225899"/>
                  </a:lnTo>
                  <a:lnTo>
                    <a:pt x="331596" y="1296237"/>
                  </a:lnTo>
                  <a:lnTo>
                    <a:pt x="743578" y="1085222"/>
                  </a:lnTo>
                  <a:lnTo>
                    <a:pt x="1135464" y="1296237"/>
                  </a:lnTo>
                  <a:lnTo>
                    <a:pt x="1185706" y="1235947"/>
                  </a:lnTo>
                  <a:lnTo>
                    <a:pt x="1135464" y="793820"/>
                  </a:lnTo>
                  <a:lnTo>
                    <a:pt x="1457011" y="422030"/>
                  </a:lnTo>
                  <a:lnTo>
                    <a:pt x="954593" y="341644"/>
                  </a:lnTo>
                  <a:lnTo>
                    <a:pt x="783771" y="30145"/>
                  </a:lnTo>
                  <a:lnTo>
                    <a:pt x="904352" y="432079"/>
                  </a:lnTo>
                  <a:lnTo>
                    <a:pt x="1336431" y="472272"/>
                  </a:lnTo>
                  <a:lnTo>
                    <a:pt x="1014884" y="773723"/>
                  </a:lnTo>
                  <a:lnTo>
                    <a:pt x="1095270" y="1185705"/>
                  </a:lnTo>
                  <a:lnTo>
                    <a:pt x="753626" y="974690"/>
                  </a:lnTo>
                  <a:lnTo>
                    <a:pt x="361741" y="1145512"/>
                  </a:lnTo>
                  <a:lnTo>
                    <a:pt x="442128" y="773723"/>
                  </a:lnTo>
                  <a:lnTo>
                    <a:pt x="150725" y="462224"/>
                  </a:lnTo>
                  <a:lnTo>
                    <a:pt x="502418" y="422030"/>
                  </a:lnTo>
                  <a:lnTo>
                    <a:pt x="713433" y="0"/>
                  </a:lnTo>
                  <a:lnTo>
                    <a:pt x="673240" y="40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33" name="Freeform 100">
              <a:extLst>
                <a:ext uri="{FF2B5EF4-FFF2-40B4-BE49-F238E27FC236}">
                  <a16:creationId xmlns:a16="http://schemas.microsoft.com/office/drawing/2014/main" id="{F3990ED5-969C-401B-B479-32F87413EA85}"/>
                </a:ext>
              </a:extLst>
            </p:cNvPr>
            <p:cNvSpPr/>
            <p:nvPr/>
          </p:nvSpPr>
          <p:spPr bwMode="auto">
            <a:xfrm>
              <a:off x="1219200" y="3403250"/>
              <a:ext cx="428730" cy="381422"/>
            </a:xfrm>
            <a:custGeom>
              <a:avLst/>
              <a:gdLst>
                <a:gd name="connsiteX0" fmla="*/ 673240 w 1457011"/>
                <a:gd name="connsiteY0" fmla="*/ 40193 h 1296237"/>
                <a:gd name="connsiteX1" fmla="*/ 482321 w 1457011"/>
                <a:gd name="connsiteY1" fmla="*/ 321547 h 1296237"/>
                <a:gd name="connsiteX2" fmla="*/ 20097 w 1457011"/>
                <a:gd name="connsiteY2" fmla="*/ 411982 h 1296237"/>
                <a:gd name="connsiteX3" fmla="*/ 0 w 1457011"/>
                <a:gd name="connsiteY3" fmla="*/ 462224 h 1296237"/>
                <a:gd name="connsiteX4" fmla="*/ 331596 w 1457011"/>
                <a:gd name="connsiteY4" fmla="*/ 803868 h 1296237"/>
                <a:gd name="connsiteX5" fmla="*/ 261257 w 1457011"/>
                <a:gd name="connsiteY5" fmla="*/ 1225899 h 1296237"/>
                <a:gd name="connsiteX6" fmla="*/ 331596 w 1457011"/>
                <a:gd name="connsiteY6" fmla="*/ 1296237 h 1296237"/>
                <a:gd name="connsiteX7" fmla="*/ 743578 w 1457011"/>
                <a:gd name="connsiteY7" fmla="*/ 1085222 h 1296237"/>
                <a:gd name="connsiteX8" fmla="*/ 1135464 w 1457011"/>
                <a:gd name="connsiteY8" fmla="*/ 1296237 h 1296237"/>
                <a:gd name="connsiteX9" fmla="*/ 1185706 w 1457011"/>
                <a:gd name="connsiteY9" fmla="*/ 1235947 h 1296237"/>
                <a:gd name="connsiteX10" fmla="*/ 1135464 w 1457011"/>
                <a:gd name="connsiteY10" fmla="*/ 793820 h 1296237"/>
                <a:gd name="connsiteX11" fmla="*/ 1457011 w 1457011"/>
                <a:gd name="connsiteY11" fmla="*/ 422030 h 1296237"/>
                <a:gd name="connsiteX12" fmla="*/ 954593 w 1457011"/>
                <a:gd name="connsiteY12" fmla="*/ 341644 h 1296237"/>
                <a:gd name="connsiteX13" fmla="*/ 783771 w 1457011"/>
                <a:gd name="connsiteY13" fmla="*/ 30145 h 1296237"/>
                <a:gd name="connsiteX14" fmla="*/ 904352 w 1457011"/>
                <a:gd name="connsiteY14" fmla="*/ 432079 h 1296237"/>
                <a:gd name="connsiteX15" fmla="*/ 1336431 w 1457011"/>
                <a:gd name="connsiteY15" fmla="*/ 472272 h 1296237"/>
                <a:gd name="connsiteX16" fmla="*/ 1014884 w 1457011"/>
                <a:gd name="connsiteY16" fmla="*/ 773723 h 1296237"/>
                <a:gd name="connsiteX17" fmla="*/ 1095270 w 1457011"/>
                <a:gd name="connsiteY17" fmla="*/ 1185705 h 1296237"/>
                <a:gd name="connsiteX18" fmla="*/ 753626 w 1457011"/>
                <a:gd name="connsiteY18" fmla="*/ 974690 h 1296237"/>
                <a:gd name="connsiteX19" fmla="*/ 361741 w 1457011"/>
                <a:gd name="connsiteY19" fmla="*/ 1145512 h 1296237"/>
                <a:gd name="connsiteX20" fmla="*/ 442128 w 1457011"/>
                <a:gd name="connsiteY20" fmla="*/ 773723 h 1296237"/>
                <a:gd name="connsiteX21" fmla="*/ 150725 w 1457011"/>
                <a:gd name="connsiteY21" fmla="*/ 462224 h 1296237"/>
                <a:gd name="connsiteX22" fmla="*/ 502418 w 1457011"/>
                <a:gd name="connsiteY22" fmla="*/ 422030 h 1296237"/>
                <a:gd name="connsiteX23" fmla="*/ 713433 w 1457011"/>
                <a:gd name="connsiteY23" fmla="*/ 0 h 1296237"/>
                <a:gd name="connsiteX24" fmla="*/ 673240 w 1457011"/>
                <a:gd name="connsiteY24" fmla="*/ 40193 h 129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57011" h="1296237">
                  <a:moveTo>
                    <a:pt x="673240" y="40193"/>
                  </a:moveTo>
                  <a:lnTo>
                    <a:pt x="482321" y="321547"/>
                  </a:lnTo>
                  <a:lnTo>
                    <a:pt x="20097" y="411982"/>
                  </a:lnTo>
                  <a:lnTo>
                    <a:pt x="0" y="462224"/>
                  </a:lnTo>
                  <a:lnTo>
                    <a:pt x="331596" y="803868"/>
                  </a:lnTo>
                  <a:lnTo>
                    <a:pt x="261257" y="1225899"/>
                  </a:lnTo>
                  <a:lnTo>
                    <a:pt x="331596" y="1296237"/>
                  </a:lnTo>
                  <a:lnTo>
                    <a:pt x="743578" y="1085222"/>
                  </a:lnTo>
                  <a:lnTo>
                    <a:pt x="1135464" y="1296237"/>
                  </a:lnTo>
                  <a:lnTo>
                    <a:pt x="1185706" y="1235947"/>
                  </a:lnTo>
                  <a:lnTo>
                    <a:pt x="1135464" y="793820"/>
                  </a:lnTo>
                  <a:lnTo>
                    <a:pt x="1457011" y="422030"/>
                  </a:lnTo>
                  <a:lnTo>
                    <a:pt x="954593" y="341644"/>
                  </a:lnTo>
                  <a:lnTo>
                    <a:pt x="783771" y="30145"/>
                  </a:lnTo>
                  <a:lnTo>
                    <a:pt x="904352" y="432079"/>
                  </a:lnTo>
                  <a:lnTo>
                    <a:pt x="1336431" y="472272"/>
                  </a:lnTo>
                  <a:lnTo>
                    <a:pt x="1014884" y="773723"/>
                  </a:lnTo>
                  <a:lnTo>
                    <a:pt x="1095270" y="1185705"/>
                  </a:lnTo>
                  <a:lnTo>
                    <a:pt x="753626" y="974690"/>
                  </a:lnTo>
                  <a:lnTo>
                    <a:pt x="361741" y="1145512"/>
                  </a:lnTo>
                  <a:lnTo>
                    <a:pt x="442128" y="773723"/>
                  </a:lnTo>
                  <a:lnTo>
                    <a:pt x="150725" y="462224"/>
                  </a:lnTo>
                  <a:lnTo>
                    <a:pt x="502418" y="422030"/>
                  </a:lnTo>
                  <a:lnTo>
                    <a:pt x="713433" y="0"/>
                  </a:lnTo>
                  <a:lnTo>
                    <a:pt x="673240" y="40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  <p:sp>
          <p:nvSpPr>
            <p:cNvPr id="34" name="Freeform 101">
              <a:extLst>
                <a:ext uri="{FF2B5EF4-FFF2-40B4-BE49-F238E27FC236}">
                  <a16:creationId xmlns:a16="http://schemas.microsoft.com/office/drawing/2014/main" id="{6B536B2E-79F3-4124-8F5F-67D422AB9A2C}"/>
                </a:ext>
              </a:extLst>
            </p:cNvPr>
            <p:cNvSpPr/>
            <p:nvPr/>
          </p:nvSpPr>
          <p:spPr bwMode="auto">
            <a:xfrm>
              <a:off x="1460361" y="4166924"/>
              <a:ext cx="428730" cy="381422"/>
            </a:xfrm>
            <a:custGeom>
              <a:avLst/>
              <a:gdLst>
                <a:gd name="connsiteX0" fmla="*/ 673240 w 1457011"/>
                <a:gd name="connsiteY0" fmla="*/ 40193 h 1296237"/>
                <a:gd name="connsiteX1" fmla="*/ 482321 w 1457011"/>
                <a:gd name="connsiteY1" fmla="*/ 321547 h 1296237"/>
                <a:gd name="connsiteX2" fmla="*/ 20097 w 1457011"/>
                <a:gd name="connsiteY2" fmla="*/ 411982 h 1296237"/>
                <a:gd name="connsiteX3" fmla="*/ 0 w 1457011"/>
                <a:gd name="connsiteY3" fmla="*/ 462224 h 1296237"/>
                <a:gd name="connsiteX4" fmla="*/ 331596 w 1457011"/>
                <a:gd name="connsiteY4" fmla="*/ 803868 h 1296237"/>
                <a:gd name="connsiteX5" fmla="*/ 261257 w 1457011"/>
                <a:gd name="connsiteY5" fmla="*/ 1225899 h 1296237"/>
                <a:gd name="connsiteX6" fmla="*/ 331596 w 1457011"/>
                <a:gd name="connsiteY6" fmla="*/ 1296237 h 1296237"/>
                <a:gd name="connsiteX7" fmla="*/ 743578 w 1457011"/>
                <a:gd name="connsiteY7" fmla="*/ 1085222 h 1296237"/>
                <a:gd name="connsiteX8" fmla="*/ 1135464 w 1457011"/>
                <a:gd name="connsiteY8" fmla="*/ 1296237 h 1296237"/>
                <a:gd name="connsiteX9" fmla="*/ 1185706 w 1457011"/>
                <a:gd name="connsiteY9" fmla="*/ 1235947 h 1296237"/>
                <a:gd name="connsiteX10" fmla="*/ 1135464 w 1457011"/>
                <a:gd name="connsiteY10" fmla="*/ 793820 h 1296237"/>
                <a:gd name="connsiteX11" fmla="*/ 1457011 w 1457011"/>
                <a:gd name="connsiteY11" fmla="*/ 422030 h 1296237"/>
                <a:gd name="connsiteX12" fmla="*/ 954593 w 1457011"/>
                <a:gd name="connsiteY12" fmla="*/ 341644 h 1296237"/>
                <a:gd name="connsiteX13" fmla="*/ 783771 w 1457011"/>
                <a:gd name="connsiteY13" fmla="*/ 30145 h 1296237"/>
                <a:gd name="connsiteX14" fmla="*/ 904352 w 1457011"/>
                <a:gd name="connsiteY14" fmla="*/ 432079 h 1296237"/>
                <a:gd name="connsiteX15" fmla="*/ 1336431 w 1457011"/>
                <a:gd name="connsiteY15" fmla="*/ 472272 h 1296237"/>
                <a:gd name="connsiteX16" fmla="*/ 1014884 w 1457011"/>
                <a:gd name="connsiteY16" fmla="*/ 773723 h 1296237"/>
                <a:gd name="connsiteX17" fmla="*/ 1095270 w 1457011"/>
                <a:gd name="connsiteY17" fmla="*/ 1185705 h 1296237"/>
                <a:gd name="connsiteX18" fmla="*/ 753626 w 1457011"/>
                <a:gd name="connsiteY18" fmla="*/ 974690 h 1296237"/>
                <a:gd name="connsiteX19" fmla="*/ 361741 w 1457011"/>
                <a:gd name="connsiteY19" fmla="*/ 1145512 h 1296237"/>
                <a:gd name="connsiteX20" fmla="*/ 442128 w 1457011"/>
                <a:gd name="connsiteY20" fmla="*/ 773723 h 1296237"/>
                <a:gd name="connsiteX21" fmla="*/ 150725 w 1457011"/>
                <a:gd name="connsiteY21" fmla="*/ 462224 h 1296237"/>
                <a:gd name="connsiteX22" fmla="*/ 502418 w 1457011"/>
                <a:gd name="connsiteY22" fmla="*/ 422030 h 1296237"/>
                <a:gd name="connsiteX23" fmla="*/ 713433 w 1457011"/>
                <a:gd name="connsiteY23" fmla="*/ 0 h 1296237"/>
                <a:gd name="connsiteX24" fmla="*/ 673240 w 1457011"/>
                <a:gd name="connsiteY24" fmla="*/ 40193 h 129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57011" h="1296237">
                  <a:moveTo>
                    <a:pt x="673240" y="40193"/>
                  </a:moveTo>
                  <a:lnTo>
                    <a:pt x="482321" y="321547"/>
                  </a:lnTo>
                  <a:lnTo>
                    <a:pt x="20097" y="411982"/>
                  </a:lnTo>
                  <a:lnTo>
                    <a:pt x="0" y="462224"/>
                  </a:lnTo>
                  <a:lnTo>
                    <a:pt x="331596" y="803868"/>
                  </a:lnTo>
                  <a:lnTo>
                    <a:pt x="261257" y="1225899"/>
                  </a:lnTo>
                  <a:lnTo>
                    <a:pt x="331596" y="1296237"/>
                  </a:lnTo>
                  <a:lnTo>
                    <a:pt x="743578" y="1085222"/>
                  </a:lnTo>
                  <a:lnTo>
                    <a:pt x="1135464" y="1296237"/>
                  </a:lnTo>
                  <a:lnTo>
                    <a:pt x="1185706" y="1235947"/>
                  </a:lnTo>
                  <a:lnTo>
                    <a:pt x="1135464" y="793820"/>
                  </a:lnTo>
                  <a:lnTo>
                    <a:pt x="1457011" y="422030"/>
                  </a:lnTo>
                  <a:lnTo>
                    <a:pt x="954593" y="341644"/>
                  </a:lnTo>
                  <a:lnTo>
                    <a:pt x="783771" y="30145"/>
                  </a:lnTo>
                  <a:lnTo>
                    <a:pt x="904352" y="432079"/>
                  </a:lnTo>
                  <a:lnTo>
                    <a:pt x="1336431" y="472272"/>
                  </a:lnTo>
                  <a:lnTo>
                    <a:pt x="1014884" y="773723"/>
                  </a:lnTo>
                  <a:lnTo>
                    <a:pt x="1095270" y="1185705"/>
                  </a:lnTo>
                  <a:lnTo>
                    <a:pt x="753626" y="974690"/>
                  </a:lnTo>
                  <a:lnTo>
                    <a:pt x="361741" y="1145512"/>
                  </a:lnTo>
                  <a:lnTo>
                    <a:pt x="442128" y="773723"/>
                  </a:lnTo>
                  <a:lnTo>
                    <a:pt x="150725" y="462224"/>
                  </a:lnTo>
                  <a:lnTo>
                    <a:pt x="502418" y="422030"/>
                  </a:lnTo>
                  <a:lnTo>
                    <a:pt x="713433" y="0"/>
                  </a:lnTo>
                  <a:lnTo>
                    <a:pt x="673240" y="40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Open Sans Light"/>
                <a:ea typeface="+mn-ea"/>
                <a:cs typeface="+mn-cs"/>
              </a:endParaRPr>
            </a:p>
          </p:txBody>
        </p:sp>
      </p:grpSp>
      <p:sp>
        <p:nvSpPr>
          <p:cNvPr id="35" name="Rectangle 90">
            <a:extLst>
              <a:ext uri="{FF2B5EF4-FFF2-40B4-BE49-F238E27FC236}">
                <a16:creationId xmlns:a16="http://schemas.microsoft.com/office/drawing/2014/main" id="{BAF35FB7-C3A5-4A2F-B92A-29E3C981187F}"/>
              </a:ext>
            </a:extLst>
          </p:cNvPr>
          <p:cNvSpPr/>
          <p:nvPr/>
        </p:nvSpPr>
        <p:spPr bwMode="auto">
          <a:xfrm>
            <a:off x="3972548" y="4601483"/>
            <a:ext cx="1878012" cy="38779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Open Sans Light"/>
                <a:ea typeface="ＭＳ Ｐゴシック" charset="0"/>
                <a:cs typeface="Calibri"/>
              </a:rPr>
              <a:t>OPPORTUNITY</a:t>
            </a:r>
          </a:p>
        </p:txBody>
      </p:sp>
      <p:sp>
        <p:nvSpPr>
          <p:cNvPr id="36" name="Retângulo 35">
            <a:extLst>
              <a:ext uri="{FF2B5EF4-FFF2-40B4-BE49-F238E27FC236}">
                <a16:creationId xmlns:a16="http://schemas.microsoft.com/office/drawing/2014/main" id="{0E072A5E-783F-497B-B327-C874EB7DE770}"/>
              </a:ext>
            </a:extLst>
          </p:cNvPr>
          <p:cNvSpPr/>
          <p:nvPr/>
        </p:nvSpPr>
        <p:spPr>
          <a:xfrm>
            <a:off x="3444573" y="2496128"/>
            <a:ext cx="3036456" cy="327173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</a:rPr>
              <a:t>Falta de veículos Final do ano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</a:rPr>
              <a:t>Aumento frete (frete SPOT) final do ano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</a:rPr>
              <a:t>Antecipações de volumes com condições de entrega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  <p:sp>
        <p:nvSpPr>
          <p:cNvPr id="37" name="Retângulo 36">
            <a:extLst>
              <a:ext uri="{FF2B5EF4-FFF2-40B4-BE49-F238E27FC236}">
                <a16:creationId xmlns:a16="http://schemas.microsoft.com/office/drawing/2014/main" id="{62C16592-3235-4301-AD07-E6EC863C911F}"/>
              </a:ext>
            </a:extLst>
          </p:cNvPr>
          <p:cNvSpPr/>
          <p:nvPr/>
        </p:nvSpPr>
        <p:spPr>
          <a:xfrm>
            <a:off x="6615085" y="2509413"/>
            <a:ext cx="2955424" cy="327173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</a:rPr>
              <a:t>Superar o orçamento e bater recorde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</a:rPr>
              <a:t>Ganho </a:t>
            </a:r>
            <a:r>
              <a:rPr kumimoji="0" lang="pt-BR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</a:rPr>
              <a:t>Share</a:t>
            </a: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</a:rPr>
              <a:t> novos clientes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2000505000000020004" pitchFamily="2" charset="0"/>
              </a:rPr>
              <a:t>Diminuir custo novos equipamentos chegando ainda este ano</a:t>
            </a:r>
          </a:p>
        </p:txBody>
      </p:sp>
      <p:sp>
        <p:nvSpPr>
          <p:cNvPr id="38" name="CaixaDeTexto 37">
            <a:extLst>
              <a:ext uri="{FF2B5EF4-FFF2-40B4-BE49-F238E27FC236}">
                <a16:creationId xmlns:a16="http://schemas.microsoft.com/office/drawing/2014/main" id="{F48935E2-FB64-4DED-AB6C-DF95024CEFEC}"/>
              </a:ext>
            </a:extLst>
          </p:cNvPr>
          <p:cNvSpPr txBox="1"/>
          <p:nvPr/>
        </p:nvSpPr>
        <p:spPr>
          <a:xfrm>
            <a:off x="3574813" y="1589789"/>
            <a:ext cx="26145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Riscos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  <p:sp>
        <p:nvSpPr>
          <p:cNvPr id="39" name="CaixaDeTexto 38">
            <a:extLst>
              <a:ext uri="{FF2B5EF4-FFF2-40B4-BE49-F238E27FC236}">
                <a16:creationId xmlns:a16="http://schemas.microsoft.com/office/drawing/2014/main" id="{78542D6D-CD5B-4240-9904-8930A8986FFD}"/>
              </a:ext>
            </a:extLst>
          </p:cNvPr>
          <p:cNvSpPr txBox="1"/>
          <p:nvPr/>
        </p:nvSpPr>
        <p:spPr>
          <a:xfrm>
            <a:off x="6796475" y="1590321"/>
            <a:ext cx="26145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rgbClr val="57565A"/>
                </a:solidFill>
                <a:effectLst/>
                <a:uLnTx/>
                <a:uFillTx/>
                <a:latin typeface="Montserrat" panose="02000505000000020004" pitchFamily="2" charset="0"/>
              </a:rPr>
              <a:t>Oportunidades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Montserra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99734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3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D32297C-0CD7-F631-0810-9AF2DA519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380" y="1503264"/>
            <a:ext cx="6121239" cy="385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747367"/>
      </p:ext>
    </p:extLst>
  </p:cSld>
  <p:clrMapOvr>
    <a:masterClrMapping/>
  </p:clrMapOvr>
</p:sld>
</file>

<file path=ppt/theme/theme1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i9_Storm">
      <a:dk1>
        <a:srgbClr val="57565A"/>
      </a:dk1>
      <a:lt1>
        <a:sysClr val="window" lastClr="FFFFFF"/>
      </a:lt1>
      <a:dk2>
        <a:srgbClr val="193441"/>
      </a:dk2>
      <a:lt2>
        <a:srgbClr val="2C4A58"/>
      </a:lt2>
      <a:accent1>
        <a:srgbClr val="97AEA0"/>
      </a:accent1>
      <a:accent2>
        <a:srgbClr val="7D9892"/>
      </a:accent2>
      <a:accent3>
        <a:srgbClr val="688687"/>
      </a:accent3>
      <a:accent4>
        <a:srgbClr val="53737B"/>
      </a:accent4>
      <a:accent5>
        <a:srgbClr val="496A75"/>
      </a:accent5>
      <a:accent6>
        <a:srgbClr val="3E606F"/>
      </a:accent6>
      <a:hlink>
        <a:srgbClr val="2F8299"/>
      </a:hlink>
      <a:folHlink>
        <a:srgbClr val="8C8C8C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1_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Contents Slide Master">
  <a:themeElements>
    <a:clrScheme name="2019-Business plan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EBEE4"/>
      </a:accent1>
      <a:accent2>
        <a:srgbClr val="4CD6B0"/>
      </a:accent2>
      <a:accent3>
        <a:srgbClr val="98DC56"/>
      </a:accent3>
      <a:accent4>
        <a:srgbClr val="5EBEE4"/>
      </a:accent4>
      <a:accent5>
        <a:srgbClr val="4CD6B0"/>
      </a:accent5>
      <a:accent6>
        <a:srgbClr val="98DC56"/>
      </a:accent6>
      <a:hlink>
        <a:srgbClr val="BFBFBF"/>
      </a:hlink>
      <a:folHlink>
        <a:srgbClr val="BFBFB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Contents Slide Master">
  <a:themeElements>
    <a:clrScheme name="Leader for Succ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2C650"/>
      </a:accent1>
      <a:accent2>
        <a:srgbClr val="5CBE7A"/>
      </a:accent2>
      <a:accent3>
        <a:srgbClr val="2CB8AE"/>
      </a:accent3>
      <a:accent4>
        <a:srgbClr val="24A8C2"/>
      </a:accent4>
      <a:accent5>
        <a:srgbClr val="249ED2"/>
      </a:accent5>
      <a:accent6>
        <a:srgbClr val="3F3F3F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9_Office Theme">
  <a:themeElements>
    <a:clrScheme name="Theme blue">
      <a:dk1>
        <a:srgbClr val="898989"/>
      </a:dk1>
      <a:lt1>
        <a:srgbClr val="FFFFFF"/>
      </a:lt1>
      <a:dk2>
        <a:srgbClr val="272829"/>
      </a:dk2>
      <a:lt2>
        <a:srgbClr val="FFFFFF"/>
      </a:lt2>
      <a:accent1>
        <a:srgbClr val="23C35E"/>
      </a:accent1>
      <a:accent2>
        <a:srgbClr val="159596"/>
      </a:accent2>
      <a:accent3>
        <a:srgbClr val="1264C3"/>
      </a:accent3>
      <a:accent4>
        <a:srgbClr val="0547A3"/>
      </a:accent4>
      <a:accent5>
        <a:srgbClr val="153789"/>
      </a:accent5>
      <a:accent6>
        <a:srgbClr val="A4ACB5"/>
      </a:accent6>
      <a:hlink>
        <a:srgbClr val="32A79F"/>
      </a:hlink>
      <a:folHlink>
        <a:srgbClr val="89E1DE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7.xml><?xml version="1.0" encoding="utf-8"?>
<a:theme xmlns:a="http://schemas.openxmlformats.org/drawingml/2006/main" name="11_Office Theme">
  <a:themeElements>
    <a:clrScheme name="SM - Theme 15 - Light">
      <a:dk1>
        <a:srgbClr val="AAAAAA"/>
      </a:dk1>
      <a:lt1>
        <a:srgbClr val="FFFFFF"/>
      </a:lt1>
      <a:dk2>
        <a:srgbClr val="08204D"/>
      </a:dk2>
      <a:lt2>
        <a:srgbClr val="FFFFFF"/>
      </a:lt2>
      <a:accent1>
        <a:srgbClr val="015384"/>
      </a:accent1>
      <a:accent2>
        <a:srgbClr val="00B5E9"/>
      </a:accent2>
      <a:accent3>
        <a:srgbClr val="00D3DB"/>
      </a:accent3>
      <a:accent4>
        <a:srgbClr val="FECB4C"/>
      </a:accent4>
      <a:accent5>
        <a:srgbClr val="FF8A00"/>
      </a:accent5>
      <a:accent6>
        <a:srgbClr val="DDDEDD"/>
      </a:accent6>
      <a:hlink>
        <a:srgbClr val="E54E69"/>
      </a:hlink>
      <a:folHlink>
        <a:srgbClr val="B7C5E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8.xml><?xml version="1.0" encoding="utf-8"?>
<a:theme xmlns:a="http://schemas.openxmlformats.org/drawingml/2006/main" name="12_Office Theme">
  <a:themeElements>
    <a:clrScheme name="SM - Theme 51 - Light">
      <a:dk1>
        <a:srgbClr val="AAAAAA"/>
      </a:dk1>
      <a:lt1>
        <a:srgbClr val="FFFFFF"/>
      </a:lt1>
      <a:dk2>
        <a:srgbClr val="08204C"/>
      </a:dk2>
      <a:lt2>
        <a:srgbClr val="FFFFFF"/>
      </a:lt2>
      <a:accent1>
        <a:srgbClr val="723F9F"/>
      </a:accent1>
      <a:accent2>
        <a:srgbClr val="0081D9"/>
      </a:accent2>
      <a:accent3>
        <a:srgbClr val="02C980"/>
      </a:accent3>
      <a:accent4>
        <a:srgbClr val="FFC001"/>
      </a:accent4>
      <a:accent5>
        <a:srgbClr val="FF6656"/>
      </a:accent5>
      <a:accent6>
        <a:srgbClr val="DADADA"/>
      </a:accent6>
      <a:hlink>
        <a:srgbClr val="F33B48"/>
      </a:hlink>
      <a:folHlink>
        <a:srgbClr val="FFC0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9.xml><?xml version="1.0" encoding="utf-8"?>
<a:theme xmlns:a="http://schemas.openxmlformats.org/drawingml/2006/main" name="15_Office Theme">
  <a:themeElements>
    <a:clrScheme name="IGPIA - Theme 04 - Light">
      <a:dk1>
        <a:srgbClr val="B4B4B4"/>
      </a:dk1>
      <a:lt1>
        <a:srgbClr val="FFFFFF"/>
      </a:lt1>
      <a:dk2>
        <a:srgbClr val="1C2835"/>
      </a:dk2>
      <a:lt2>
        <a:srgbClr val="FFFFFF"/>
      </a:lt2>
      <a:accent1>
        <a:srgbClr val="407EDE"/>
      </a:accent1>
      <a:accent2>
        <a:srgbClr val="209CF8"/>
      </a:accent2>
      <a:accent3>
        <a:srgbClr val="323546"/>
      </a:accent3>
      <a:accent4>
        <a:srgbClr val="407EDE"/>
      </a:accent4>
      <a:accent5>
        <a:srgbClr val="209CF8"/>
      </a:accent5>
      <a:accent6>
        <a:srgbClr val="D2D2D9"/>
      </a:accent6>
      <a:hlink>
        <a:srgbClr val="F33B48"/>
      </a:hlink>
      <a:folHlink>
        <a:srgbClr val="FFC0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10.xml><?xml version="1.0" encoding="utf-8"?>
<a:theme xmlns:a="http://schemas.openxmlformats.org/drawingml/2006/main" name="16_Office Theme">
  <a:themeElements>
    <a:clrScheme name="IGPIA - Theme 15 - Light">
      <a:dk1>
        <a:srgbClr val="B3B3B3"/>
      </a:dk1>
      <a:lt1>
        <a:srgbClr val="FFFFFF"/>
      </a:lt1>
      <a:dk2>
        <a:srgbClr val="1C2835"/>
      </a:dk2>
      <a:lt2>
        <a:srgbClr val="FFFFFF"/>
      </a:lt2>
      <a:accent1>
        <a:srgbClr val="4DADB5"/>
      </a:accent1>
      <a:accent2>
        <a:srgbClr val="3984A3"/>
      </a:accent2>
      <a:accent3>
        <a:srgbClr val="2B526A"/>
      </a:accent3>
      <a:accent4>
        <a:srgbClr val="6C88B7"/>
      </a:accent4>
      <a:accent5>
        <a:srgbClr val="4C5974"/>
      </a:accent5>
      <a:accent6>
        <a:srgbClr val="303942"/>
      </a:accent6>
      <a:hlink>
        <a:srgbClr val="F33B48"/>
      </a:hlink>
      <a:folHlink>
        <a:srgbClr val="FFC0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11.xml><?xml version="1.0" encoding="utf-8"?>
<a:theme xmlns:a="http://schemas.openxmlformats.org/drawingml/2006/main" name="18_Office Theme">
  <a:themeElements>
    <a:clrScheme name="Theme blue">
      <a:dk1>
        <a:srgbClr val="898989"/>
      </a:dk1>
      <a:lt1>
        <a:srgbClr val="FFFFFF"/>
      </a:lt1>
      <a:dk2>
        <a:srgbClr val="272829"/>
      </a:dk2>
      <a:lt2>
        <a:srgbClr val="FFFFFF"/>
      </a:lt2>
      <a:accent1>
        <a:srgbClr val="23C35E"/>
      </a:accent1>
      <a:accent2>
        <a:srgbClr val="159596"/>
      </a:accent2>
      <a:accent3>
        <a:srgbClr val="1264C3"/>
      </a:accent3>
      <a:accent4>
        <a:srgbClr val="0547A3"/>
      </a:accent4>
      <a:accent5>
        <a:srgbClr val="153789"/>
      </a:accent5>
      <a:accent6>
        <a:srgbClr val="A4ACB5"/>
      </a:accent6>
      <a:hlink>
        <a:srgbClr val="32A79F"/>
      </a:hlink>
      <a:folHlink>
        <a:srgbClr val="89E1DE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12.xml><?xml version="1.0" encoding="utf-8"?>
<a:theme xmlns:a="http://schemas.openxmlformats.org/drawingml/2006/main" name="17_Office Theme">
  <a:themeElements>
    <a:clrScheme name="IGPIA - Theme 01 - Light">
      <a:dk1>
        <a:srgbClr val="737572"/>
      </a:dk1>
      <a:lt1>
        <a:srgbClr val="FFFFFF"/>
      </a:lt1>
      <a:dk2>
        <a:srgbClr val="445469"/>
      </a:dk2>
      <a:lt2>
        <a:srgbClr val="FFFFFF"/>
      </a:lt2>
      <a:accent1>
        <a:srgbClr val="229DCE"/>
      </a:accent1>
      <a:accent2>
        <a:srgbClr val="37A7B6"/>
      </a:accent2>
      <a:accent3>
        <a:srgbClr val="63C08A"/>
      </a:accent3>
      <a:accent4>
        <a:srgbClr val="8ED75E"/>
      </a:accent4>
      <a:accent5>
        <a:srgbClr val="A5E348"/>
      </a:accent5>
      <a:accent6>
        <a:srgbClr val="CAC9D0"/>
      </a:accent6>
      <a:hlink>
        <a:srgbClr val="216BA9"/>
      </a:hlink>
      <a:folHlink>
        <a:srgbClr val="1FB18A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13.xml><?xml version="1.0" encoding="utf-8"?>
<a:theme xmlns:a="http://schemas.openxmlformats.org/drawingml/2006/main" name="21_Office Theme">
  <a:themeElements>
    <a:clrScheme name="Custom 117">
      <a:dk1>
        <a:sysClr val="windowText" lastClr="000000"/>
      </a:dk1>
      <a:lt1>
        <a:sysClr val="window" lastClr="FFFFFF"/>
      </a:lt1>
      <a:dk2>
        <a:srgbClr val="262626"/>
      </a:dk2>
      <a:lt2>
        <a:srgbClr val="BCD978"/>
      </a:lt2>
      <a:accent1>
        <a:srgbClr val="0CB5A6"/>
      </a:accent1>
      <a:accent2>
        <a:srgbClr val="D08BBC"/>
      </a:accent2>
      <a:accent3>
        <a:srgbClr val="F9A34C"/>
      </a:accent3>
      <a:accent4>
        <a:srgbClr val="E6529B"/>
      </a:accent4>
      <a:accent5>
        <a:srgbClr val="888AC3"/>
      </a:accent5>
      <a:accent6>
        <a:srgbClr val="43B0E4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7692</TotalTime>
  <Words>2608</Words>
  <Application>Microsoft Office PowerPoint</Application>
  <PresentationFormat>Widescreen</PresentationFormat>
  <Paragraphs>829</Paragraphs>
  <Slides>65</Slides>
  <Notes>26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13</vt:i4>
      </vt:variant>
      <vt:variant>
        <vt:lpstr>Títulos de slides</vt:lpstr>
      </vt:variant>
      <vt:variant>
        <vt:i4>65</vt:i4>
      </vt:variant>
    </vt:vector>
  </HeadingPairs>
  <TitlesOfParts>
    <vt:vector size="91" baseType="lpstr">
      <vt:lpstr>Arial</vt:lpstr>
      <vt:lpstr>Calibri</vt:lpstr>
      <vt:lpstr>Calibri Light</vt:lpstr>
      <vt:lpstr>Courier New</vt:lpstr>
      <vt:lpstr>Lato Light</vt:lpstr>
      <vt:lpstr>Montserrat</vt:lpstr>
      <vt:lpstr>Open Sans</vt:lpstr>
      <vt:lpstr>Open Sans Light</vt:lpstr>
      <vt:lpstr>Poppins</vt:lpstr>
      <vt:lpstr>Poppins Medium</vt:lpstr>
      <vt:lpstr>Segoe UI</vt:lpstr>
      <vt:lpstr>Source Sans Pro</vt:lpstr>
      <vt:lpstr>Wingdings</vt:lpstr>
      <vt:lpstr>3_Office Theme</vt:lpstr>
      <vt:lpstr>4_Office Theme</vt:lpstr>
      <vt:lpstr>1_Tema do Office</vt:lpstr>
      <vt:lpstr>Contents Slide Master</vt:lpstr>
      <vt:lpstr>1_Contents Slide Master</vt:lpstr>
      <vt:lpstr>9_Office Theme</vt:lpstr>
      <vt:lpstr>11_Office Theme</vt:lpstr>
      <vt:lpstr>12_Office Theme</vt:lpstr>
      <vt:lpstr>15_Office Theme</vt:lpstr>
      <vt:lpstr>16_Office Theme</vt:lpstr>
      <vt:lpstr>18_Office Theme</vt:lpstr>
      <vt:lpstr>17_Office Theme</vt:lpstr>
      <vt:lpstr>21_Office Theme</vt:lpstr>
      <vt:lpstr>Apresentação do PowerPoint</vt:lpstr>
      <vt:lpstr>Apresentação do PowerPoint</vt:lpstr>
      <vt:lpstr>Apresentação do PowerPoint</vt:lpstr>
      <vt:lpstr>Reunião Coleta de Dados</vt:lpstr>
      <vt:lpstr>5 GATES - Etapas Funil de Inovação - NPI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Reunião Consenso Comercial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Projeções, análises e decisões</vt:lpstr>
      <vt:lpstr>Apresentação do PowerPoint</vt:lpstr>
      <vt:lpstr>Apresentação do PowerPoint</vt:lpstr>
      <vt:lpstr>Apresentação do PowerPoint</vt:lpstr>
      <vt:lpstr>Reunião Consenso Operacional</vt:lpstr>
      <vt:lpstr>Apresentação do PowerPoint</vt:lpstr>
      <vt:lpstr>Apresentação do PowerPoint</vt:lpstr>
      <vt:lpstr>Indicadores de performance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Projeções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Reunião Pré-S&amp;OP</vt:lpstr>
      <vt:lpstr>Apresentação do PowerPoint</vt:lpstr>
      <vt:lpstr>Apresentação do PowerPoint</vt:lpstr>
      <vt:lpstr>Apresentação do PowerPoint</vt:lpstr>
      <vt:lpstr>Reunião Executiva de S&amp;OP</vt:lpstr>
      <vt:lpstr>Apresentação do PowerPoint</vt:lpstr>
      <vt:lpstr>Indicadores de performance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Validação do Plano</vt:lpstr>
      <vt:lpstr>Apresentação do PowerPoint</vt:lpstr>
      <vt:lpstr>Apresentação do PowerPoint</vt:lpstr>
      <vt:lpstr>Apresentação do PowerPoint</vt:lpstr>
      <vt:lpstr>Plano Financeiro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Ulisses Lima Messias</dc:creator>
  <cp:lastModifiedBy>Jorge Alejandro</cp:lastModifiedBy>
  <cp:revision>91</cp:revision>
  <dcterms:created xsi:type="dcterms:W3CDTF">2018-08-21T00:16:09Z</dcterms:created>
  <dcterms:modified xsi:type="dcterms:W3CDTF">2024-02-27T20:05:40Z</dcterms:modified>
</cp:coreProperties>
</file>