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4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5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6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7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theme/theme8.xml" ContentType="application/vnd.openxmlformats-officedocument.theme+xml"/>
  <Override PartName="/ppt/slideLayouts/slideLayout148.xml" ContentType="application/vnd.openxmlformats-officedocument.presentationml.slideLayout+xml"/>
  <Override PartName="/ppt/theme/theme9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0.xml" ContentType="application/vnd.openxmlformats-officedocument.theme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  <p:sldMasterId id="2147483726" r:id="rId4"/>
    <p:sldMasterId id="2147483797" r:id="rId5"/>
    <p:sldMasterId id="2147483836" r:id="rId6"/>
    <p:sldMasterId id="2147483887" r:id="rId7"/>
    <p:sldMasterId id="2147483909" r:id="rId8"/>
    <p:sldMasterId id="2147483961" r:id="rId9"/>
    <p:sldMasterId id="2147483979" r:id="rId10"/>
    <p:sldMasterId id="2147484002" r:id="rId11"/>
  </p:sldMasterIdLst>
  <p:notesMasterIdLst>
    <p:notesMasterId r:id="rId52"/>
  </p:notesMasterIdLst>
  <p:sldIdLst>
    <p:sldId id="4221" r:id="rId12"/>
    <p:sldId id="323" r:id="rId13"/>
    <p:sldId id="4164" r:id="rId14"/>
    <p:sldId id="1130" r:id="rId15"/>
    <p:sldId id="4223" r:id="rId16"/>
    <p:sldId id="4224" r:id="rId17"/>
    <p:sldId id="4225" r:id="rId18"/>
    <p:sldId id="4226" r:id="rId19"/>
    <p:sldId id="4227" r:id="rId20"/>
    <p:sldId id="1131" r:id="rId21"/>
    <p:sldId id="3336" r:id="rId22"/>
    <p:sldId id="4232" r:id="rId23"/>
    <p:sldId id="1119" r:id="rId24"/>
    <p:sldId id="291" r:id="rId25"/>
    <p:sldId id="3327" r:id="rId26"/>
    <p:sldId id="1176" r:id="rId27"/>
    <p:sldId id="3347" r:id="rId28"/>
    <p:sldId id="1182" r:id="rId29"/>
    <p:sldId id="1179" r:id="rId30"/>
    <p:sldId id="4160" r:id="rId31"/>
    <p:sldId id="524" r:id="rId32"/>
    <p:sldId id="404" r:id="rId33"/>
    <p:sldId id="4231" r:id="rId34"/>
    <p:sldId id="4233" r:id="rId35"/>
    <p:sldId id="1183" r:id="rId36"/>
    <p:sldId id="4060" r:id="rId37"/>
    <p:sldId id="4235" r:id="rId38"/>
    <p:sldId id="4234" r:id="rId39"/>
    <p:sldId id="1155" r:id="rId40"/>
    <p:sldId id="4236" r:id="rId41"/>
    <p:sldId id="1095" r:id="rId42"/>
    <p:sldId id="4167" r:id="rId43"/>
    <p:sldId id="1257" r:id="rId44"/>
    <p:sldId id="1258" r:id="rId45"/>
    <p:sldId id="1177" r:id="rId46"/>
    <p:sldId id="4228" r:id="rId47"/>
    <p:sldId id="4229" r:id="rId48"/>
    <p:sldId id="4222" r:id="rId49"/>
    <p:sldId id="4230" r:id="rId50"/>
    <p:sldId id="423" r:id="rId5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20"/>
    <a:srgbClr val="30351E"/>
    <a:srgbClr val="574D41"/>
    <a:srgbClr val="7DA12F"/>
    <a:srgbClr val="F94867"/>
    <a:srgbClr val="20B3B7"/>
    <a:srgbClr val="42C291"/>
    <a:srgbClr val="FFAF00"/>
    <a:srgbClr val="029E4B"/>
    <a:srgbClr val="D8D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791403-1B48-49EC-AB30-2079C085BFC9}" v="3" dt="2023-06-05T11:08:38.6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microsoft.com/office/2016/11/relationships/changesInfo" Target="changesInfos/changesInfo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FD30817A-0ADC-4DF8-A5DF-FDAB687F4F07}"/>
    <pc:docChg chg="undo custSel addSld delSld modSld sldOrd delMainMaster">
      <pc:chgData name="Ulisses Lima Messias" userId="8f637c0ec9cdd908" providerId="LiveId" clId="{FD30817A-0ADC-4DF8-A5DF-FDAB687F4F07}" dt="2022-12-13T12:17:46.157" v="1536" actId="14100"/>
      <pc:docMkLst>
        <pc:docMk/>
      </pc:docMkLst>
      <pc:sldChg chg="add del">
        <pc:chgData name="Ulisses Lima Messias" userId="8f637c0ec9cdd908" providerId="LiveId" clId="{FD30817A-0ADC-4DF8-A5DF-FDAB687F4F07}" dt="2022-11-25T11:56:00.315" v="370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FD30817A-0ADC-4DF8-A5DF-FDAB687F4F07}" dt="2022-11-24T11:49:47.104" v="160" actId="47"/>
        <pc:sldMkLst>
          <pc:docMk/>
          <pc:sldMk cId="0" sldId="25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612639054" sldId="285"/>
        </pc:sldMkLst>
      </pc:sldChg>
      <pc:sldChg chg="add">
        <pc:chgData name="Ulisses Lima Messias" userId="8f637c0ec9cdd908" providerId="LiveId" clId="{FD30817A-0ADC-4DF8-A5DF-FDAB687F4F07}" dt="2022-11-24T11:55:27.729" v="211"/>
        <pc:sldMkLst>
          <pc:docMk/>
          <pc:sldMk cId="2034585044" sldId="291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3385019129" sldId="29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45071667" sldId="298"/>
        </pc:sldMkLst>
      </pc:sldChg>
      <pc:sldChg chg="addSp delSp modSp mod ord setBg">
        <pc:chgData name="Ulisses Lima Messias" userId="8f637c0ec9cdd908" providerId="LiveId" clId="{FD30817A-0ADC-4DF8-A5DF-FDAB687F4F07}" dt="2022-11-24T11:20:39.252" v="127" actId="207"/>
        <pc:sldMkLst>
          <pc:docMk/>
          <pc:sldMk cId="974036247" sldId="323"/>
        </pc:sldMkLst>
        <pc:spChg chg="del">
          <ac:chgData name="Ulisses Lima Messias" userId="8f637c0ec9cdd908" providerId="LiveId" clId="{FD30817A-0ADC-4DF8-A5DF-FDAB687F4F07}" dt="2022-11-24T11:17:09.424" v="18" actId="478"/>
          <ac:spMkLst>
            <pc:docMk/>
            <pc:sldMk cId="974036247" sldId="323"/>
            <ac:spMk id="2" creationId="{FA4ABC25-2421-4351-B5A2-7C00CC09A79A}"/>
          </ac:spMkLst>
        </pc:spChg>
        <pc:spChg chg="add del mod">
          <ac:chgData name="Ulisses Lima Messias" userId="8f637c0ec9cdd908" providerId="LiveId" clId="{FD30817A-0ADC-4DF8-A5DF-FDAB687F4F07}" dt="2022-11-24T11:17:13.675" v="20" actId="478"/>
          <ac:spMkLst>
            <pc:docMk/>
            <pc:sldMk cId="974036247" sldId="323"/>
            <ac:spMk id="4" creationId="{E9B897DA-462F-A545-0899-3427BF5575C4}"/>
          </ac:spMkLst>
        </pc:spChg>
        <pc:spChg chg="add mod">
          <ac:chgData name="Ulisses Lima Messias" userId="8f637c0ec9cdd908" providerId="LiveId" clId="{FD30817A-0ADC-4DF8-A5DF-FDAB687F4F07}" dt="2022-11-24T11:20:39.252" v="127" actId="207"/>
          <ac:spMkLst>
            <pc:docMk/>
            <pc:sldMk cId="974036247" sldId="323"/>
            <ac:spMk id="5" creationId="{A0EF4268-D740-1FC4-E875-7F983CE87533}"/>
          </ac:spMkLst>
        </pc:spChg>
        <pc:spChg chg="del">
          <ac:chgData name="Ulisses Lima Messias" userId="8f637c0ec9cdd908" providerId="LiveId" clId="{FD30817A-0ADC-4DF8-A5DF-FDAB687F4F07}" dt="2022-11-24T11:17:10.374" v="19" actId="478"/>
          <ac:spMkLst>
            <pc:docMk/>
            <pc:sldMk cId="974036247" sldId="323"/>
            <ac:spMk id="11" creationId="{6904C2A8-8061-4874-91A0-6EB99C317DA1}"/>
          </ac:spMkLst>
        </pc:spChg>
        <pc:spChg chg="del">
          <ac:chgData name="Ulisses Lima Messias" userId="8f637c0ec9cdd908" providerId="LiveId" clId="{FD30817A-0ADC-4DF8-A5DF-FDAB687F4F07}" dt="2022-11-24T11:17:06.979" v="17" actId="478"/>
          <ac:spMkLst>
            <pc:docMk/>
            <pc:sldMk cId="974036247" sldId="323"/>
            <ac:spMk id="12" creationId="{3DF86C79-85A4-464A-BB21-8FC134D0A086}"/>
          </ac:spMkLst>
        </pc:spChg>
      </pc:sldChg>
      <pc:sldChg chg="del">
        <pc:chgData name="Ulisses Lima Messias" userId="8f637c0ec9cdd908" providerId="LiveId" clId="{FD30817A-0ADC-4DF8-A5DF-FDAB687F4F07}" dt="2022-11-24T11:49:58.850" v="168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FD30817A-0ADC-4DF8-A5DF-FDAB687F4F07}" dt="2022-11-24T11:50:01.524" v="172" actId="47"/>
        <pc:sldMkLst>
          <pc:docMk/>
          <pc:sldMk cId="1155714764" sldId="326"/>
        </pc:sldMkLst>
      </pc:sldChg>
      <pc:sldChg chg="add del">
        <pc:chgData name="Ulisses Lima Messias" userId="8f637c0ec9cdd908" providerId="LiveId" clId="{FD30817A-0ADC-4DF8-A5DF-FDAB687F4F07}" dt="2022-11-24T12:12:47.294" v="359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790049269" sldId="36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720020981" sldId="36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086605831" sldId="36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5890951" sldId="387"/>
        </pc:sldMkLst>
      </pc:sldChg>
      <pc:sldChg chg="addSp delSp modSp mod">
        <pc:chgData name="Ulisses Lima Messias" userId="8f637c0ec9cdd908" providerId="LiveId" clId="{FD30817A-0ADC-4DF8-A5DF-FDAB687F4F07}" dt="2022-11-25T11:59:27.093" v="577" actId="20577"/>
        <pc:sldMkLst>
          <pc:docMk/>
          <pc:sldMk cId="1276138405" sldId="404"/>
        </pc:sldMkLst>
        <pc:spChg chg="add mod">
          <ac:chgData name="Ulisses Lima Messias" userId="8f637c0ec9cdd908" providerId="LiveId" clId="{FD30817A-0ADC-4DF8-A5DF-FDAB687F4F07}" dt="2022-11-25T11:58:10.187" v="421" actId="113"/>
          <ac:spMkLst>
            <pc:docMk/>
            <pc:sldMk cId="1276138405" sldId="404"/>
            <ac:spMk id="2" creationId="{8512443A-53FD-75D6-600C-EBED6C1F7B44}"/>
          </ac:spMkLst>
        </pc:spChg>
        <pc:spChg chg="add mod">
          <ac:chgData name="Ulisses Lima Messias" userId="8f637c0ec9cdd908" providerId="LiveId" clId="{FD30817A-0ADC-4DF8-A5DF-FDAB687F4F07}" dt="2022-11-25T11:58:25.078" v="443" actId="20577"/>
          <ac:spMkLst>
            <pc:docMk/>
            <pc:sldMk cId="1276138405" sldId="404"/>
            <ac:spMk id="3" creationId="{6B287786-637D-DE4D-062C-AB58D73DDC58}"/>
          </ac:spMkLst>
        </pc:spChg>
        <pc:spChg chg="add mod">
          <ac:chgData name="Ulisses Lima Messias" userId="8f637c0ec9cdd908" providerId="LiveId" clId="{FD30817A-0ADC-4DF8-A5DF-FDAB687F4F07}" dt="2022-11-25T11:58:48.123" v="511" actId="20577"/>
          <ac:spMkLst>
            <pc:docMk/>
            <pc:sldMk cId="1276138405" sldId="404"/>
            <ac:spMk id="4" creationId="{82E92FDF-0E1C-9166-7A45-34F623E2D4AE}"/>
          </ac:spMkLst>
        </pc:spChg>
        <pc:spChg chg="add mod">
          <ac:chgData name="Ulisses Lima Messias" userId="8f637c0ec9cdd908" providerId="LiveId" clId="{FD30817A-0ADC-4DF8-A5DF-FDAB687F4F07}" dt="2022-11-25T11:59:27.093" v="577" actId="20577"/>
          <ac:spMkLst>
            <pc:docMk/>
            <pc:sldMk cId="1276138405" sldId="404"/>
            <ac:spMk id="5" creationId="{1250A6F2-7561-95DB-E943-705EBEF6BFF9}"/>
          </ac:spMkLst>
        </pc:spChg>
        <pc:picChg chg="del">
          <ac:chgData name="Ulisses Lima Messias" userId="8f637c0ec9cdd908" providerId="LiveId" clId="{FD30817A-0ADC-4DF8-A5DF-FDAB687F4F07}" dt="2022-11-24T12:11:10.865" v="337" actId="478"/>
          <ac:picMkLst>
            <pc:docMk/>
            <pc:sldMk cId="1276138405" sldId="404"/>
            <ac:picMk id="4" creationId="{2FBB3B30-8274-4608-915A-E3496CDF78F9}"/>
          </ac:picMkLst>
        </pc:picChg>
      </pc:sldChg>
      <pc:sldChg chg="delSp modSp del mod">
        <pc:chgData name="Ulisses Lima Messias" userId="8f637c0ec9cdd908" providerId="LiveId" clId="{FD30817A-0ADC-4DF8-A5DF-FDAB687F4F07}" dt="2022-11-26T11:13:11.244" v="1486" actId="47"/>
        <pc:sldMkLst>
          <pc:docMk/>
          <pc:sldMk cId="4264573077" sldId="408"/>
        </pc:sldMkLst>
        <pc:picChg chg="mod">
          <ac:chgData name="Ulisses Lima Messias" userId="8f637c0ec9cdd908" providerId="LiveId" clId="{FD30817A-0ADC-4DF8-A5DF-FDAB687F4F07}" dt="2022-11-25T12:00:52.996" v="585" actId="692"/>
          <ac:picMkLst>
            <pc:docMk/>
            <pc:sldMk cId="4264573077" sldId="408"/>
            <ac:picMk id="3" creationId="{C23E5972-CED5-DABE-FD9C-859E0A15719F}"/>
          </ac:picMkLst>
        </pc:picChg>
        <pc:picChg chg="del">
          <ac:chgData name="Ulisses Lima Messias" userId="8f637c0ec9cdd908" providerId="LiveId" clId="{FD30817A-0ADC-4DF8-A5DF-FDAB687F4F07}" dt="2022-11-24T12:11:07.519" v="336" actId="478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FD30817A-0ADC-4DF8-A5DF-FDAB687F4F07}" dt="2022-11-24T12:11:06.235" v="335" actId="478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FD30817A-0ADC-4DF8-A5DF-FDAB687F4F07}" dt="2022-11-24T11:50:02.139" v="173" actId="47"/>
        <pc:sldMkLst>
          <pc:docMk/>
          <pc:sldMk cId="1686322309" sldId="523"/>
        </pc:sldMkLst>
      </pc:sldChg>
      <pc:sldChg chg="delSp mod">
        <pc:chgData name="Ulisses Lima Messias" userId="8f637c0ec9cdd908" providerId="LiveId" clId="{FD30817A-0ADC-4DF8-A5DF-FDAB687F4F07}" dt="2022-11-24T12:11:12.701" v="338" actId="478"/>
        <pc:sldMkLst>
          <pc:docMk/>
          <pc:sldMk cId="343987435" sldId="524"/>
        </pc:sldMkLst>
        <pc:picChg chg="del">
          <ac:chgData name="Ulisses Lima Messias" userId="8f637c0ec9cdd908" providerId="LiveId" clId="{FD30817A-0ADC-4DF8-A5DF-FDAB687F4F07}" dt="2022-11-24T12:11:12.701" v="338" actId="478"/>
          <ac:picMkLst>
            <pc:docMk/>
            <pc:sldMk cId="343987435" sldId="524"/>
            <ac:picMk id="6" creationId="{DBFB3C78-8011-4594-AC6F-9D9BC68E488E}"/>
          </ac:picMkLst>
        </pc:picChg>
      </pc:sldChg>
      <pc:sldChg chg="add del">
        <pc:chgData name="Ulisses Lima Messias" userId="8f637c0ec9cdd908" providerId="LiveId" clId="{FD30817A-0ADC-4DF8-A5DF-FDAB687F4F07}" dt="2022-11-24T12:12:45.590" v="358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FD30817A-0ADC-4DF8-A5DF-FDAB687F4F07}" dt="2022-11-24T11:49:59.457" v="169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FD30817A-0ADC-4DF8-A5DF-FDAB687F4F07}" dt="2022-11-24T11:50:00.784" v="170" actId="47"/>
        <pc:sldMkLst>
          <pc:docMk/>
          <pc:sldMk cId="631617250" sldId="594"/>
        </pc:sldMkLst>
      </pc:sldChg>
      <pc:sldChg chg="del">
        <pc:chgData name="Ulisses Lima Messias" userId="8f637c0ec9cdd908" providerId="LiveId" clId="{FD30817A-0ADC-4DF8-A5DF-FDAB687F4F07}" dt="2022-11-24T11:49:57.943" v="167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303118078" sldId="1049"/>
        </pc:sldMkLst>
      </pc:sldChg>
      <pc:sldChg chg="del">
        <pc:chgData name="Ulisses Lima Messias" userId="8f637c0ec9cdd908" providerId="LiveId" clId="{FD30817A-0ADC-4DF8-A5DF-FDAB687F4F07}" dt="2022-11-24T12:12:49.489" v="360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FD30817A-0ADC-4DF8-A5DF-FDAB687F4F07}" dt="2022-11-24T11:54:22.034" v="208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FD30817A-0ADC-4DF8-A5DF-FDAB687F4F07}" dt="2022-11-24T11:54:22.664" v="209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747075362" sldId="1119"/>
        </pc:sldMkLst>
      </pc:sldChg>
      <pc:sldChg chg="modSp add mod">
        <pc:chgData name="Ulisses Lima Messias" userId="8f637c0ec9cdd908" providerId="LiveId" clId="{FD30817A-0ADC-4DF8-A5DF-FDAB687F4F07}" dt="2022-11-24T11:55:53.499" v="221" actId="20577"/>
        <pc:sldMkLst>
          <pc:docMk/>
          <pc:sldMk cId="2974539547" sldId="1119"/>
        </pc:sldMkLst>
        <pc:spChg chg="mod">
          <ac:chgData name="Ulisses Lima Messias" userId="8f637c0ec9cdd908" providerId="LiveId" clId="{FD30817A-0ADC-4DF8-A5DF-FDAB687F4F07}" dt="2022-11-24T11:55:53.499" v="221" actId="20577"/>
          <ac:spMkLst>
            <pc:docMk/>
            <pc:sldMk cId="2974539547" sldId="1119"/>
            <ac:spMk id="2" creationId="{92016E7C-E395-4580-BCFF-F73CF55A3D9A}"/>
          </ac:spMkLst>
        </pc:spChg>
      </pc:sldChg>
      <pc:sldChg chg="add del">
        <pc:chgData name="Ulisses Lima Messias" userId="8f637c0ec9cdd908" providerId="LiveId" clId="{FD30817A-0ADC-4DF8-A5DF-FDAB687F4F07}" dt="2022-11-24T11:58:03.978" v="279" actId="47"/>
        <pc:sldMkLst>
          <pc:docMk/>
          <pc:sldMk cId="1417582738" sldId="1120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4132086797" sldId="1120"/>
        </pc:sldMkLst>
      </pc:sldChg>
      <pc:sldChg chg="del">
        <pc:chgData name="Ulisses Lima Messias" userId="8f637c0ec9cdd908" providerId="LiveId" clId="{FD30817A-0ADC-4DF8-A5DF-FDAB687F4F07}" dt="2022-11-24T11:50:03.659" v="174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FD30817A-0ADC-4DF8-A5DF-FDAB687F4F07}" dt="2022-11-24T11:50:04.353" v="176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FD30817A-0ADC-4DF8-A5DF-FDAB687F4F07}" dt="2022-11-25T11:55:58.407" v="369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FD30817A-0ADC-4DF8-A5DF-FDAB687F4F07}" dt="2022-11-24T11:21:07.146" v="129" actId="2696"/>
        <pc:sldMkLst>
          <pc:docMk/>
          <pc:sldMk cId="1340904000" sldId="1130"/>
        </pc:sldMkLst>
      </pc:sldChg>
      <pc:sldChg chg="modSp add mod">
        <pc:chgData name="Ulisses Lima Messias" userId="8f637c0ec9cdd908" providerId="LiveId" clId="{FD30817A-0ADC-4DF8-A5DF-FDAB687F4F07}" dt="2022-11-24T11:21:27.386" v="147" actId="122"/>
        <pc:sldMkLst>
          <pc:docMk/>
          <pc:sldMk cId="3902101607" sldId="1130"/>
        </pc:sldMkLst>
        <pc:spChg chg="mod">
          <ac:chgData name="Ulisses Lima Messias" userId="8f637c0ec9cdd908" providerId="LiveId" clId="{FD30817A-0ADC-4DF8-A5DF-FDAB687F4F07}" dt="2022-11-24T11:21:27.386" v="147" actId="122"/>
          <ac:spMkLst>
            <pc:docMk/>
            <pc:sldMk cId="3902101607" sldId="1130"/>
            <ac:spMk id="3" creationId="{559063E1-80E8-4E5A-9D2B-CACD9DE1B059}"/>
          </ac:spMkLst>
        </pc:spChg>
      </pc:sldChg>
      <pc:sldChg chg="del">
        <pc:chgData name="Ulisses Lima Messias" userId="8f637c0ec9cdd908" providerId="LiveId" clId="{FD30817A-0ADC-4DF8-A5DF-FDAB687F4F07}" dt="2022-11-24T12:11:57.241" v="340" actId="47"/>
        <pc:sldMkLst>
          <pc:docMk/>
          <pc:sldMk cId="155438175" sldId="1154"/>
        </pc:sldMkLst>
      </pc:sldChg>
      <pc:sldChg chg="add del">
        <pc:chgData name="Ulisses Lima Messias" userId="8f637c0ec9cdd908" providerId="LiveId" clId="{FD30817A-0ADC-4DF8-A5DF-FDAB687F4F07}" dt="2022-11-24T12:12:27.740" v="354" actId="47"/>
        <pc:sldMkLst>
          <pc:docMk/>
          <pc:sldMk cId="3616474691" sldId="1155"/>
        </pc:sldMkLst>
      </pc:sldChg>
      <pc:sldChg chg="add del">
        <pc:chgData name="Ulisses Lima Messias" userId="8f637c0ec9cdd908" providerId="LiveId" clId="{FD30817A-0ADC-4DF8-A5DF-FDAB687F4F07}" dt="2022-11-24T12:12:27.204" v="353" actId="47"/>
        <pc:sldMkLst>
          <pc:docMk/>
          <pc:sldMk cId="247130271" sldId="1156"/>
        </pc:sldMkLst>
      </pc:sldChg>
      <pc:sldChg chg="add del">
        <pc:chgData name="Ulisses Lima Messias" userId="8f637c0ec9cdd908" providerId="LiveId" clId="{FD30817A-0ADC-4DF8-A5DF-FDAB687F4F07}" dt="2022-11-24T12:12:29.421" v="356" actId="47"/>
        <pc:sldMkLst>
          <pc:docMk/>
          <pc:sldMk cId="3366854764" sldId="1163"/>
        </pc:sldMkLst>
      </pc:sldChg>
      <pc:sldChg chg="del">
        <pc:chgData name="Ulisses Lima Messias" userId="8f637c0ec9cdd908" providerId="LiveId" clId="{FD30817A-0ADC-4DF8-A5DF-FDAB687F4F07}" dt="2022-11-24T12:11:57.594" v="341" actId="47"/>
        <pc:sldMkLst>
          <pc:docMk/>
          <pc:sldMk cId="3838489330" sldId="1164"/>
        </pc:sldMkLst>
      </pc:sldChg>
      <pc:sldChg chg="add del">
        <pc:chgData name="Ulisses Lima Messias" userId="8f637c0ec9cdd908" providerId="LiveId" clId="{FD30817A-0ADC-4DF8-A5DF-FDAB687F4F07}" dt="2022-11-24T12:12:28.250" v="355" actId="47"/>
        <pc:sldMkLst>
          <pc:docMk/>
          <pc:sldMk cId="624520715" sldId="1165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3427735610" sldId="1176"/>
        </pc:sldMkLst>
      </pc:sldChg>
      <pc:sldChg chg="modSp add mod">
        <pc:chgData name="Ulisses Lima Messias" userId="8f637c0ec9cdd908" providerId="LiveId" clId="{FD30817A-0ADC-4DF8-A5DF-FDAB687F4F07}" dt="2022-11-24T11:59:07.367" v="329" actId="20577"/>
        <pc:sldMkLst>
          <pc:docMk/>
          <pc:sldMk cId="3910038871" sldId="1176"/>
        </pc:sldMkLst>
        <pc:spChg chg="mod">
          <ac:chgData name="Ulisses Lima Messias" userId="8f637c0ec9cdd908" providerId="LiveId" clId="{FD30817A-0ADC-4DF8-A5DF-FDAB687F4F07}" dt="2022-11-24T11:59:07.367" v="329" actId="20577"/>
          <ac:spMkLst>
            <pc:docMk/>
            <pc:sldMk cId="3910038871" sldId="1176"/>
            <ac:spMk id="8" creationId="{590CC28A-7BF9-4B68-971E-45F4338AF04F}"/>
          </ac:spMkLst>
        </pc:spChg>
      </pc:sldChg>
      <pc:sldChg chg="del">
        <pc:chgData name="Ulisses Lima Messias" userId="8f637c0ec9cdd908" providerId="LiveId" clId="{FD30817A-0ADC-4DF8-A5DF-FDAB687F4F07}" dt="2022-11-24T12:10:55.315" v="333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088041968" sldId="1186"/>
        </pc:sldMkLst>
      </pc:sldChg>
      <pc:sldChg chg="del">
        <pc:chgData name="Ulisses Lima Messias" userId="8f637c0ec9cdd908" providerId="LiveId" clId="{FD30817A-0ADC-4DF8-A5DF-FDAB687F4F07}" dt="2022-11-24T12:12:51.659" v="362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846364684" sldId="118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561660679" sldId="119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421848858" sldId="119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23978495" sldId="119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36562925" sldId="119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799928401" sldId="119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017219257" sldId="119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797609186" sldId="119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06830671" sldId="119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3266870" sldId="119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4765811" sldId="119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08709762" sldId="120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15511677" sldId="120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181144734" sldId="120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730159061" sldId="120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619371004" sldId="120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050845706" sldId="120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644890656" sldId="120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55859433" sldId="121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42514136" sldId="122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921133153" sldId="122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306761577" sldId="122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95078789" sldId="123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204370388" sldId="123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1829997" sldId="123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75123931" sldId="123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99563180" sldId="124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917341673" sldId="124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203065483" sldId="124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866966404" sldId="124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89424786" sldId="124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291104601" sldId="124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11893067" sldId="124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507393998" sldId="1253"/>
        </pc:sldMkLst>
      </pc:sldChg>
      <pc:sldChg chg="del">
        <pc:chgData name="Ulisses Lima Messias" userId="8f637c0ec9cdd908" providerId="LiveId" clId="{FD30817A-0ADC-4DF8-A5DF-FDAB687F4F07}" dt="2022-11-24T12:11:56.769" v="339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FD30817A-0ADC-4DF8-A5DF-FDAB687F4F07}" dt="2022-11-24T12:13:02.785" v="365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FD30817A-0ADC-4DF8-A5DF-FDAB687F4F07}" dt="2022-11-24T12:13:02.829" v="366" actId="47"/>
        <pc:sldMkLst>
          <pc:docMk/>
          <pc:sldMk cId="3746613378" sldId="126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08698083" sldId="127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790932716" sldId="1282"/>
        </pc:sldMkLst>
      </pc:sldChg>
      <pc:sldChg chg="del">
        <pc:chgData name="Ulisses Lima Messias" userId="8f637c0ec9cdd908" providerId="LiveId" clId="{FD30817A-0ADC-4DF8-A5DF-FDAB687F4F07}" dt="2022-11-24T12:11:58.641" v="342" actId="47"/>
        <pc:sldMkLst>
          <pc:docMk/>
          <pc:sldMk cId="1508522897" sldId="167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82254607" sldId="172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825997348" sldId="172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079019289" sldId="172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224553553" sldId="173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54931767" sldId="173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102802805" sldId="173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92702928" sldId="173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422214891" sldId="174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764943920" sldId="174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16634562" sldId="174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509766475" sldId="174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73558070" sldId="175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43332130" sldId="175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193745561" sldId="175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218872987" sldId="175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258958216" sldId="175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65504638" sldId="175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96304149" sldId="175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737155019" sldId="175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110234849" sldId="3312"/>
        </pc:sldMkLst>
      </pc:sldChg>
      <pc:sldChg chg="add del">
        <pc:chgData name="Ulisses Lima Messias" userId="8f637c0ec9cdd908" providerId="LiveId" clId="{FD30817A-0ADC-4DF8-A5DF-FDAB687F4F07}" dt="2022-11-25T11:56:54.397" v="374" actId="47"/>
        <pc:sldMkLst>
          <pc:docMk/>
          <pc:sldMk cId="1181125258" sldId="3312"/>
        </pc:sldMkLst>
      </pc:sldChg>
      <pc:sldChg chg="del">
        <pc:chgData name="Ulisses Lima Messias" userId="8f637c0ec9cdd908" providerId="LiveId" clId="{FD30817A-0ADC-4DF8-A5DF-FDAB687F4F07}" dt="2022-11-24T11:50:03.959" v="175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FD30817A-0ADC-4DF8-A5DF-FDAB687F4F07}" dt="2022-11-24T11:50:07.057" v="178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692777478" sldId="331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361527982" sldId="3322"/>
        </pc:sldMkLst>
      </pc:sldChg>
      <pc:sldChg chg="del">
        <pc:chgData name="Ulisses Lima Messias" userId="8f637c0ec9cdd908" providerId="LiveId" clId="{FD30817A-0ADC-4DF8-A5DF-FDAB687F4F07}" dt="2022-11-24T11:49:52.781" v="166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109556391" sldId="332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70258306" sldId="332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75656117" sldId="3326"/>
        </pc:sldMkLst>
      </pc:sldChg>
      <pc:sldChg chg="modSp add del mod">
        <pc:chgData name="Ulisses Lima Messias" userId="8f637c0ec9cdd908" providerId="LiveId" clId="{FD30817A-0ADC-4DF8-A5DF-FDAB687F4F07}" dt="2022-11-24T11:56:37.762" v="270" actId="2696"/>
        <pc:sldMkLst>
          <pc:docMk/>
          <pc:sldMk cId="905862744" sldId="3327"/>
        </pc:sldMkLst>
        <pc:spChg chg="mod ord">
          <ac:chgData name="Ulisses Lima Messias" userId="8f637c0ec9cdd908" providerId="LiveId" clId="{FD30817A-0ADC-4DF8-A5DF-FDAB687F4F07}" dt="2022-11-24T11:56:33.932" v="269" actId="1076"/>
          <ac:spMkLst>
            <pc:docMk/>
            <pc:sldMk cId="905862744" sldId="3327"/>
            <ac:spMk id="75" creationId="{A4F4A3C9-AC0A-4B4F-8589-C73D958BC80A}"/>
          </ac:spMkLst>
        </pc:spChg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3413030149" sldId="3327"/>
        </pc:sldMkLst>
      </pc:sldChg>
      <pc:sldChg chg="modSp add mod">
        <pc:chgData name="Ulisses Lima Messias" userId="8f637c0ec9cdd908" providerId="LiveId" clId="{FD30817A-0ADC-4DF8-A5DF-FDAB687F4F07}" dt="2022-11-24T11:57:33.600" v="278" actId="20577"/>
        <pc:sldMkLst>
          <pc:docMk/>
          <pc:sldMk cId="3878382687" sldId="3327"/>
        </pc:sldMkLst>
        <pc:spChg chg="mod">
          <ac:chgData name="Ulisses Lima Messias" userId="8f637c0ec9cdd908" providerId="LiveId" clId="{FD30817A-0ADC-4DF8-A5DF-FDAB687F4F07}" dt="2022-11-24T11:57:33.600" v="278" actId="20577"/>
          <ac:spMkLst>
            <pc:docMk/>
            <pc:sldMk cId="3878382687" sldId="3327"/>
            <ac:spMk id="63" creationId="{72F37987-1CA8-B443-A6F4-066E3A1861F5}"/>
          </ac:spMkLst>
        </pc:spChg>
      </pc:sldChg>
      <pc:sldChg chg="del">
        <pc:chgData name="Ulisses Lima Messias" userId="8f637c0ec9cdd908" providerId="LiveId" clId="{FD30817A-0ADC-4DF8-A5DF-FDAB687F4F07}" dt="2022-11-24T12:13:02.845" v="367" actId="47"/>
        <pc:sldMkLst>
          <pc:docMk/>
          <pc:sldMk cId="4180017509" sldId="3342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125345545" sldId="3347"/>
        </pc:sldMkLst>
      </pc:sldChg>
      <pc:sldChg chg="modSp add mod">
        <pc:chgData name="Ulisses Lima Messias" userId="8f637c0ec9cdd908" providerId="LiveId" clId="{FD30817A-0ADC-4DF8-A5DF-FDAB687F4F07}" dt="2022-11-25T11:57:08.055" v="392" actId="20577"/>
        <pc:sldMkLst>
          <pc:docMk/>
          <pc:sldMk cId="3863868234" sldId="3347"/>
        </pc:sldMkLst>
        <pc:spChg chg="mod">
          <ac:chgData name="Ulisses Lima Messias" userId="8f637c0ec9cdd908" providerId="LiveId" clId="{FD30817A-0ADC-4DF8-A5DF-FDAB687F4F07}" dt="2022-11-25T11:57:08.055" v="392" actId="20577"/>
          <ac:spMkLst>
            <pc:docMk/>
            <pc:sldMk cId="3863868234" sldId="3347"/>
            <ac:spMk id="2" creationId="{7BACC273-5CD8-4433-B82B-6EBF503A88D1}"/>
          </ac:spMkLst>
        </pc:spChg>
        <pc:spChg chg="mod">
          <ac:chgData name="Ulisses Lima Messias" userId="8f637c0ec9cdd908" providerId="LiveId" clId="{FD30817A-0ADC-4DF8-A5DF-FDAB687F4F07}" dt="2022-11-24T11:59:41.971" v="331" actId="1076"/>
          <ac:spMkLst>
            <pc:docMk/>
            <pc:sldMk cId="3863868234" sldId="3347"/>
            <ac:spMk id="33" creationId="{21A7740B-BAF3-4570-A25B-C5DB8F437D67}"/>
          </ac:spMkLst>
        </pc:spChg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88182422" sldId="336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70201901" sldId="341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9352474" sldId="3422"/>
        </pc:sldMkLst>
      </pc:sldChg>
      <pc:sldChg chg="addSp delSp modSp mod">
        <pc:chgData name="Ulisses Lima Messias" userId="8f637c0ec9cdd908" providerId="LiveId" clId="{FD30817A-0ADC-4DF8-A5DF-FDAB687F4F07}" dt="2022-11-26T11:13:43.836" v="1490" actId="478"/>
        <pc:sldMkLst>
          <pc:docMk/>
          <pc:sldMk cId="3049134637" sldId="4060"/>
        </pc:sldMkLst>
        <pc:spChg chg="add mod">
          <ac:chgData name="Ulisses Lima Messias" userId="8f637c0ec9cdd908" providerId="LiveId" clId="{FD30817A-0ADC-4DF8-A5DF-FDAB687F4F07}" dt="2022-11-25T12:07:24.193" v="616" actId="14100"/>
          <ac:spMkLst>
            <pc:docMk/>
            <pc:sldMk cId="3049134637" sldId="4060"/>
            <ac:spMk id="5" creationId="{74BFE976-EC33-DF4E-3DD1-06EAB3EA28F6}"/>
          </ac:spMkLst>
        </pc:spChg>
        <pc:spChg chg="add mod">
          <ac:chgData name="Ulisses Lima Messias" userId="8f637c0ec9cdd908" providerId="LiveId" clId="{FD30817A-0ADC-4DF8-A5DF-FDAB687F4F07}" dt="2022-11-25T12:07:52.729" v="620" actId="14100"/>
          <ac:spMkLst>
            <pc:docMk/>
            <pc:sldMk cId="3049134637" sldId="4060"/>
            <ac:spMk id="6" creationId="{F2E10912-B1D4-71B7-0BE5-9A80ED70C326}"/>
          </ac:spMkLst>
        </pc:spChg>
        <pc:spChg chg="add mod">
          <ac:chgData name="Ulisses Lima Messias" userId="8f637c0ec9cdd908" providerId="LiveId" clId="{FD30817A-0ADC-4DF8-A5DF-FDAB687F4F07}" dt="2022-11-25T12:08:06.320" v="625" actId="1035"/>
          <ac:spMkLst>
            <pc:docMk/>
            <pc:sldMk cId="3049134637" sldId="4060"/>
            <ac:spMk id="7" creationId="{D651EB8B-0B46-1D28-2282-739CF634D52C}"/>
          </ac:spMkLst>
        </pc:spChg>
        <pc:spChg chg="add mod">
          <ac:chgData name="Ulisses Lima Messias" userId="8f637c0ec9cdd908" providerId="LiveId" clId="{FD30817A-0ADC-4DF8-A5DF-FDAB687F4F07}" dt="2022-11-25T12:08:02.397" v="624" actId="14100"/>
          <ac:spMkLst>
            <pc:docMk/>
            <pc:sldMk cId="3049134637" sldId="4060"/>
            <ac:spMk id="8" creationId="{C79EF77F-53BB-A975-BB86-21C9BB083C1E}"/>
          </ac:spMkLst>
        </pc:spChg>
        <pc:spChg chg="add mod">
          <ac:chgData name="Ulisses Lima Messias" userId="8f637c0ec9cdd908" providerId="LiveId" clId="{FD30817A-0ADC-4DF8-A5DF-FDAB687F4F07}" dt="2022-11-25T12:08:30.063" v="628" actId="1037"/>
          <ac:spMkLst>
            <pc:docMk/>
            <pc:sldMk cId="3049134637" sldId="4060"/>
            <ac:spMk id="9" creationId="{32911158-4E5F-B0B1-A7C9-43BC9B1EEE7A}"/>
          </ac:spMkLst>
        </pc:spChg>
        <pc:spChg chg="add mod">
          <ac:chgData name="Ulisses Lima Messias" userId="8f637c0ec9cdd908" providerId="LiveId" clId="{FD30817A-0ADC-4DF8-A5DF-FDAB687F4F07}" dt="2022-11-25T12:10:08.162" v="700" actId="14100"/>
          <ac:spMkLst>
            <pc:docMk/>
            <pc:sldMk cId="3049134637" sldId="4060"/>
            <ac:spMk id="11" creationId="{A15C0D9F-B16E-DDAA-1D5C-A8FE55D81FB7}"/>
          </ac:spMkLst>
        </pc:spChg>
        <pc:spChg chg="del">
          <ac:chgData name="Ulisses Lima Messias" userId="8f637c0ec9cdd908" providerId="LiveId" clId="{FD30817A-0ADC-4DF8-A5DF-FDAB687F4F07}" dt="2022-11-26T11:13:43.836" v="1490" actId="478"/>
          <ac:spMkLst>
            <pc:docMk/>
            <pc:sldMk cId="3049134637" sldId="4060"/>
            <ac:spMk id="45" creationId="{6391A0E9-C1BF-45FF-9B63-BF39E78FD2F4}"/>
          </ac:spMkLst>
        </pc:spChg>
        <pc:graphicFrameChg chg="modGraphic">
          <ac:chgData name="Ulisses Lima Messias" userId="8f637c0ec9cdd908" providerId="LiveId" clId="{FD30817A-0ADC-4DF8-A5DF-FDAB687F4F07}" dt="2022-11-25T12:09:40.637" v="672" actId="20577"/>
          <ac:graphicFrameMkLst>
            <pc:docMk/>
            <pc:sldMk cId="3049134637" sldId="4060"/>
            <ac:graphicFrameMk id="23" creationId="{45750065-1082-534A-9F7B-BA7F4297481F}"/>
          </ac:graphicFrameMkLst>
        </pc:graphicFrameChg>
        <pc:picChg chg="del mod">
          <ac:chgData name="Ulisses Lima Messias" userId="8f637c0ec9cdd908" providerId="LiveId" clId="{FD30817A-0ADC-4DF8-A5DF-FDAB687F4F07}" dt="2022-11-26T11:13:43.034" v="1489" actId="478"/>
          <ac:picMkLst>
            <pc:docMk/>
            <pc:sldMk cId="3049134637" sldId="4060"/>
            <ac:picMk id="48" creationId="{885979A2-2722-494C-8936-8B30B009278B}"/>
          </ac:picMkLst>
        </pc:picChg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FD30817A-0ADC-4DF8-A5DF-FDAB687F4F07}" dt="2022-11-24T11:50:01.108" v="171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FD30817A-0ADC-4DF8-A5DF-FDAB687F4F07}" dt="2022-11-24T11:53:33.080" v="203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FD30817A-0ADC-4DF8-A5DF-FDAB687F4F07}" dt="2022-11-24T11:53:32.088" v="202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FD30817A-0ADC-4DF8-A5DF-FDAB687F4F07}" dt="2022-11-24T11:53:31.226" v="201" actId="47"/>
        <pc:sldMkLst>
          <pc:docMk/>
          <pc:sldMk cId="4165065417" sldId="4118"/>
        </pc:sldMkLst>
      </pc:sldChg>
      <pc:sldChg chg="addSp delSp modSp del mod setBg">
        <pc:chgData name="Ulisses Lima Messias" userId="8f637c0ec9cdd908" providerId="LiveId" clId="{FD30817A-0ADC-4DF8-A5DF-FDAB687F4F07}" dt="2022-11-24T11:21:00.771" v="128" actId="47"/>
        <pc:sldMkLst>
          <pc:docMk/>
          <pc:sldMk cId="2833233674" sldId="4152"/>
        </pc:sldMkLst>
        <pc:spChg chg="add del">
          <ac:chgData name="Ulisses Lima Messias" userId="8f637c0ec9cdd908" providerId="LiveId" clId="{FD30817A-0ADC-4DF8-A5DF-FDAB687F4F07}" dt="2022-11-24T11:16:30.910" v="8" actId="478"/>
          <ac:spMkLst>
            <pc:docMk/>
            <pc:sldMk cId="2833233674" sldId="4152"/>
            <ac:spMk id="8" creationId="{5795ED85-D182-4884-8841-AE6B18CCD74B}"/>
          </ac:spMkLst>
        </pc:spChg>
        <pc:spChg chg="mod">
          <ac:chgData name="Ulisses Lima Messias" userId="8f637c0ec9cdd908" providerId="LiveId" clId="{FD30817A-0ADC-4DF8-A5DF-FDAB687F4F07}" dt="2022-11-24T11:16:25.434" v="6" actId="1076"/>
          <ac:spMkLst>
            <pc:docMk/>
            <pc:sldMk cId="2833233674" sldId="4152"/>
            <ac:spMk id="39" creationId="{727DCC79-DB3C-438D-AF30-F7943F61BEF8}"/>
          </ac:spMkLst>
        </pc:spChg>
        <pc:grpChg chg="del">
          <ac:chgData name="Ulisses Lima Messias" userId="8f637c0ec9cdd908" providerId="LiveId" clId="{FD30817A-0ADC-4DF8-A5DF-FDAB687F4F07}" dt="2022-11-24T11:16:09.245" v="3" actId="478"/>
          <ac:grpSpMkLst>
            <pc:docMk/>
            <pc:sldMk cId="2833233674" sldId="4152"/>
            <ac:grpSpMk id="5" creationId="{84133506-21F1-42DB-A7C8-97D0B3E8B4D0}"/>
          </ac:grpSpMkLst>
        </pc:grpChg>
      </pc:sldChg>
      <pc:sldChg chg="del">
        <pc:chgData name="Ulisses Lima Messias" userId="8f637c0ec9cdd908" providerId="LiveId" clId="{FD30817A-0ADC-4DF8-A5DF-FDAB687F4F07}" dt="2022-11-24T11:49:50.265" v="164" actId="47"/>
        <pc:sldMkLst>
          <pc:docMk/>
          <pc:sldMk cId="1573679807" sldId="4153"/>
        </pc:sldMkLst>
      </pc:sldChg>
      <pc:sldChg chg="del">
        <pc:chgData name="Ulisses Lima Messias" userId="8f637c0ec9cdd908" providerId="LiveId" clId="{FD30817A-0ADC-4DF8-A5DF-FDAB687F4F07}" dt="2022-11-24T11:49:49.842" v="163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FD30817A-0ADC-4DF8-A5DF-FDAB687F4F07}" dt="2022-11-24T11:49:48.111" v="161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FD30817A-0ADC-4DF8-A5DF-FDAB687F4F07}" dt="2022-11-24T11:49:48.728" v="162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FD30817A-0ADC-4DF8-A5DF-FDAB687F4F07}" dt="2022-11-24T11:55:20.978" v="210" actId="2696"/>
        <pc:sldMkLst>
          <pc:docMk/>
          <pc:sldMk cId="693016791" sldId="4157"/>
        </pc:sldMkLst>
      </pc:sldChg>
      <pc:sldChg chg="add del">
        <pc:chgData name="Ulisses Lima Messias" userId="8f637c0ec9cdd908" providerId="LiveId" clId="{FD30817A-0ADC-4DF8-A5DF-FDAB687F4F07}" dt="2022-11-24T12:10:50.232" v="332" actId="47"/>
        <pc:sldMkLst>
          <pc:docMk/>
          <pc:sldMk cId="2940964927" sldId="4157"/>
        </pc:sldMkLst>
      </pc:sldChg>
      <pc:sldChg chg="add del">
        <pc:chgData name="Ulisses Lima Messias" userId="8f637c0ec9cdd908" providerId="LiveId" clId="{FD30817A-0ADC-4DF8-A5DF-FDAB687F4F07}" dt="2022-11-25T11:56:12.292" v="371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FD30817A-0ADC-4DF8-A5DF-FDAB687F4F07}" dt="2022-11-24T12:10:55.667" v="334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FD30817A-0ADC-4DF8-A5DF-FDAB687F4F07}" dt="2022-11-24T12:12:54.940" v="363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FD30817A-0ADC-4DF8-A5DF-FDAB687F4F07}" dt="2022-11-24T12:13:02.278" v="364" actId="47"/>
        <pc:sldMkLst>
          <pc:docMk/>
          <pc:sldMk cId="4214660062" sldId="4162"/>
        </pc:sldMkLst>
      </pc:sldChg>
      <pc:sldChg chg="add del">
        <pc:chgData name="Ulisses Lima Messias" userId="8f637c0ec9cdd908" providerId="LiveId" clId="{FD30817A-0ADC-4DF8-A5DF-FDAB687F4F07}" dt="2022-11-24T12:12:44.370" v="357" actId="47"/>
        <pc:sldMkLst>
          <pc:docMk/>
          <pc:sldMk cId="2830394501" sldId="4163"/>
        </pc:sldMkLst>
      </pc:sldChg>
      <pc:sldChg chg="addSp modSp add mod">
        <pc:chgData name="Ulisses Lima Messias" userId="8f637c0ec9cdd908" providerId="LiveId" clId="{FD30817A-0ADC-4DF8-A5DF-FDAB687F4F07}" dt="2022-11-24T11:52:41.068" v="200" actId="1076"/>
        <pc:sldMkLst>
          <pc:docMk/>
          <pc:sldMk cId="1413412275" sldId="4164"/>
        </pc:sldMkLst>
        <pc:spChg chg="mod">
          <ac:chgData name="Ulisses Lima Messias" userId="8f637c0ec9cdd908" providerId="LiveId" clId="{FD30817A-0ADC-4DF8-A5DF-FDAB687F4F07}" dt="2022-11-24T11:51:51.038" v="184" actId="1076"/>
          <ac:spMkLst>
            <pc:docMk/>
            <pc:sldMk cId="1413412275" sldId="4164"/>
            <ac:spMk id="7" creationId="{0414B873-45EF-4EF3-A6C3-FC92C373CAB6}"/>
          </ac:spMkLst>
        </pc:spChg>
        <pc:spChg chg="mod">
          <ac:chgData name="Ulisses Lima Messias" userId="8f637c0ec9cdd908" providerId="LiveId" clId="{FD30817A-0ADC-4DF8-A5DF-FDAB687F4F07}" dt="2022-11-24T11:51:44.831" v="181" actId="1076"/>
          <ac:spMkLst>
            <pc:docMk/>
            <pc:sldMk cId="1413412275" sldId="4164"/>
            <ac:spMk id="9" creationId="{D20D6E8D-AF0D-4B49-B50D-A2F4DE5E0E78}"/>
          </ac:spMkLst>
        </pc:spChg>
        <pc:spChg chg="add mod">
          <ac:chgData name="Ulisses Lima Messias" userId="8f637c0ec9cdd908" providerId="LiveId" clId="{FD30817A-0ADC-4DF8-A5DF-FDAB687F4F07}" dt="2022-11-24T11:52:41.068" v="200" actId="1076"/>
          <ac:spMkLst>
            <pc:docMk/>
            <pc:sldMk cId="1413412275" sldId="4164"/>
            <ac:spMk id="10" creationId="{8EFB7DF0-382F-443E-5A21-D013217B0B56}"/>
          </ac:spMkLst>
        </pc:spChg>
      </pc:sldChg>
      <pc:sldChg chg="addSp modSp del mod">
        <pc:chgData name="Ulisses Lima Messias" userId="8f637c0ec9cdd908" providerId="LiveId" clId="{FD30817A-0ADC-4DF8-A5DF-FDAB687F4F07}" dt="2022-11-24T11:23:44.714" v="152" actId="2696"/>
        <pc:sldMkLst>
          <pc:docMk/>
          <pc:sldMk cId="1480689447" sldId="4164"/>
        </pc:sldMkLst>
        <pc:spChg chg="add mod">
          <ac:chgData name="Ulisses Lima Messias" userId="8f637c0ec9cdd908" providerId="LiveId" clId="{FD30817A-0ADC-4DF8-A5DF-FDAB687F4F07}" dt="2022-11-24T11:23:34.907" v="151" actId="2085"/>
          <ac:spMkLst>
            <pc:docMk/>
            <pc:sldMk cId="1480689447" sldId="4164"/>
            <ac:spMk id="6" creationId="{1F8D71C4-07D9-6809-FCE5-9A6743F4855E}"/>
          </ac:spMkLst>
        </pc:spChg>
      </pc:sldChg>
      <pc:sldChg chg="del">
        <pc:chgData name="Ulisses Lima Messias" userId="8f637c0ec9cdd908" providerId="LiveId" clId="{FD30817A-0ADC-4DF8-A5DF-FDAB687F4F07}" dt="2022-11-24T11:54:21.531" v="207" actId="47"/>
        <pc:sldMkLst>
          <pc:docMk/>
          <pc:sldMk cId="837525275" sldId="4166"/>
        </pc:sldMkLst>
      </pc:sldChg>
      <pc:sldChg chg="delSp modSp mod">
        <pc:chgData name="Ulisses Lima Messias" userId="8f637c0ec9cdd908" providerId="LiveId" clId="{FD30817A-0ADC-4DF8-A5DF-FDAB687F4F07}" dt="2022-11-25T12:15:48.054" v="1238" actId="403"/>
        <pc:sldMkLst>
          <pc:docMk/>
          <pc:sldMk cId="1941407783" sldId="4167"/>
        </pc:sldMkLst>
        <pc:spChg chg="mod">
          <ac:chgData name="Ulisses Lima Messias" userId="8f637c0ec9cdd908" providerId="LiveId" clId="{FD30817A-0ADC-4DF8-A5DF-FDAB687F4F07}" dt="2022-11-25T12:15:34.503" v="1232" actId="207"/>
          <ac:spMkLst>
            <pc:docMk/>
            <pc:sldMk cId="1941407783" sldId="4167"/>
            <ac:spMk id="4" creationId="{C88A17DE-199C-4D4F-A5B6-6271826DAF9E}"/>
          </ac:spMkLst>
        </pc:spChg>
        <pc:spChg chg="mod">
          <ac:chgData name="Ulisses Lima Messias" userId="8f637c0ec9cdd908" providerId="LiveId" clId="{FD30817A-0ADC-4DF8-A5DF-FDAB687F4F07}" dt="2022-11-25T12:15:38.632" v="1233" actId="207"/>
          <ac:spMkLst>
            <pc:docMk/>
            <pc:sldMk cId="1941407783" sldId="4167"/>
            <ac:spMk id="17" creationId="{EF8A2FF3-DD1C-4133-B326-C8943D8C0F59}"/>
          </ac:spMkLst>
        </pc:spChg>
        <pc:spChg chg="mod">
          <ac:chgData name="Ulisses Lima Messias" userId="8f637c0ec9cdd908" providerId="LiveId" clId="{FD30817A-0ADC-4DF8-A5DF-FDAB687F4F07}" dt="2022-11-25T12:15:43.140" v="1235" actId="207"/>
          <ac:spMkLst>
            <pc:docMk/>
            <pc:sldMk cId="1941407783" sldId="4167"/>
            <ac:spMk id="18" creationId="{65A668C8-1BF8-454A-BCD4-7464AB80FB7E}"/>
          </ac:spMkLst>
        </pc:spChg>
        <pc:graphicFrameChg chg="mod">
          <ac:chgData name="Ulisses Lima Messias" userId="8f637c0ec9cdd908" providerId="LiveId" clId="{FD30817A-0ADC-4DF8-A5DF-FDAB687F4F07}" dt="2022-11-25T12:15:48.054" v="1238" actId="403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FD30817A-0ADC-4DF8-A5DF-FDAB687F4F07}" dt="2022-11-25T12:15:23.234" v="1230" actId="478"/>
          <ac:picMkLst>
            <pc:docMk/>
            <pc:sldMk cId="1941407783" sldId="4167"/>
            <ac:picMk id="13" creationId="{D864A5A4-2079-4E77-ACD4-7DA47651CE29}"/>
          </ac:picMkLst>
        </pc:picChg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775759497" sldId="416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720388654" sldId="4169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664684161" sldId="4170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15519996" sldId="4171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88142478" sldId="417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4052744566" sldId="417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577664702" sldId="419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352739939" sldId="4198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521015880" sldId="4202"/>
        </pc:sldMkLst>
      </pc:sldChg>
      <pc:sldChg chg="del">
        <pc:chgData name="Ulisses Lima Messias" userId="8f637c0ec9cdd908" providerId="LiveId" clId="{FD30817A-0ADC-4DF8-A5DF-FDAB687F4F07}" dt="2022-11-24T12:12:50.875" v="361" actId="47"/>
        <pc:sldMkLst>
          <pc:docMk/>
          <pc:sldMk cId="346564049" sldId="4203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862954351" sldId="4204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21503722" sldId="4205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1216878552" sldId="4206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2732397235" sldId="4207"/>
        </pc:sldMkLst>
      </pc:sldChg>
      <pc:sldChg chg="del">
        <pc:chgData name="Ulisses Lima Messias" userId="8f637c0ec9cdd908" providerId="LiveId" clId="{FD30817A-0ADC-4DF8-A5DF-FDAB687F4F07}" dt="2022-11-24T12:13:14.185" v="368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FD30817A-0ADC-4DF8-A5DF-FDAB687F4F07}" dt="2022-11-24T11:50:05.632" v="177" actId="47"/>
        <pc:sldMkLst>
          <pc:docMk/>
          <pc:sldMk cId="1853770375" sldId="4209"/>
        </pc:sldMkLst>
      </pc:sldChg>
      <pc:sldChg chg="addSp modSp mod">
        <pc:chgData name="Ulisses Lima Messias" userId="8f637c0ec9cdd908" providerId="LiveId" clId="{FD30817A-0ADC-4DF8-A5DF-FDAB687F4F07}" dt="2022-12-13T12:14:31.274" v="1505" actId="20577"/>
        <pc:sldMkLst>
          <pc:docMk/>
          <pc:sldMk cId="3324057737" sldId="4221"/>
        </pc:sldMkLst>
        <pc:spChg chg="add mod">
          <ac:chgData name="Ulisses Lima Messias" userId="8f637c0ec9cdd908" providerId="LiveId" clId="{FD30817A-0ADC-4DF8-A5DF-FDAB687F4F07}" dt="2022-11-25T12:28:38.905" v="1478" actId="207"/>
          <ac:spMkLst>
            <pc:docMk/>
            <pc:sldMk cId="3324057737" sldId="4221"/>
            <ac:spMk id="3" creationId="{58F3098A-FDCB-8865-B92B-1B3762DD9C8D}"/>
          </ac:spMkLst>
        </pc:spChg>
        <pc:spChg chg="mod">
          <ac:chgData name="Ulisses Lima Messias" userId="8f637c0ec9cdd908" providerId="LiveId" clId="{FD30817A-0ADC-4DF8-A5DF-FDAB687F4F07}" dt="2022-12-13T12:14:31.274" v="1505" actId="20577"/>
          <ac:spMkLst>
            <pc:docMk/>
            <pc:sldMk cId="3324057737" sldId="4221"/>
            <ac:spMk id="6" creationId="{C2C43AEE-3D3F-4256-1A48-3765A27D221E}"/>
          </ac:spMkLst>
        </pc:spChg>
        <pc:spChg chg="mod">
          <ac:chgData name="Ulisses Lima Messias" userId="8f637c0ec9cdd908" providerId="LiveId" clId="{FD30817A-0ADC-4DF8-A5DF-FDAB687F4F07}" dt="2022-11-25T12:24:23.411" v="1296" actId="6549"/>
          <ac:spMkLst>
            <pc:docMk/>
            <pc:sldMk cId="3324057737" sldId="4221"/>
            <ac:spMk id="9" creationId="{626E0711-C4AA-1014-49F5-AEFE5D5C86B3}"/>
          </ac:spMkLst>
        </pc:spChg>
        <pc:picChg chg="add mod">
          <ac:chgData name="Ulisses Lima Messias" userId="8f637c0ec9cdd908" providerId="LiveId" clId="{FD30817A-0ADC-4DF8-A5DF-FDAB687F4F07}" dt="2022-11-25T12:28:49.424" v="1482" actId="1076"/>
          <ac:picMkLst>
            <pc:docMk/>
            <pc:sldMk cId="3324057737" sldId="4221"/>
            <ac:picMk id="2" creationId="{9320C9D0-72D1-679F-C7D6-E74F275D50AF}"/>
          </ac:picMkLst>
        </pc:picChg>
      </pc:sldChg>
      <pc:sldChg chg="add del">
        <pc:chgData name="Ulisses Lima Messias" userId="8f637c0ec9cdd908" providerId="LiveId" clId="{FD30817A-0ADC-4DF8-A5DF-FDAB687F4F07}" dt="2022-11-24T11:49:51.993" v="165" actId="47"/>
        <pc:sldMkLst>
          <pc:docMk/>
          <pc:sldMk cId="1948252615" sldId="4222"/>
        </pc:sldMkLst>
      </pc:sldChg>
      <pc:sldChg chg="new del">
        <pc:chgData name="Ulisses Lima Messias" userId="8f637c0ec9cdd908" providerId="LiveId" clId="{FD30817A-0ADC-4DF8-A5DF-FDAB687F4F07}" dt="2022-11-24T11:16:41.292" v="10" actId="680"/>
        <pc:sldMkLst>
          <pc:docMk/>
          <pc:sldMk cId="2173731649" sldId="4222"/>
        </pc:sldMkLst>
      </pc:sldChg>
      <pc:sldChg chg="modSp add mod">
        <pc:chgData name="Ulisses Lima Messias" userId="8f637c0ec9cdd908" providerId="LiveId" clId="{FD30817A-0ADC-4DF8-A5DF-FDAB687F4F07}" dt="2022-12-13T12:17:34.471" v="1527" actId="20577"/>
        <pc:sldMkLst>
          <pc:docMk/>
          <pc:sldMk cId="3862511446" sldId="4222"/>
        </pc:sldMkLst>
        <pc:spChg chg="mod">
          <ac:chgData name="Ulisses Lima Messias" userId="8f637c0ec9cdd908" providerId="LiveId" clId="{FD30817A-0ADC-4DF8-A5DF-FDAB687F4F07}" dt="2022-12-13T12:17:34.471" v="1527" actId="20577"/>
          <ac:spMkLst>
            <pc:docMk/>
            <pc:sldMk cId="3862511446" sldId="4222"/>
            <ac:spMk id="2" creationId="{92016E7C-E395-4580-BCFF-F73CF55A3D9A}"/>
          </ac:spMkLst>
        </pc:spChg>
      </pc:sldChg>
      <pc:sldChg chg="modSp add mod">
        <pc:chgData name="Ulisses Lima Messias" userId="8f637c0ec9cdd908" providerId="LiveId" clId="{FD30817A-0ADC-4DF8-A5DF-FDAB687F4F07}" dt="2022-11-24T11:48:09.565" v="155" actId="313"/>
        <pc:sldMkLst>
          <pc:docMk/>
          <pc:sldMk cId="2344767536" sldId="4223"/>
        </pc:sldMkLst>
        <pc:spChg chg="mod">
          <ac:chgData name="Ulisses Lima Messias" userId="8f637c0ec9cdd908" providerId="LiveId" clId="{FD30817A-0ADC-4DF8-A5DF-FDAB687F4F07}" dt="2022-11-24T11:48:09.565" v="155" actId="313"/>
          <ac:spMkLst>
            <pc:docMk/>
            <pc:sldMk cId="2344767536" sldId="4223"/>
            <ac:spMk id="3" creationId="{FCF39E2A-C8DD-4853-B477-493BEB8956AF}"/>
          </ac:spMkLst>
        </pc:spChg>
      </pc:sldChg>
      <pc:sldChg chg="add">
        <pc:chgData name="Ulisses Lima Messias" userId="8f637c0ec9cdd908" providerId="LiveId" clId="{FD30817A-0ADC-4DF8-A5DF-FDAB687F4F07}" dt="2022-11-24T11:49:14.831" v="156"/>
        <pc:sldMkLst>
          <pc:docMk/>
          <pc:sldMk cId="344205398" sldId="4224"/>
        </pc:sldMkLst>
      </pc:sldChg>
      <pc:sldChg chg="add">
        <pc:chgData name="Ulisses Lima Messias" userId="8f637c0ec9cdd908" providerId="LiveId" clId="{FD30817A-0ADC-4DF8-A5DF-FDAB687F4F07}" dt="2022-11-24T11:49:14.831" v="156"/>
        <pc:sldMkLst>
          <pc:docMk/>
          <pc:sldMk cId="2346096397" sldId="4225"/>
        </pc:sldMkLst>
      </pc:sldChg>
      <pc:sldChg chg="add">
        <pc:chgData name="Ulisses Lima Messias" userId="8f637c0ec9cdd908" providerId="LiveId" clId="{FD30817A-0ADC-4DF8-A5DF-FDAB687F4F07}" dt="2022-11-24T11:49:14.831" v="156"/>
        <pc:sldMkLst>
          <pc:docMk/>
          <pc:sldMk cId="3210628872" sldId="4226"/>
        </pc:sldMkLst>
      </pc:sldChg>
      <pc:sldChg chg="modSp add mod">
        <pc:chgData name="Ulisses Lima Messias" userId="8f637c0ec9cdd908" providerId="LiveId" clId="{FD30817A-0ADC-4DF8-A5DF-FDAB687F4F07}" dt="2022-11-24T11:49:29.452" v="159" actId="14100"/>
        <pc:sldMkLst>
          <pc:docMk/>
          <pc:sldMk cId="3112163273" sldId="4227"/>
        </pc:sldMkLst>
        <pc:spChg chg="mod">
          <ac:chgData name="Ulisses Lima Messias" userId="8f637c0ec9cdd908" providerId="LiveId" clId="{FD30817A-0ADC-4DF8-A5DF-FDAB687F4F07}" dt="2022-11-24T11:49:29.452" v="159" actId="14100"/>
          <ac:spMkLst>
            <pc:docMk/>
            <pc:sldMk cId="3112163273" sldId="4227"/>
            <ac:spMk id="76" creationId="{762D490D-4A10-45B5-91FC-D01F46F5741E}"/>
          </ac:spMkLst>
        </pc:spChg>
        <pc:spChg chg="mod">
          <ac:chgData name="Ulisses Lima Messias" userId="8f637c0ec9cdd908" providerId="LiveId" clId="{FD30817A-0ADC-4DF8-A5DF-FDAB687F4F07}" dt="2022-11-24T11:49:27.676" v="158" actId="14100"/>
          <ac:spMkLst>
            <pc:docMk/>
            <pc:sldMk cId="3112163273" sldId="4227"/>
            <ac:spMk id="77" creationId="{CDB20ED1-33A8-496F-8EB9-86398919A4BE}"/>
          </ac:spMkLst>
        </pc:spChg>
      </pc:sldChg>
      <pc:sldChg chg="add del">
        <pc:chgData name="Ulisses Lima Messias" userId="8f637c0ec9cdd908" providerId="LiveId" clId="{FD30817A-0ADC-4DF8-A5DF-FDAB687F4F07}" dt="2022-11-25T11:56:12.946" v="372" actId="47"/>
        <pc:sldMkLst>
          <pc:docMk/>
          <pc:sldMk cId="2281832906" sldId="4228"/>
        </pc:sldMkLst>
      </pc:sldChg>
      <pc:sldChg chg="modSp add mod ord">
        <pc:chgData name="Ulisses Lima Messias" userId="8f637c0ec9cdd908" providerId="LiveId" clId="{FD30817A-0ADC-4DF8-A5DF-FDAB687F4F07}" dt="2022-11-25T12:11:20.672" v="709" actId="20577"/>
        <pc:sldMkLst>
          <pc:docMk/>
          <pc:sldMk cId="2590008733" sldId="4228"/>
        </pc:sldMkLst>
        <pc:spChg chg="mod">
          <ac:chgData name="Ulisses Lima Messias" userId="8f637c0ec9cdd908" providerId="LiveId" clId="{FD30817A-0ADC-4DF8-A5DF-FDAB687F4F07}" dt="2022-11-25T12:11:20.672" v="709" actId="20577"/>
          <ac:spMkLst>
            <pc:docMk/>
            <pc:sldMk cId="2590008733" sldId="4228"/>
            <ac:spMk id="2" creationId="{92016E7C-E395-4580-BCFF-F73CF55A3D9A}"/>
          </ac:spMkLst>
        </pc:spChg>
      </pc:sldChg>
      <pc:sldChg chg="addSp delSp modSp add mod ord addAnim delAnim">
        <pc:chgData name="Ulisses Lima Messias" userId="8f637c0ec9cdd908" providerId="LiveId" clId="{FD30817A-0ADC-4DF8-A5DF-FDAB687F4F07}" dt="2022-11-25T12:15:08.835" v="1229" actId="1076"/>
        <pc:sldMkLst>
          <pc:docMk/>
          <pc:sldMk cId="670516297" sldId="4229"/>
        </pc:sldMkLst>
        <pc:spChg chg="add mod">
          <ac:chgData name="Ulisses Lima Messias" userId="8f637c0ec9cdd908" providerId="LiveId" clId="{FD30817A-0ADC-4DF8-A5DF-FDAB687F4F07}" dt="2022-11-25T12:14:55.685" v="1226" actId="1076"/>
          <ac:spMkLst>
            <pc:docMk/>
            <pc:sldMk cId="670516297" sldId="4229"/>
            <ac:spMk id="2" creationId="{59B5EE5F-45DB-C111-0A87-1E426A6D37B4}"/>
          </ac:spMkLst>
        </pc:spChg>
        <pc:spChg chg="add del">
          <ac:chgData name="Ulisses Lima Messias" userId="8f637c0ec9cdd908" providerId="LiveId" clId="{FD30817A-0ADC-4DF8-A5DF-FDAB687F4F07}" dt="2022-11-25T12:11:54.006" v="716" actId="478"/>
          <ac:spMkLst>
            <pc:docMk/>
            <pc:sldMk cId="670516297" sldId="4229"/>
            <ac:spMk id="3" creationId="{157B0BE7-579D-42FA-9AC4-C880867AFDDA}"/>
          </ac:spMkLst>
        </pc:spChg>
        <pc:spChg chg="del">
          <ac:chgData name="Ulisses Lima Messias" userId="8f637c0ec9cdd908" providerId="LiveId" clId="{FD30817A-0ADC-4DF8-A5DF-FDAB687F4F07}" dt="2022-11-25T12:11:44.005" v="713" actId="478"/>
          <ac:spMkLst>
            <pc:docMk/>
            <pc:sldMk cId="670516297" sldId="4229"/>
            <ac:spMk id="6" creationId="{64AF85BD-53F3-4D93-9EC5-3EF5E343733B}"/>
          </ac:spMkLst>
        </pc:spChg>
        <pc:spChg chg="mod">
          <ac:chgData name="Ulisses Lima Messias" userId="8f637c0ec9cdd908" providerId="LiveId" clId="{FD30817A-0ADC-4DF8-A5DF-FDAB687F4F07}" dt="2022-11-25T12:15:08.835" v="1229" actId="1076"/>
          <ac:spMkLst>
            <pc:docMk/>
            <pc:sldMk cId="670516297" sldId="4229"/>
            <ac:spMk id="11" creationId="{A97F5D0D-8FB4-48EF-8882-B7F13894FA03}"/>
          </ac:spMkLst>
        </pc:spChg>
        <pc:graphicFrameChg chg="add del">
          <ac:chgData name="Ulisses Lima Messias" userId="8f637c0ec9cdd908" providerId="LiveId" clId="{FD30817A-0ADC-4DF8-A5DF-FDAB687F4F07}" dt="2022-11-25T12:11:54.006" v="716" actId="478"/>
          <ac:graphicFrameMkLst>
            <pc:docMk/>
            <pc:sldMk cId="670516297" sldId="4229"/>
            <ac:graphicFrameMk id="4" creationId="{689F8682-34A9-41EC-86DA-60B77D9917A8}"/>
          </ac:graphicFrameMkLst>
        </pc:graphicFrameChg>
        <pc:cxnChg chg="add del mod">
          <ac:chgData name="Ulisses Lima Messias" userId="8f637c0ec9cdd908" providerId="LiveId" clId="{FD30817A-0ADC-4DF8-A5DF-FDAB687F4F07}" dt="2022-11-25T12:15:05.991" v="1228" actId="1076"/>
          <ac:cxnSpMkLst>
            <pc:docMk/>
            <pc:sldMk cId="670516297" sldId="4229"/>
            <ac:cxnSpMk id="12" creationId="{367B6AE3-4D24-4371-B935-6FCDC520EEF9}"/>
          </ac:cxnSpMkLst>
        </pc:cxnChg>
      </pc:sldChg>
      <pc:sldChg chg="add del">
        <pc:chgData name="Ulisses Lima Messias" userId="8f637c0ec9cdd908" providerId="LiveId" clId="{FD30817A-0ADC-4DF8-A5DF-FDAB687F4F07}" dt="2022-11-25T11:56:13.485" v="373" actId="47"/>
        <pc:sldMkLst>
          <pc:docMk/>
          <pc:sldMk cId="1393526743" sldId="4229"/>
        </pc:sldMkLst>
      </pc:sldChg>
      <pc:sldChg chg="delSp add del mod setBg">
        <pc:chgData name="Ulisses Lima Messias" userId="8f637c0ec9cdd908" providerId="LiveId" clId="{FD30817A-0ADC-4DF8-A5DF-FDAB687F4F07}" dt="2022-11-25T12:23:26.239" v="1249" actId="47"/>
        <pc:sldMkLst>
          <pc:docMk/>
          <pc:sldMk cId="1822996546" sldId="4230"/>
        </pc:sldMkLst>
        <pc:spChg chg="del">
          <ac:chgData name="Ulisses Lima Messias" userId="8f637c0ec9cdd908" providerId="LiveId" clId="{FD30817A-0ADC-4DF8-A5DF-FDAB687F4F07}" dt="2022-11-25T12:19:07.182" v="1241" actId="478"/>
          <ac:spMkLst>
            <pc:docMk/>
            <pc:sldMk cId="1822996546" sldId="4230"/>
            <ac:spMk id="2" creationId="{59B5EE5F-45DB-C111-0A87-1E426A6D37B4}"/>
          </ac:spMkLst>
        </pc:spChg>
        <pc:spChg chg="del">
          <ac:chgData name="Ulisses Lima Messias" userId="8f637c0ec9cdd908" providerId="LiveId" clId="{FD30817A-0ADC-4DF8-A5DF-FDAB687F4F07}" dt="2022-11-25T12:19:09.760" v="1242" actId="478"/>
          <ac:spMkLst>
            <pc:docMk/>
            <pc:sldMk cId="1822996546" sldId="4230"/>
            <ac:spMk id="11" creationId="{A97F5D0D-8FB4-48EF-8882-B7F13894FA03}"/>
          </ac:spMkLst>
        </pc:spChg>
        <pc:cxnChg chg="del">
          <ac:chgData name="Ulisses Lima Messias" userId="8f637c0ec9cdd908" providerId="LiveId" clId="{FD30817A-0ADC-4DF8-A5DF-FDAB687F4F07}" dt="2022-11-25T12:19:10.737" v="1243" actId="478"/>
          <ac:cxnSpMkLst>
            <pc:docMk/>
            <pc:sldMk cId="1822996546" sldId="4230"/>
            <ac:cxnSpMk id="12" creationId="{367B6AE3-4D24-4371-B935-6FCDC520EEF9}"/>
          </ac:cxnSpMkLst>
        </pc:cxnChg>
      </pc:sldChg>
      <pc:sldChg chg="addSp delSp modSp add mod ord setBg">
        <pc:chgData name="Ulisses Lima Messias" userId="8f637c0ec9cdd908" providerId="LiveId" clId="{FD30817A-0ADC-4DF8-A5DF-FDAB687F4F07}" dt="2022-12-13T12:17:46.157" v="1536" actId="14100"/>
        <pc:sldMkLst>
          <pc:docMk/>
          <pc:sldMk cId="3325770797" sldId="4230"/>
        </pc:sldMkLst>
        <pc:spChg chg="del">
          <ac:chgData name="Ulisses Lima Messias" userId="8f637c0ec9cdd908" providerId="LiveId" clId="{FD30817A-0ADC-4DF8-A5DF-FDAB687F4F07}" dt="2022-11-25T12:23:32.084" v="1253" actId="478"/>
          <ac:spMkLst>
            <pc:docMk/>
            <pc:sldMk cId="3325770797" sldId="4230"/>
            <ac:spMk id="2" creationId="{92016E7C-E395-4580-BCFF-F73CF55A3D9A}"/>
          </ac:spMkLst>
        </pc:spChg>
        <pc:spChg chg="add mod">
          <ac:chgData name="Ulisses Lima Messias" userId="8f637c0ec9cdd908" providerId="LiveId" clId="{FD30817A-0ADC-4DF8-A5DF-FDAB687F4F07}" dt="2022-12-13T12:17:46.157" v="1536" actId="14100"/>
          <ac:spMkLst>
            <pc:docMk/>
            <pc:sldMk cId="3325770797" sldId="4230"/>
            <ac:spMk id="3" creationId="{6EE5D3A4-56AE-5BA9-97C5-7A3D928FF4F3}"/>
          </ac:spMkLst>
        </pc:spChg>
        <pc:spChg chg="add mod">
          <ac:chgData name="Ulisses Lima Messias" userId="8f637c0ec9cdd908" providerId="LiveId" clId="{FD30817A-0ADC-4DF8-A5DF-FDAB687F4F07}" dt="2022-11-25T12:26:22.671" v="1462" actId="207"/>
          <ac:spMkLst>
            <pc:docMk/>
            <pc:sldMk cId="3325770797" sldId="4230"/>
            <ac:spMk id="4" creationId="{76589886-2A44-C3CD-1BE9-47C9A08BE3F6}"/>
          </ac:spMkLst>
        </pc:spChg>
        <pc:spChg chg="add mod">
          <ac:chgData name="Ulisses Lima Messias" userId="8f637c0ec9cdd908" providerId="LiveId" clId="{FD30817A-0ADC-4DF8-A5DF-FDAB687F4F07}" dt="2022-11-25T12:26:42.964" v="1463" actId="14100"/>
          <ac:spMkLst>
            <pc:docMk/>
            <pc:sldMk cId="3325770797" sldId="4230"/>
            <ac:spMk id="5" creationId="{E74AFFF9-D99A-688D-0250-9E9EE8B06DC9}"/>
          </ac:spMkLst>
        </pc:spChg>
        <pc:spChg chg="add mod">
          <ac:chgData name="Ulisses Lima Messias" userId="8f637c0ec9cdd908" providerId="LiveId" clId="{FD30817A-0ADC-4DF8-A5DF-FDAB687F4F07}" dt="2022-11-25T12:29:11.733" v="1483"/>
          <ac:spMkLst>
            <pc:docMk/>
            <pc:sldMk cId="3325770797" sldId="4230"/>
            <ac:spMk id="10" creationId="{07D00944-B4CF-D95C-B667-025F154CD76D}"/>
          </ac:spMkLst>
        </pc:spChg>
        <pc:picChg chg="add del mod">
          <ac:chgData name="Ulisses Lima Messias" userId="8f637c0ec9cdd908" providerId="LiveId" clId="{FD30817A-0ADC-4DF8-A5DF-FDAB687F4F07}" dt="2022-11-25T12:27:14.564" v="1467" actId="478"/>
          <ac:picMkLst>
            <pc:docMk/>
            <pc:sldMk cId="3325770797" sldId="4230"/>
            <ac:picMk id="7" creationId="{2F482859-CF40-6B19-6B39-28536E66ED2D}"/>
          </ac:picMkLst>
        </pc:picChg>
        <pc:picChg chg="add mod">
          <ac:chgData name="Ulisses Lima Messias" userId="8f637c0ec9cdd908" providerId="LiveId" clId="{FD30817A-0ADC-4DF8-A5DF-FDAB687F4F07}" dt="2022-11-25T12:29:16.025" v="1484" actId="1076"/>
          <ac:picMkLst>
            <pc:docMk/>
            <pc:sldMk cId="3325770797" sldId="4230"/>
            <ac:picMk id="9" creationId="{28A94735-C8EC-F965-6CEC-B83A7764E2FC}"/>
          </ac:picMkLst>
        </pc:picChg>
      </pc:sldChg>
      <pc:sldChg chg="add">
        <pc:chgData name="Ulisses Lima Messias" userId="8f637c0ec9cdd908" providerId="LiveId" clId="{FD30817A-0ADC-4DF8-A5DF-FDAB687F4F07}" dt="2022-11-26T11:12:57.536" v="1485"/>
        <pc:sldMkLst>
          <pc:docMk/>
          <pc:sldMk cId="691567696" sldId="4231"/>
        </pc:sldMkLst>
      </pc:sldChg>
      <pc:sldChg chg="modSp add mod ord">
        <pc:chgData name="Ulisses Lima Messias" userId="8f637c0ec9cdd908" providerId="LiveId" clId="{FD30817A-0ADC-4DF8-A5DF-FDAB687F4F07}" dt="2022-12-13T12:15:13.242" v="1510" actId="20577"/>
        <pc:sldMkLst>
          <pc:docMk/>
          <pc:sldMk cId="2147181430" sldId="4232"/>
        </pc:sldMkLst>
        <pc:spChg chg="mod">
          <ac:chgData name="Ulisses Lima Messias" userId="8f637c0ec9cdd908" providerId="LiveId" clId="{FD30817A-0ADC-4DF8-A5DF-FDAB687F4F07}" dt="2022-12-13T12:15:13.242" v="1510" actId="20577"/>
          <ac:spMkLst>
            <pc:docMk/>
            <pc:sldMk cId="2147181430" sldId="4232"/>
            <ac:spMk id="6" creationId="{C2C43AEE-3D3F-4256-1A48-3765A27D221E}"/>
          </ac:spMkLst>
        </pc:spChg>
      </pc:sldChg>
      <pc:sldChg chg="modSp add mod ord">
        <pc:chgData name="Ulisses Lima Messias" userId="8f637c0ec9cdd908" providerId="LiveId" clId="{FD30817A-0ADC-4DF8-A5DF-FDAB687F4F07}" dt="2022-12-13T12:15:54.590" v="1515"/>
        <pc:sldMkLst>
          <pc:docMk/>
          <pc:sldMk cId="3115974976" sldId="4233"/>
        </pc:sldMkLst>
        <pc:spChg chg="mod">
          <ac:chgData name="Ulisses Lima Messias" userId="8f637c0ec9cdd908" providerId="LiveId" clId="{FD30817A-0ADC-4DF8-A5DF-FDAB687F4F07}" dt="2022-12-13T12:15:21.752" v="1513" actId="20577"/>
          <ac:spMkLst>
            <pc:docMk/>
            <pc:sldMk cId="3115974976" sldId="4233"/>
            <ac:spMk id="6" creationId="{C2C43AEE-3D3F-4256-1A48-3765A27D221E}"/>
          </ac:spMkLst>
        </pc:spChg>
      </pc:sldChg>
      <pc:sldChg chg="modSp add del mod ord">
        <pc:chgData name="Ulisses Lima Messias" userId="8f637c0ec9cdd908" providerId="LiveId" clId="{FD30817A-0ADC-4DF8-A5DF-FDAB687F4F07}" dt="2022-12-13T12:16:33.862" v="1521" actId="47"/>
        <pc:sldMkLst>
          <pc:docMk/>
          <pc:sldMk cId="3120760227" sldId="4234"/>
        </pc:sldMkLst>
        <pc:spChg chg="mod">
          <ac:chgData name="Ulisses Lima Messias" userId="8f637c0ec9cdd908" providerId="LiveId" clId="{FD30817A-0ADC-4DF8-A5DF-FDAB687F4F07}" dt="2022-12-13T12:16:17.288" v="1518" actId="20577"/>
          <ac:spMkLst>
            <pc:docMk/>
            <pc:sldMk cId="3120760227" sldId="4234"/>
            <ac:spMk id="6" creationId="{C2C43AEE-3D3F-4256-1A48-3765A27D221E}"/>
          </ac:spMkLst>
        </pc:spChg>
      </pc:sldChg>
      <pc:sldMasterChg chg="del delSldLayout">
        <pc:chgData name="Ulisses Lima Messias" userId="8f637c0ec9cdd908" providerId="LiveId" clId="{FD30817A-0ADC-4DF8-A5DF-FDAB687F4F07}" dt="2022-11-24T11:55:20.978" v="210" actId="2696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02.845" v="367" actId="47"/>
        <pc:sldMasterMkLst>
          <pc:docMk/>
          <pc:sldMasterMk cId="1525184589" sldId="2147483926"/>
        </pc:sldMasterMkLst>
        <pc:sldLayoutChg chg="del">
          <pc:chgData name="Ulisses Lima Messias" userId="8f637c0ec9cdd908" providerId="LiveId" clId="{FD30817A-0ADC-4DF8-A5DF-FDAB687F4F07}" dt="2022-11-24T12:13:02.845" v="367" actId="47"/>
          <pc:sldLayoutMkLst>
            <pc:docMk/>
            <pc:sldMasterMk cId="1525184589" sldId="2147483926"/>
            <pc:sldLayoutMk cId="2451319534" sldId="2147483927"/>
          </pc:sldLayoutMkLst>
        </pc:sldLayoutChg>
        <pc:sldLayoutChg chg="del">
          <pc:chgData name="Ulisses Lima Messias" userId="8f637c0ec9cdd908" providerId="LiveId" clId="{FD30817A-0ADC-4DF8-A5DF-FDAB687F4F07}" dt="2022-11-24T12:13:02.845" v="367" actId="47"/>
          <pc:sldLayoutMkLst>
            <pc:docMk/>
            <pc:sldMasterMk cId="1525184589" sldId="2147483926"/>
            <pc:sldLayoutMk cId="965689774" sldId="2147483928"/>
          </pc:sldLayoutMkLst>
        </pc:sldLayoutChg>
        <pc:sldLayoutChg chg="del">
          <pc:chgData name="Ulisses Lima Messias" userId="8f637c0ec9cdd908" providerId="LiveId" clId="{FD30817A-0ADC-4DF8-A5DF-FDAB687F4F07}" dt="2022-11-24T12:13:02.845" v="367" actId="47"/>
          <pc:sldLayoutMkLst>
            <pc:docMk/>
            <pc:sldMasterMk cId="1525184589" sldId="2147483926"/>
            <pc:sldLayoutMk cId="3441510388" sldId="2147483929"/>
          </pc:sldLayoutMkLst>
        </pc:sldLayoutChg>
        <pc:sldLayoutChg chg="del">
          <pc:chgData name="Ulisses Lima Messias" userId="8f637c0ec9cdd908" providerId="LiveId" clId="{FD30817A-0ADC-4DF8-A5DF-FDAB687F4F07}" dt="2022-11-24T12:13:02.845" v="367" actId="47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2712255353" sldId="2147483931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2712255353" sldId="2147483931"/>
            <pc:sldLayoutMk cId="208986060" sldId="2147483932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2712255353" sldId="2147483931"/>
            <pc:sldLayoutMk cId="148706999" sldId="2147483933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4073686672" sldId="2147483934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4073686672" sldId="2147483934"/>
            <pc:sldLayoutMk cId="1899450378" sldId="2147483935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1:49:47.104" v="160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FD30817A-0ADC-4DF8-A5DF-FDAB687F4F07}" dt="2022-11-24T11:49:47.104" v="160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1:50:01.108" v="171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FD30817A-0ADC-4DF8-A5DF-FDAB687F4F07}" dt="2022-11-24T11:50:01.108" v="171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1:49:52.781" v="166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FD30817A-0ADC-4DF8-A5DF-FDAB687F4F07}" dt="2022-11-24T11:49:52.781" v="166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FD30817A-0ADC-4DF8-A5DF-FDAB687F4F07}" dt="2022-11-24T11:49:52.781" v="166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1552377188" sldId="2147483955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552377188" sldId="2147483955"/>
            <pc:sldLayoutMk cId="676296200" sldId="2147483956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552377188" sldId="2147483955"/>
            <pc:sldLayoutMk cId="2861731845" sldId="2147483957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1:55:20.978" v="210" actId="2696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FD30817A-0ADC-4DF8-A5DF-FDAB687F4F07}" dt="2022-11-24T11:55:20.978" v="210" actId="2696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1:58.641" v="342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FD30817A-0ADC-4DF8-A5DF-FDAB687F4F07}" dt="2022-11-24T12:11:58.641" v="342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1744998960" sldId="2147483967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44998960" sldId="2147483967"/>
            <pc:sldLayoutMk cId="3771852918" sldId="2147483968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44998960" sldId="2147483967"/>
            <pc:sldLayoutMk cId="1633013001" sldId="2147483969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1417284801" sldId="2147483970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417284801" sldId="2147483970"/>
            <pc:sldLayoutMk cId="552396737" sldId="2147483971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624837235" sldId="2147483974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624837235" sldId="2147483974"/>
            <pc:sldLayoutMk cId="4124785166" sldId="2147483975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624837235" sldId="2147483974"/>
            <pc:sldLayoutMk cId="3628158701" sldId="2147483976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4T12:13:14.185" v="368" actId="47"/>
        <pc:sldMasterMkLst>
          <pc:docMk/>
          <pc:sldMasterMk cId="1781276352" sldId="2147483987"/>
        </pc:sldMasterMkLst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2339739679" sldId="2147483988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1072694171" sldId="2147483989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2180119697" sldId="2147483990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67034681" sldId="2147483991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1282230563" sldId="2147483992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2213584365" sldId="2147483993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2105384865" sldId="2147483994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3154559907" sldId="2147483995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3313058810" sldId="2147483996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3482935790" sldId="2147483997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3808066878" sldId="2147483998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166799904" sldId="2147483999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3546538195" sldId="2147484000"/>
          </pc:sldLayoutMkLst>
        </pc:sldLayoutChg>
        <pc:sldLayoutChg chg="del">
          <pc:chgData name="Ulisses Lima Messias" userId="8f637c0ec9cdd908" providerId="LiveId" clId="{FD30817A-0ADC-4DF8-A5DF-FDAB687F4F07}" dt="2022-11-24T12:13:14.185" v="368" actId="47"/>
          <pc:sldLayoutMkLst>
            <pc:docMk/>
            <pc:sldMasterMk cId="1781276352" sldId="2147483987"/>
            <pc:sldLayoutMk cId="1884185552" sldId="2147484001"/>
          </pc:sldLayoutMkLst>
        </pc:sldLayoutChg>
      </pc:sldMasterChg>
      <pc:sldMasterChg chg="del delSldLayout">
        <pc:chgData name="Ulisses Lima Messias" userId="8f637c0ec9cdd908" providerId="LiveId" clId="{FD30817A-0ADC-4DF8-A5DF-FDAB687F4F07}" dt="2022-11-25T11:56:54.397" v="374" actId="47"/>
        <pc:sldMasterMkLst>
          <pc:docMk/>
          <pc:sldMasterMk cId="2391492226" sldId="2147484014"/>
        </pc:sldMasterMkLst>
        <pc:sldLayoutChg chg="del">
          <pc:chgData name="Ulisses Lima Messias" userId="8f637c0ec9cdd908" providerId="LiveId" clId="{FD30817A-0ADC-4DF8-A5DF-FDAB687F4F07}" dt="2022-11-25T11:56:54.397" v="374" actId="47"/>
          <pc:sldLayoutMkLst>
            <pc:docMk/>
            <pc:sldMasterMk cId="2391492226" sldId="2147484014"/>
            <pc:sldLayoutMk cId="470141416" sldId="2147484015"/>
          </pc:sldLayoutMkLst>
        </pc:sldLayoutChg>
        <pc:sldLayoutChg chg="del">
          <pc:chgData name="Ulisses Lima Messias" userId="8f637c0ec9cdd908" providerId="LiveId" clId="{FD30817A-0ADC-4DF8-A5DF-FDAB687F4F07}" dt="2022-11-25T11:56:54.397" v="374" actId="47"/>
          <pc:sldLayoutMkLst>
            <pc:docMk/>
            <pc:sldMasterMk cId="2391492226" sldId="2147484014"/>
            <pc:sldLayoutMk cId="2005026201" sldId="2147484016"/>
          </pc:sldLayoutMkLst>
        </pc:sldLayoutChg>
      </pc:sldMaster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89791403-1B48-49EC-AB30-2079C085BFC9}"/>
    <pc:docChg chg="addSld delSld modSld">
      <pc:chgData name="Ulisses Lima Messias" userId="8f637c0ec9cdd908" providerId="LiveId" clId="{89791403-1B48-49EC-AB30-2079C085BFC9}" dt="2023-06-05T11:08:38.635" v="5"/>
      <pc:docMkLst>
        <pc:docMk/>
      </pc:docMkLst>
      <pc:sldChg chg="del">
        <pc:chgData name="Ulisses Lima Messias" userId="8f637c0ec9cdd908" providerId="LiveId" clId="{89791403-1B48-49EC-AB30-2079C085BFC9}" dt="2023-06-05T11:08:29.470" v="4" actId="47"/>
        <pc:sldMkLst>
          <pc:docMk/>
          <pc:sldMk cId="247130271" sldId="1156"/>
        </pc:sldMkLst>
      </pc:sldChg>
      <pc:sldChg chg="del">
        <pc:chgData name="Ulisses Lima Messias" userId="8f637c0ec9cdd908" providerId="LiveId" clId="{89791403-1B48-49EC-AB30-2079C085BFC9}" dt="2023-06-05T11:08:10.596" v="2" actId="47"/>
        <pc:sldMkLst>
          <pc:docMk/>
          <pc:sldMk cId="3366854764" sldId="1163"/>
        </pc:sldMkLst>
      </pc:sldChg>
      <pc:sldChg chg="del">
        <pc:chgData name="Ulisses Lima Messias" userId="8f637c0ec9cdd908" providerId="LiveId" clId="{89791403-1B48-49EC-AB30-2079C085BFC9}" dt="2023-06-05T11:07:50.316" v="0" actId="47"/>
        <pc:sldMkLst>
          <pc:docMk/>
          <pc:sldMk cId="624520715" sldId="1165"/>
        </pc:sldMkLst>
      </pc:sldChg>
      <pc:sldChg chg="add">
        <pc:chgData name="Ulisses Lima Messias" userId="8f637c0ec9cdd908" providerId="LiveId" clId="{89791403-1B48-49EC-AB30-2079C085BFC9}" dt="2023-06-05T11:08:00.773" v="1"/>
        <pc:sldMkLst>
          <pc:docMk/>
          <pc:sldMk cId="3736915724" sldId="4234"/>
        </pc:sldMkLst>
      </pc:sldChg>
      <pc:sldChg chg="add">
        <pc:chgData name="Ulisses Lima Messias" userId="8f637c0ec9cdd908" providerId="LiveId" clId="{89791403-1B48-49EC-AB30-2079C085BFC9}" dt="2023-06-05T11:08:17.595" v="3"/>
        <pc:sldMkLst>
          <pc:docMk/>
          <pc:sldMk cId="202930700" sldId="4235"/>
        </pc:sldMkLst>
      </pc:sldChg>
      <pc:sldChg chg="add">
        <pc:chgData name="Ulisses Lima Messias" userId="8f637c0ec9cdd908" providerId="LiveId" clId="{89791403-1B48-49EC-AB30-2079C085BFC9}" dt="2023-06-05T11:08:38.635" v="5"/>
        <pc:sldMkLst>
          <pc:docMk/>
          <pc:sldMk cId="1311432953" sldId="4236"/>
        </pc:sldMkLst>
      </pc:sld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B82F0CAF-B755-48AF-B6C4-61B8961867EA}"/>
    <pc:docChg chg="modSld">
      <pc:chgData name="Ulisses Lima Messias" userId="8f637c0ec9cdd908" providerId="LiveId" clId="{B82F0CAF-B755-48AF-B6C4-61B8961867EA}" dt="2023-02-24T14:19:59.480" v="57"/>
      <pc:docMkLst>
        <pc:docMk/>
      </pc:docMkLst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2034585044" sldId="291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2034585044" sldId="291"/>
            <ac:picMk id="3" creationId="{008DC741-78EB-EDBC-89BE-6C1AECC42E96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2034585044" sldId="291"/>
            <ac:picMk id="4" creationId="{2DA44A38-BC33-D063-BEAB-8B9ECAF43AEA}"/>
          </ac:picMkLst>
        </pc:picChg>
        <pc:picChg chg="add del mod">
          <ac:chgData name="Ulisses Lima Messias" userId="8f637c0ec9cdd908" providerId="LiveId" clId="{B82F0CAF-B755-48AF-B6C4-61B8961867EA}" dt="2023-02-24T13:52:17.429" v="41"/>
          <ac:picMkLst>
            <pc:docMk/>
            <pc:sldMk cId="2034585044" sldId="291"/>
            <ac:picMk id="6" creationId="{8E74EBA9-27BA-8914-9ECA-C6E57FCAF645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2034585044" sldId="291"/>
            <ac:picMk id="7" creationId="{5A37A132-96D6-A39E-3361-4CE6CF09C0CE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034585044" sldId="291"/>
            <ac:picMk id="8" creationId="{CA45A059-B52D-B5DB-505C-13B4FF5A30D4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974036247" sldId="323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974036247" sldId="323"/>
            <ac:picMk id="4" creationId="{52C816B2-3B4F-DAB5-C2E2-2E15FF66A00E}"/>
          </ac:picMkLst>
        </pc:picChg>
        <pc:picChg chg="add del mod">
          <ac:chgData name="Ulisses Lima Messias" userId="8f637c0ec9cdd908" providerId="LiveId" clId="{B82F0CAF-B755-48AF-B6C4-61B8961867EA}" dt="2023-02-24T13:51:58.169" v="21"/>
          <ac:picMkLst>
            <pc:docMk/>
            <pc:sldMk cId="974036247" sldId="323"/>
            <ac:picMk id="6" creationId="{1E666446-19C2-9CA4-DDFC-592F91A2F8EF}"/>
          </ac:picMkLst>
        </pc:picChg>
        <pc:picChg chg="add del mod">
          <ac:chgData name="Ulisses Lima Messias" userId="8f637c0ec9cdd908" providerId="LiveId" clId="{B82F0CAF-B755-48AF-B6C4-61B8961867EA}" dt="2023-02-24T13:52:00.149" v="24"/>
          <ac:picMkLst>
            <pc:docMk/>
            <pc:sldMk cId="974036247" sldId="323"/>
            <ac:picMk id="7" creationId="{478241B7-F97E-4144-1C91-1B3341A2D0FE}"/>
          </ac:picMkLst>
        </pc:picChg>
        <pc:picChg chg="add del mod ord">
          <ac:chgData name="Ulisses Lima Messias" userId="8f637c0ec9cdd908" providerId="LiveId" clId="{B82F0CAF-B755-48AF-B6C4-61B8961867EA}" dt="2023-02-24T13:52:14.487" v="25"/>
          <ac:picMkLst>
            <pc:docMk/>
            <pc:sldMk cId="974036247" sldId="323"/>
            <ac:picMk id="10" creationId="{BB42F048-BEE0-CDEA-5E8E-B22D56477E11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974036247" sldId="323"/>
            <ac:picMk id="11" creationId="{F79B3064-1604-22EA-2F56-BE32323C9E29}"/>
          </ac:picMkLst>
        </pc:picChg>
        <pc:picChg chg="add del mod">
          <ac:chgData name="Ulisses Lima Messias" userId="8f637c0ec9cdd908" providerId="LiveId" clId="{B82F0CAF-B755-48AF-B6C4-61B8961867EA}" dt="2023-02-24T14:19:59.480" v="57"/>
          <ac:picMkLst>
            <pc:docMk/>
            <pc:sldMk cId="974036247" sldId="323"/>
            <ac:picMk id="12" creationId="{D5A6F577-EA91-BCBE-66E0-9CA9F5FF45F2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974036247" sldId="323"/>
            <ac:picMk id="13" creationId="{D90E1562-E8FA-44A4-C618-6FD1E1C60DA3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1276138405" sldId="404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1276138405" sldId="404"/>
            <ac:picMk id="7" creationId="{662BC485-0DFE-964B-F013-CCDD10E63C31}"/>
          </ac:picMkLst>
        </pc:picChg>
      </pc:sldChg>
      <pc:sldChg chg="modTransition">
        <pc:chgData name="Ulisses Lima Messias" userId="8f637c0ec9cdd908" providerId="LiveId" clId="{B82F0CAF-B755-48AF-B6C4-61B8961867EA}" dt="2023-02-24T13:52:34.559" v="56"/>
        <pc:sldMkLst>
          <pc:docMk/>
          <pc:sldMk cId="2178893578" sldId="423"/>
        </pc:sldMkLst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43987435" sldId="524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43987435" sldId="524"/>
            <ac:picMk id="4" creationId="{5DBF98AB-3A1B-25A5-B023-19BF8251A8D3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579103548" sldId="1095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579103548" sldId="1095"/>
            <ac:picMk id="3" creationId="{39BDCC5F-04FB-F5FB-84F5-76DC2257707F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2974539547" sldId="1119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2974539547" sldId="1119"/>
            <ac:picMk id="4" creationId="{BEC41DCB-54D4-57F9-1841-9AA549857089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2974539547" sldId="1119"/>
            <ac:picMk id="6" creationId="{4B056989-8382-A9A4-7E8C-C7A4DF85B1F5}"/>
          </ac:picMkLst>
        </pc:picChg>
        <pc:picChg chg="add del mod">
          <ac:chgData name="Ulisses Lima Messias" userId="8f637c0ec9cdd908" providerId="LiveId" clId="{B82F0CAF-B755-48AF-B6C4-61B8961867EA}" dt="2023-02-24T13:52:17.429" v="41"/>
          <ac:picMkLst>
            <pc:docMk/>
            <pc:sldMk cId="2974539547" sldId="1119"/>
            <ac:picMk id="7" creationId="{90773E76-ACA8-06F5-338D-62DFBD5D611B}"/>
          </ac:picMkLst>
        </pc:picChg>
        <pc:picChg chg="add del mod ord">
          <ac:chgData name="Ulisses Lima Messias" userId="8f637c0ec9cdd908" providerId="LiveId" clId="{B82F0CAF-B755-48AF-B6C4-61B8961867EA}" dt="2023-02-24T13:52:30.798" v="42"/>
          <ac:picMkLst>
            <pc:docMk/>
            <pc:sldMk cId="2974539547" sldId="1119"/>
            <ac:picMk id="8" creationId="{D91D24F8-1944-A2B9-481A-C71F2C273F1A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2974539547" sldId="1119"/>
            <ac:picMk id="9" creationId="{D2C2207E-783F-5168-0245-2B93C9BA4255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2974539547" sldId="1119"/>
            <ac:picMk id="12" creationId="{3F30FD19-AA77-B86D-8335-A9E2409BC119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974539547" sldId="1119"/>
            <ac:picMk id="13" creationId="{3BCA5F65-AE8E-A54A-24F4-80B68E03401D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902101607" sldId="1130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902101607" sldId="1130"/>
            <ac:picMk id="4" creationId="{42CD02F8-F8C6-7204-48EA-3373271E601A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902101607" sldId="1130"/>
            <ac:picMk id="5" creationId="{061AD30F-45C7-E86C-BC57-B9EE4AEA2B53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3902101607" sldId="1130"/>
            <ac:picMk id="6" creationId="{9C0A0DFC-1BA4-D2A1-95D7-D5BC5CD8FCA0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3902101607" sldId="1130"/>
            <ac:picMk id="7" creationId="{FBFE8BC0-6D06-58F7-F8C0-94879A92BE44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902101607" sldId="1130"/>
            <ac:picMk id="8" creationId="{5A9960DD-3EC9-6210-83AE-49045A7CFEC7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902101607" sldId="1130"/>
            <ac:picMk id="9" creationId="{94E66B5C-0301-5720-2C17-23A77E07D8B1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755848935" sldId="1131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755848935" sldId="1131"/>
            <ac:picMk id="4" creationId="{B47B876E-9EAB-74BF-16E8-680CB7E8CB91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755848935" sldId="1131"/>
            <ac:picMk id="5" creationId="{CCA114CD-91A6-8365-9AF2-1A299BB2C351}"/>
          </ac:picMkLst>
        </pc:picChg>
        <pc:picChg chg="add del mod">
          <ac:chgData name="Ulisses Lima Messias" userId="8f637c0ec9cdd908" providerId="LiveId" clId="{B82F0CAF-B755-48AF-B6C4-61B8961867EA}" dt="2023-02-24T13:52:17.429" v="41"/>
          <ac:picMkLst>
            <pc:docMk/>
            <pc:sldMk cId="3755848935" sldId="1131"/>
            <ac:picMk id="6" creationId="{D4F9ACC5-B20D-AFDD-5FCF-527EBFAF0854}"/>
          </ac:picMkLst>
        </pc:picChg>
        <pc:picChg chg="add del mod ord">
          <ac:chgData name="Ulisses Lima Messias" userId="8f637c0ec9cdd908" providerId="LiveId" clId="{B82F0CAF-B755-48AF-B6C4-61B8961867EA}" dt="2023-02-24T13:52:30.798" v="42"/>
          <ac:picMkLst>
            <pc:docMk/>
            <pc:sldMk cId="3755848935" sldId="1131"/>
            <ac:picMk id="7" creationId="{48602B8C-3BD4-7358-1950-F21976DC63D6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3755848935" sldId="1131"/>
            <ac:picMk id="8" creationId="{8DC3175B-B785-2B64-E653-78360BE13090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755848935" sldId="1131"/>
            <ac:picMk id="12" creationId="{60BFC67B-104A-9B64-4F97-6C5694FA6813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755848935" sldId="1131"/>
            <ac:picMk id="13" creationId="{19C72044-0688-72D7-D7B4-868D302D6550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616474691" sldId="1155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616474691" sldId="1155"/>
            <ac:picMk id="10" creationId="{0312F6FA-710A-C652-3CFB-27896BBE092D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47130271" sldId="1156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47130271" sldId="1156"/>
            <ac:picMk id="7" creationId="{4327B801-ABE4-B654-7CF9-7E0727546FAF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366854764" sldId="1163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366854764" sldId="1163"/>
            <ac:picMk id="6" creationId="{88FB21CA-AFF9-9F3F-BBEB-7EDDF3570E67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624520715" sldId="1165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624520715" sldId="1165"/>
            <ac:picMk id="9" creationId="{EE74E5F6-2ED3-AE24-F14F-91BA80150472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910038871" sldId="1176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910038871" sldId="1176"/>
            <ac:picMk id="5" creationId="{0F24E51F-0AA9-357E-543E-035407D05115}"/>
          </ac:picMkLst>
        </pc:picChg>
        <pc:picChg chg="add del mod">
          <ac:chgData name="Ulisses Lima Messias" userId="8f637c0ec9cdd908" providerId="LiveId" clId="{B82F0CAF-B755-48AF-B6C4-61B8961867EA}" dt="2023-02-24T14:19:59.480" v="57"/>
          <ac:picMkLst>
            <pc:docMk/>
            <pc:sldMk cId="3910038871" sldId="1176"/>
            <ac:picMk id="13" creationId="{82F431ED-6D5B-C533-B42F-E466583F9B8D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910038871" sldId="1176"/>
            <ac:picMk id="14" creationId="{C354078D-0816-0E3A-BD06-D89EF282DAC6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800650609" sldId="1177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800650609" sldId="1177"/>
            <ac:picMk id="3" creationId="{DE521F45-3429-3525-01E1-8641608F6A82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145061122" sldId="1179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145061122" sldId="1179"/>
            <ac:picMk id="5" creationId="{F80475C6-4CC5-4787-BD09-A717F67B40FB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286119018" sldId="1182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286119018" sldId="1182"/>
            <ac:picMk id="5" creationId="{F45E6815-0FB9-AB54-6A58-10F9C8A2CDE0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1642282772" sldId="1183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1642282772" sldId="1183"/>
            <ac:picMk id="4" creationId="{CBEF255F-2C16-571C-7EDE-F740E5182BA5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262340866" sldId="1257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262340866" sldId="1257"/>
            <ac:picMk id="3" creationId="{96888BA7-BDE2-15CE-1532-1987CD7B61DB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927543541" sldId="1258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927543541" sldId="1258"/>
            <ac:picMk id="5" creationId="{0E474DD2-49EB-F132-A54D-78C53C7D4373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878382687" sldId="3327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878382687" sldId="3327"/>
            <ac:picMk id="5" creationId="{5B551854-5FE3-98E4-3A79-397DA786EE40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878382687" sldId="3327"/>
            <ac:picMk id="7" creationId="{6D5CC2A8-9692-C7D7-1042-740259731445}"/>
          </ac:picMkLst>
        </pc:picChg>
        <pc:picChg chg="add del mod">
          <ac:chgData name="Ulisses Lima Messias" userId="8f637c0ec9cdd908" providerId="LiveId" clId="{B82F0CAF-B755-48AF-B6C4-61B8961867EA}" dt="2023-02-24T13:52:17.429" v="41"/>
          <ac:picMkLst>
            <pc:docMk/>
            <pc:sldMk cId="3878382687" sldId="3327"/>
            <ac:picMk id="8" creationId="{B848284C-4575-4C40-E425-9502213EC8C0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878382687" sldId="3327"/>
            <ac:picMk id="13" creationId="{19B02CAB-E5B3-F436-CB3D-184FCBFE1C30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878382687" sldId="3327"/>
            <ac:picMk id="14" creationId="{BEDA7405-42BF-A741-49F5-56C158F4E6D8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4227245541" sldId="3336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4227245541" sldId="3336"/>
            <ac:picMk id="4" creationId="{4B10748C-E7C7-499B-85C9-69B77199F9B0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4227245541" sldId="3336"/>
            <ac:picMk id="6" creationId="{F2B8A71A-4D29-8D06-516C-B88C6D343222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4227245541" sldId="3336"/>
            <ac:picMk id="7" creationId="{405E6F4A-F3D1-34A5-47C4-7248F5D020A6}"/>
          </ac:picMkLst>
        </pc:picChg>
        <pc:picChg chg="add del mod">
          <ac:chgData name="Ulisses Lima Messias" userId="8f637c0ec9cdd908" providerId="LiveId" clId="{B82F0CAF-B755-48AF-B6C4-61B8961867EA}" dt="2023-02-24T14:19:59.480" v="57"/>
          <ac:picMkLst>
            <pc:docMk/>
            <pc:sldMk cId="4227245541" sldId="3336"/>
            <ac:picMk id="8" creationId="{502D1607-EF33-466F-ABBF-92C1893F607F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4227245541" sldId="3336"/>
            <ac:picMk id="9" creationId="{7709323E-E231-D949-55E0-0BDB8CEE3209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863868234" sldId="3347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863868234" sldId="3347"/>
            <ac:picMk id="6" creationId="{8B9D631F-5FED-1F89-EB8A-FDD1BA572689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049134637" sldId="4060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049134637" sldId="4060"/>
            <ac:picMk id="13" creationId="{81BED2B7-F6F2-D2F9-5FA0-1CA216661651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917009343" sldId="4160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917009343" sldId="4160"/>
            <ac:picMk id="3" creationId="{9239366A-51E7-7CAD-9884-801485F81485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1413412275" sldId="4164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1413412275" sldId="4164"/>
            <ac:picMk id="12" creationId="{D78D0DBA-D5B9-2281-3968-3A37419F6841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1413412275" sldId="4164"/>
            <ac:picMk id="13" creationId="{B7E003AB-33E4-436A-BFF4-7F8A8D60A996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1413412275" sldId="4164"/>
            <ac:picMk id="14" creationId="{A7F75CA3-365C-1567-B2CC-6C7E94436D36}"/>
          </ac:picMkLst>
        </pc:picChg>
        <pc:picChg chg="add del mod">
          <ac:chgData name="Ulisses Lima Messias" userId="8f637c0ec9cdd908" providerId="LiveId" clId="{B82F0CAF-B755-48AF-B6C4-61B8961867EA}" dt="2023-02-24T14:19:59.480" v="57"/>
          <ac:picMkLst>
            <pc:docMk/>
            <pc:sldMk cId="1413412275" sldId="4164"/>
            <ac:picMk id="15" creationId="{43C9834D-BAB6-9406-B0E6-6FB9E52CA642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1413412275" sldId="4164"/>
            <ac:picMk id="16" creationId="{4CD26AAE-AB4D-206B-49AB-8C8C94408461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1941407783" sldId="4167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1941407783" sldId="4167"/>
            <ac:picMk id="5" creationId="{C81E6F6C-BFC5-4400-AB59-E845521912C0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324057737" sldId="4221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324057737" sldId="4221"/>
            <ac:picMk id="11" creationId="{6490EE6A-D3C3-D27F-C0F1-42D9EEA2EA98}"/>
          </ac:picMkLst>
        </pc:picChg>
        <pc:picChg chg="add del mod">
          <ac:chgData name="Ulisses Lima Messias" userId="8f637c0ec9cdd908" providerId="LiveId" clId="{B82F0CAF-B755-48AF-B6C4-61B8961867EA}" dt="2023-02-24T13:51:58.169" v="21"/>
          <ac:picMkLst>
            <pc:docMk/>
            <pc:sldMk cId="3324057737" sldId="4221"/>
            <ac:picMk id="12" creationId="{5BCF0100-759C-E860-16FB-031328289774}"/>
          </ac:picMkLst>
        </pc:picChg>
        <pc:picChg chg="add del mod">
          <ac:chgData name="Ulisses Lima Messias" userId="8f637c0ec9cdd908" providerId="LiveId" clId="{B82F0CAF-B755-48AF-B6C4-61B8961867EA}" dt="2023-02-24T13:52:00.149" v="24"/>
          <ac:picMkLst>
            <pc:docMk/>
            <pc:sldMk cId="3324057737" sldId="4221"/>
            <ac:picMk id="13" creationId="{BEDE278C-F9D5-460C-5988-AD5A1064B5E1}"/>
          </ac:picMkLst>
        </pc:picChg>
        <pc:picChg chg="add del mod ord">
          <ac:chgData name="Ulisses Lima Messias" userId="8f637c0ec9cdd908" providerId="LiveId" clId="{B82F0CAF-B755-48AF-B6C4-61B8961867EA}" dt="2023-02-24T13:52:14.487" v="25"/>
          <ac:picMkLst>
            <pc:docMk/>
            <pc:sldMk cId="3324057737" sldId="4221"/>
            <ac:picMk id="14" creationId="{F8635242-5BF6-15BA-E07B-B8B200AB92F5}"/>
          </ac:picMkLst>
        </pc:picChg>
        <pc:picChg chg="add del mod">
          <ac:chgData name="Ulisses Lima Messias" userId="8f637c0ec9cdd908" providerId="LiveId" clId="{B82F0CAF-B755-48AF-B6C4-61B8961867EA}" dt="2023-02-24T13:52:17.429" v="41"/>
          <ac:picMkLst>
            <pc:docMk/>
            <pc:sldMk cId="3324057737" sldId="4221"/>
            <ac:picMk id="15" creationId="{732668D0-E812-9BBC-E5FF-48072F4883E4}"/>
          </ac:picMkLst>
        </pc:picChg>
        <pc:picChg chg="add del mod ord">
          <ac:chgData name="Ulisses Lima Messias" userId="8f637c0ec9cdd908" providerId="LiveId" clId="{B82F0CAF-B755-48AF-B6C4-61B8961867EA}" dt="2023-02-24T13:52:30.798" v="42"/>
          <ac:picMkLst>
            <pc:docMk/>
            <pc:sldMk cId="3324057737" sldId="4221"/>
            <ac:picMk id="16" creationId="{1B3BE493-407D-22C1-3CD9-4ADAB029DF89}"/>
          </ac:picMkLst>
        </pc:picChg>
        <pc:picChg chg="add del mod">
          <ac:chgData name="Ulisses Lima Messias" userId="8f637c0ec9cdd908" providerId="LiveId" clId="{B82F0CAF-B755-48AF-B6C4-61B8961867EA}" dt="2023-02-24T14:19:59.480" v="57"/>
          <ac:picMkLst>
            <pc:docMk/>
            <pc:sldMk cId="3324057737" sldId="4221"/>
            <ac:picMk id="17" creationId="{479A765B-2CA1-83CA-15EC-16477490211D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324057737" sldId="4221"/>
            <ac:picMk id="18" creationId="{0F6B5587-C860-352F-BAB2-12DD3BEC8496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862511446" sldId="4222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862511446" sldId="4222"/>
            <ac:picMk id="4" creationId="{38C2AC94-62FF-DADB-FDDD-2E153DAC7AC4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2344767536" sldId="4223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2344767536" sldId="4223"/>
            <ac:picMk id="5" creationId="{C7981055-D3B2-5F94-93C9-DF44312AADA7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2344767536" sldId="4223"/>
            <ac:picMk id="6" creationId="{AA9AA787-1C09-8DA6-5221-10046E565A27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2344767536" sldId="4223"/>
            <ac:picMk id="8" creationId="{D7E7F32F-F949-2C45-C05C-D125E272E88D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2344767536" sldId="4223"/>
            <ac:picMk id="9" creationId="{5C2ED4FB-74BE-DC97-308A-80F11CF86B04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2344767536" sldId="4223"/>
            <ac:picMk id="10" creationId="{D0A6ADA8-1D32-ABD2-F273-BED73EE68E86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344767536" sldId="4223"/>
            <ac:picMk id="11" creationId="{CE59BC4F-A7CF-D3D1-BE29-BC2D7AB2E2E3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44205398" sldId="4224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44205398" sldId="4224"/>
            <ac:picMk id="3" creationId="{1C9EBB32-C2D9-082C-1263-08530EE08AFE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44205398" sldId="4224"/>
            <ac:picMk id="6" creationId="{7BBE38FF-6479-66B8-DE78-DAC62CB32AC6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344205398" sldId="4224"/>
            <ac:picMk id="9" creationId="{C90729C2-441A-726C-7F83-3043D96739BE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344205398" sldId="4224"/>
            <ac:picMk id="10" creationId="{A9A8D354-0D93-BAA6-B5DC-3F0C953862D5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44205398" sldId="4224"/>
            <ac:picMk id="11" creationId="{26054BDF-2A0B-21B7-509C-961158D7CAA5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44205398" sldId="4224"/>
            <ac:picMk id="12" creationId="{91D6F5EB-6A70-31B7-95F7-E739BA12AD3E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2346096397" sldId="4225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2346096397" sldId="4225"/>
            <ac:picMk id="4" creationId="{5F4DB34C-040D-3BB2-A271-94C786EE1AD6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2346096397" sldId="4225"/>
            <ac:picMk id="5" creationId="{88427B57-9C1F-0302-E441-4E0DC628ABCB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2346096397" sldId="4225"/>
            <ac:picMk id="6" creationId="{04477160-5DBB-D670-4C1F-42C85CFB878C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2346096397" sldId="4225"/>
            <ac:picMk id="7" creationId="{34744F8B-200D-3F5C-2752-466C0D6BCE77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2346096397" sldId="4225"/>
            <ac:picMk id="8" creationId="{270EAE60-8F18-D7A8-725C-2AFE241AB808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346096397" sldId="4225"/>
            <ac:picMk id="9" creationId="{059EDB14-A515-4641-A890-438B20C7DF2D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210628872" sldId="4226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210628872" sldId="4226"/>
            <ac:picMk id="3" creationId="{63DB823F-4D86-E29C-AF9C-E77179B73CE7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210628872" sldId="4226"/>
            <ac:picMk id="5" creationId="{D78B1619-0BCC-C3C2-6C2B-7D7B883FC14C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3210628872" sldId="4226"/>
            <ac:picMk id="6" creationId="{20D0A08C-1C13-A822-4EA4-3CC4399151CE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3210628872" sldId="4226"/>
            <ac:picMk id="7" creationId="{D6EC6454-8948-CC61-40CD-997874E6CBF7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210628872" sldId="4226"/>
            <ac:picMk id="8" creationId="{72A640C8-6D45-39D1-FC94-8EE8478BFE7F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210628872" sldId="4226"/>
            <ac:picMk id="11" creationId="{F3C8439D-FFB6-5D7E-746E-706A9B6F76EA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3112163273" sldId="4227"/>
        </pc:sldMkLst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3112163273" sldId="4227"/>
            <ac:picMk id="4" creationId="{A680CB79-B2D5-4788-E148-B8721AC68F9C}"/>
          </ac:picMkLst>
        </pc:picChg>
        <pc:picChg chg="add del mod">
          <ac:chgData name="Ulisses Lima Messias" userId="8f637c0ec9cdd908" providerId="LiveId" clId="{B82F0CAF-B755-48AF-B6C4-61B8961867EA}" dt="2023-02-24T13:52:14.487" v="25"/>
          <ac:picMkLst>
            <pc:docMk/>
            <pc:sldMk cId="3112163273" sldId="4227"/>
            <ac:picMk id="5" creationId="{20C0DA96-D8B2-4701-3E82-D5F619EE4C9E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3112163273" sldId="4227"/>
            <ac:picMk id="6" creationId="{784E76FA-148F-3ABD-38A5-E0510CC9624B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3112163273" sldId="4227"/>
            <ac:picMk id="7" creationId="{07D9C4D9-50C0-EA9B-AC00-5579C923256F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3112163273" sldId="4227"/>
            <ac:picMk id="10" creationId="{18F9A08C-827F-C405-5D93-04C6ED9DCE63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112163273" sldId="4227"/>
            <ac:picMk id="11" creationId="{25CEC918-5DBF-FF34-80D0-4145132A67D1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2590008733" sldId="4228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590008733" sldId="4228"/>
            <ac:picMk id="4" creationId="{846ACDD3-FA2B-33C9-0BFD-CBB337104760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670516297" sldId="4229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670516297" sldId="4229"/>
            <ac:picMk id="4" creationId="{82456EB8-70FD-2B20-1876-47265461E9A7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325770797" sldId="4230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325770797" sldId="4230"/>
            <ac:picMk id="6" creationId="{98430C5A-B38D-3624-C8DE-7AD94A0902C9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691567696" sldId="4231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691567696" sldId="4231"/>
            <ac:picMk id="4" creationId="{9952B869-06B8-7004-2A0C-C4ABBCF844E7}"/>
          </ac:picMkLst>
        </pc:picChg>
      </pc:sldChg>
      <pc:sldChg chg="addSp delSp modSp mod modTransition modAnim">
        <pc:chgData name="Ulisses Lima Messias" userId="8f637c0ec9cdd908" providerId="LiveId" clId="{B82F0CAF-B755-48AF-B6C4-61B8961867EA}" dt="2023-02-24T14:19:59.480" v="57"/>
        <pc:sldMkLst>
          <pc:docMk/>
          <pc:sldMk cId="2147181430" sldId="4232"/>
        </pc:sldMkLst>
        <pc:picChg chg="add del mod">
          <ac:chgData name="Ulisses Lima Messias" userId="8f637c0ec9cdd908" providerId="LiveId" clId="{B82F0CAF-B755-48AF-B6C4-61B8961867EA}" dt="2023-02-24T13:50:58.697" v="2"/>
          <ac:picMkLst>
            <pc:docMk/>
            <pc:sldMk cId="2147181430" sldId="4232"/>
            <ac:picMk id="7" creationId="{3D04320E-993A-DF59-C741-C9CF0DB40DED}"/>
          </ac:picMkLst>
        </pc:picChg>
        <pc:picChg chg="add del mod">
          <ac:chgData name="Ulisses Lima Messias" userId="8f637c0ec9cdd908" providerId="LiveId" clId="{B82F0CAF-B755-48AF-B6C4-61B8961867EA}" dt="2023-02-24T13:51:34.637" v="3"/>
          <ac:picMkLst>
            <pc:docMk/>
            <pc:sldMk cId="2147181430" sldId="4232"/>
            <ac:picMk id="12" creationId="{7CB47F78-8168-1DD5-4F7F-924958599918}"/>
          </ac:picMkLst>
        </pc:picChg>
        <pc:picChg chg="add del mod">
          <ac:chgData name="Ulisses Lima Messias" userId="8f637c0ec9cdd908" providerId="LiveId" clId="{B82F0CAF-B755-48AF-B6C4-61B8961867EA}" dt="2023-02-24T13:51:41.669" v="20"/>
          <ac:picMkLst>
            <pc:docMk/>
            <pc:sldMk cId="2147181430" sldId="4232"/>
            <ac:picMk id="13" creationId="{9B5413D5-ACB8-D89E-9667-35036DD4A96E}"/>
          </ac:picMkLst>
        </pc:picChg>
        <pc:picChg chg="add del mod ord">
          <ac:chgData name="Ulisses Lima Messias" userId="8f637c0ec9cdd908" providerId="LiveId" clId="{B82F0CAF-B755-48AF-B6C4-61B8961867EA}" dt="2023-02-24T13:52:14.487" v="25"/>
          <ac:picMkLst>
            <pc:docMk/>
            <pc:sldMk cId="2147181430" sldId="4232"/>
            <ac:picMk id="16" creationId="{AEBB2A96-62C3-B56B-ABD2-D4B791CC4F40}"/>
          </ac:picMkLst>
        </pc:picChg>
        <pc:picChg chg="add del mod">
          <ac:chgData name="Ulisses Lima Messias" userId="8f637c0ec9cdd908" providerId="LiveId" clId="{B82F0CAF-B755-48AF-B6C4-61B8961867EA}" dt="2023-02-24T13:52:30.798" v="42"/>
          <ac:picMkLst>
            <pc:docMk/>
            <pc:sldMk cId="2147181430" sldId="4232"/>
            <ac:picMk id="17" creationId="{88C53CFD-8651-86CA-B854-47DB3567A5AB}"/>
          </ac:picMkLst>
        </pc:picChg>
        <pc:picChg chg="add del mod">
          <ac:chgData name="Ulisses Lima Messias" userId="8f637c0ec9cdd908" providerId="LiveId" clId="{B82F0CAF-B755-48AF-B6C4-61B8961867EA}" dt="2023-02-24T13:52:34.559" v="56"/>
          <ac:picMkLst>
            <pc:docMk/>
            <pc:sldMk cId="2147181430" sldId="4232"/>
            <ac:picMk id="18" creationId="{C9A1AF4F-59EB-57BA-B8FB-AEDCA61B73A6}"/>
          </ac:picMkLst>
        </pc:picChg>
        <pc:picChg chg="add del mod ord">
          <ac:chgData name="Ulisses Lima Messias" userId="8f637c0ec9cdd908" providerId="LiveId" clId="{B82F0CAF-B755-48AF-B6C4-61B8961867EA}" dt="2023-02-24T14:19:59.480" v="57"/>
          <ac:picMkLst>
            <pc:docMk/>
            <pc:sldMk cId="2147181430" sldId="4232"/>
            <ac:picMk id="19" creationId="{A03CF060-E2F9-94B2-745D-A3F82AB0E7A1}"/>
          </ac:picMkLst>
        </pc:picChg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2147181430" sldId="4232"/>
            <ac:picMk id="20" creationId="{C3B53390-7DFE-3DA0-11B4-CF0BE4840C07}"/>
          </ac:picMkLst>
        </pc:picChg>
      </pc:sldChg>
      <pc:sldChg chg="addSp modSp modTransition">
        <pc:chgData name="Ulisses Lima Messias" userId="8f637c0ec9cdd908" providerId="LiveId" clId="{B82F0CAF-B755-48AF-B6C4-61B8961867EA}" dt="2023-02-24T14:19:59.480" v="57"/>
        <pc:sldMkLst>
          <pc:docMk/>
          <pc:sldMk cId="3115974976" sldId="4233"/>
        </pc:sldMkLst>
        <pc:picChg chg="add mod">
          <ac:chgData name="Ulisses Lima Messias" userId="8f637c0ec9cdd908" providerId="LiveId" clId="{B82F0CAF-B755-48AF-B6C4-61B8961867EA}" dt="2023-02-24T14:19:59.480" v="57"/>
          <ac:picMkLst>
            <pc:docMk/>
            <pc:sldMk cId="3115974976" sldId="4233"/>
            <ac:picMk id="7" creationId="{A93DB3AF-1CEB-4E6D-6A29-020689830C40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../embeddings/oleObject2.bin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ventory%20Health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lissesmessias\Desktop\Indicadores%20F&#243;rum%20S&amp;OP\Estrat&#233;gicos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souz\Google%20Drive\Forum%20S&amp;OP%202018%20(Ulisses)\Ulisses%20-%20KPI%20S&amp;OP%20+%20Power%20BI\Comparativo_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NET WORTH</c:v>
                </c:pt>
              </c:strCache>
            </c:strRef>
          </c:tx>
          <c:spPr>
            <a:ln w="38100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  <c:pt idx="5">
                  <c:v>4.3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38F-D640-ABE9-4B0E329B73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69503088"/>
        <c:axId val="769504768"/>
      </c:lineChart>
      <c:catAx>
        <c:axId val="76950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Poppins" pitchFamily="2" charset="77"/>
                <a:ea typeface="+mn-ea"/>
                <a:cs typeface="Poppins" pitchFamily="2" charset="77"/>
              </a:defRPr>
            </a:pPr>
            <a:endParaRPr lang="pt-BR"/>
          </a:p>
        </c:txPr>
        <c:crossAx val="769504768"/>
        <c:crosses val="autoZero"/>
        <c:auto val="1"/>
        <c:lblAlgn val="ctr"/>
        <c:lblOffset val="100"/>
        <c:noMultiLvlLbl val="0"/>
      </c:catAx>
      <c:valAx>
        <c:axId val="769504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69503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800" b="1" i="0">
          <a:solidFill>
            <a:schemeClr val="bg1"/>
          </a:solidFill>
          <a:latin typeface="Poppins" pitchFamily="2" charset="77"/>
          <a:cs typeface="Poppins" pitchFamily="2" charset="77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801154959373238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NET WORTH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5</c:v>
                </c:pt>
                <c:pt idx="3">
                  <c:v>4</c:v>
                </c:pt>
                <c:pt idx="4">
                  <c:v>5.0999999999999996</c:v>
                </c:pt>
                <c:pt idx="5">
                  <c:v>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45-5943-A8A8-59F2334DDA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80560352"/>
        <c:axId val="768661936"/>
      </c:barChart>
      <c:catAx>
        <c:axId val="78056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Poppins" pitchFamily="2" charset="77"/>
                <a:ea typeface="+mn-ea"/>
                <a:cs typeface="Poppins" pitchFamily="2" charset="77"/>
              </a:defRPr>
            </a:pPr>
            <a:endParaRPr lang="pt-BR"/>
          </a:p>
        </c:txPr>
        <c:crossAx val="768661936"/>
        <c:crosses val="autoZero"/>
        <c:auto val="1"/>
        <c:lblAlgn val="ctr"/>
        <c:lblOffset val="100"/>
        <c:noMultiLvlLbl val="0"/>
      </c:catAx>
      <c:valAx>
        <c:axId val="7686619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8056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800" b="1" i="0">
          <a:solidFill>
            <a:schemeClr val="bg1"/>
          </a:solidFill>
          <a:latin typeface="Poppins" pitchFamily="2" charset="77"/>
          <a:cs typeface="Poppins" pitchFamily="2" charset="77"/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F04-C349-B709-9A4AD80984D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F04-C349-B709-9A4AD80984D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F04-C349-B709-9A4AD80984D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F04-C349-B709-9A4AD80984D6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F04-C349-B709-9A4AD8098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475738609596875"/>
          <c:y val="0.17171296296296296"/>
          <c:w val="0.67807389460932754"/>
          <c:h val="0.6149843248760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'[8.INDICADORES PERFORMANCE DEMANDA.xlsx]MAPE'!$B$3</c:f>
              <c:strCache>
                <c:ptCount val="1"/>
                <c:pt idx="0">
                  <c:v>Previsão de Vendas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DEMANDA.xlsx]MAPE'!$C$3:$E$3</c:f>
              <c:numCache>
                <c:formatCode>#,##0</c:formatCode>
                <c:ptCount val="3"/>
                <c:pt idx="0">
                  <c:v>5000</c:v>
                </c:pt>
                <c:pt idx="1">
                  <c:v>4800</c:v>
                </c:pt>
                <c:pt idx="2">
                  <c:v>5300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37-4AAD-8ACC-B2013206F998}"/>
            </c:ext>
          </c:extLst>
        </c:ser>
        <c:ser>
          <c:idx val="1"/>
          <c:order val="1"/>
          <c:tx>
            <c:strRef>
              <c:f>'[8.INDICADORES PERFORMANCE DEMANDA.xlsx]MAPE'!$B$4</c:f>
              <c:strCache>
                <c:ptCount val="1"/>
                <c:pt idx="0">
                  <c:v>Entrada de Pedidos</c:v>
                </c:pt>
              </c:strCache>
            </c:strRef>
          </c:tx>
          <c:spPr>
            <a:gradFill flip="none" rotWithShape="1">
              <a:gsLst>
                <a:gs pos="0">
                  <a:srgbClr val="ED7D31">
                    <a:shade val="30000"/>
                    <a:satMod val="115000"/>
                  </a:srgbClr>
                </a:gs>
                <a:gs pos="50000">
                  <a:srgbClr val="ED7D31">
                    <a:shade val="67500"/>
                    <a:satMod val="115000"/>
                  </a:srgbClr>
                </a:gs>
                <a:gs pos="100000">
                  <a:srgbClr val="ED7D31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DEMANDA.xlsx]MAPE'!$C$4:$E$4</c:f>
              <c:numCache>
                <c:formatCode>#,##0</c:formatCode>
                <c:ptCount val="3"/>
                <c:pt idx="0">
                  <c:v>4500</c:v>
                </c:pt>
                <c:pt idx="1">
                  <c:v>5500</c:v>
                </c:pt>
                <c:pt idx="2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16386752"/>
        <c:axId val="316387408"/>
      </c:barChart>
      <c:lineChart>
        <c:grouping val="standard"/>
        <c:varyColors val="0"/>
        <c:ser>
          <c:idx val="2"/>
          <c:order val="2"/>
          <c:tx>
            <c:strRef>
              <c:f>'[8.INDICADORES PERFORMANCE DEMANDA.xlsx]MAPE'!$B$6</c:f>
              <c:strCache>
                <c:ptCount val="1"/>
                <c:pt idx="0">
                  <c:v>MAPE</c:v>
                </c:pt>
              </c:strCache>
            </c:strRef>
          </c:tx>
          <c:spPr>
            <a:ln w="34925" cap="rnd">
              <a:noFill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square"/>
            <c:size val="11"/>
            <c:spPr>
              <a:solidFill>
                <a:srgbClr val="92D050"/>
              </a:solidFill>
              <a:ln w="63500" cap="sq">
                <a:noFill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11,1%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2A1-4586-AA54-9886C2F4FEC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12,7%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2A1-4586-AA54-9886C2F4FEC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5,4%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2A1-4586-AA54-9886C2F4FECA}"/>
                </c:ext>
              </c:extLst>
            </c:dLbl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DEMANDA.xlsx]MAPE'!$C$6:$E$6</c:f>
              <c:numCache>
                <c:formatCode>0.0%</c:formatCode>
                <c:ptCount val="3"/>
                <c:pt idx="0">
                  <c:v>0.1</c:v>
                </c:pt>
                <c:pt idx="1">
                  <c:v>0.14583333333333334</c:v>
                </c:pt>
                <c:pt idx="2">
                  <c:v>5.6603773584905662E-2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6833976"/>
        <c:axId val="386835944"/>
      </c:lineChart>
      <c:catAx>
        <c:axId val="316386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7408"/>
        <c:crosses val="autoZero"/>
        <c:auto val="1"/>
        <c:lblAlgn val="ctr"/>
        <c:lblOffset val="100"/>
        <c:noMultiLvlLbl val="0"/>
      </c:catAx>
      <c:valAx>
        <c:axId val="3163874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Quantidade </a:t>
                </a:r>
              </a:p>
            </c:rich>
          </c:tx>
          <c:layout>
            <c:manualLayout>
              <c:xMode val="edge"/>
              <c:yMode val="edge"/>
              <c:x val="2.2030950584618215E-2"/>
              <c:y val="0.35432086614173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6752"/>
        <c:crosses val="autoZero"/>
        <c:crossBetween val="between"/>
      </c:valAx>
      <c:valAx>
        <c:axId val="386835944"/>
        <c:scaling>
          <c:orientation val="minMax"/>
          <c:max val="0.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 Acuracidade</a:t>
                </a:r>
              </a:p>
            </c:rich>
          </c:tx>
          <c:layout>
            <c:manualLayout>
              <c:xMode val="edge"/>
              <c:yMode val="edge"/>
              <c:x val="0.92127755285650026"/>
              <c:y val="0.326925123942840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6833976"/>
        <c:crosses val="max"/>
        <c:crossBetween val="between"/>
        <c:majorUnit val="5.000000000000001E-2"/>
      </c:valAx>
      <c:catAx>
        <c:axId val="3868339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868359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475738609596875"/>
          <c:y val="0.17171296296296296"/>
          <c:w val="0.67807389460932754"/>
          <c:h val="0.6149843248760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'[8.INDICADORES PERFORMANCE DEMANDA.xlsx]MAPE'!$B$3</c:f>
              <c:strCache>
                <c:ptCount val="1"/>
                <c:pt idx="0">
                  <c:v>Previsão de Vendas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DEMANDA.xlsx]MAPE'!$C$3:$E$3</c:f>
              <c:numCache>
                <c:formatCode>#,##0</c:formatCode>
                <c:ptCount val="3"/>
                <c:pt idx="0">
                  <c:v>5000</c:v>
                </c:pt>
                <c:pt idx="1">
                  <c:v>4800</c:v>
                </c:pt>
                <c:pt idx="2">
                  <c:v>5300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37-4AAD-8ACC-B2013206F998}"/>
            </c:ext>
          </c:extLst>
        </c:ser>
        <c:ser>
          <c:idx val="1"/>
          <c:order val="1"/>
          <c:tx>
            <c:strRef>
              <c:f>'[8.INDICADORES PERFORMANCE DEMANDA.xlsx]MAPE'!$B$4</c:f>
              <c:strCache>
                <c:ptCount val="1"/>
                <c:pt idx="0">
                  <c:v>Entrada de Pedidos</c:v>
                </c:pt>
              </c:strCache>
            </c:strRef>
          </c:tx>
          <c:spPr>
            <a:gradFill flip="none" rotWithShape="1">
              <a:gsLst>
                <a:gs pos="0">
                  <a:srgbClr val="ED7D31">
                    <a:shade val="30000"/>
                    <a:satMod val="115000"/>
                  </a:srgbClr>
                </a:gs>
                <a:gs pos="50000">
                  <a:srgbClr val="ED7D31">
                    <a:shade val="67500"/>
                    <a:satMod val="115000"/>
                  </a:srgbClr>
                </a:gs>
                <a:gs pos="100000">
                  <a:srgbClr val="ED7D31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DEMANDA.xlsx]MAPE'!$C$4:$E$4</c:f>
              <c:numCache>
                <c:formatCode>#,##0</c:formatCode>
                <c:ptCount val="3"/>
                <c:pt idx="0">
                  <c:v>4500</c:v>
                </c:pt>
                <c:pt idx="1">
                  <c:v>5500</c:v>
                </c:pt>
                <c:pt idx="2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16386752"/>
        <c:axId val="316387408"/>
      </c:barChart>
      <c:lineChart>
        <c:grouping val="standard"/>
        <c:varyColors val="0"/>
        <c:ser>
          <c:idx val="2"/>
          <c:order val="2"/>
          <c:tx>
            <c:strRef>
              <c:f>'[8.INDICADORES PERFORMANCE DEMANDA.xlsx]MAPE'!$B$6</c:f>
              <c:strCache>
                <c:ptCount val="1"/>
                <c:pt idx="0">
                  <c:v>MAPE</c:v>
                </c:pt>
              </c:strCache>
            </c:strRef>
          </c:tx>
          <c:spPr>
            <a:ln w="34925" cap="rnd">
              <a:noFill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square"/>
            <c:size val="11"/>
            <c:spPr>
              <a:solidFill>
                <a:srgbClr val="92D050"/>
              </a:solidFill>
              <a:ln w="63500" cap="sq">
                <a:noFill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spPr>
              <a:solidFill>
                <a:srgbClr val="FFA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highlight>
                      <a:srgbClr val="FFAF00"/>
                    </a:highligh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DEMANDA.xlsx]MAPE'!$C$6:$E$6</c:f>
              <c:numCache>
                <c:formatCode>0.0%</c:formatCode>
                <c:ptCount val="3"/>
                <c:pt idx="0">
                  <c:v>0.1</c:v>
                </c:pt>
                <c:pt idx="1">
                  <c:v>0.14583333333333334</c:v>
                </c:pt>
                <c:pt idx="2">
                  <c:v>5.6603773584905662E-2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6833976"/>
        <c:axId val="386835944"/>
      </c:lineChart>
      <c:catAx>
        <c:axId val="316386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7408"/>
        <c:crosses val="autoZero"/>
        <c:auto val="1"/>
        <c:lblAlgn val="ctr"/>
        <c:lblOffset val="100"/>
        <c:noMultiLvlLbl val="0"/>
      </c:catAx>
      <c:valAx>
        <c:axId val="3163874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Quantidade </a:t>
                </a:r>
              </a:p>
            </c:rich>
          </c:tx>
          <c:layout>
            <c:manualLayout>
              <c:xMode val="edge"/>
              <c:yMode val="edge"/>
              <c:x val="2.2030950584618215E-2"/>
              <c:y val="0.35432086614173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6752"/>
        <c:crosses val="autoZero"/>
        <c:crossBetween val="between"/>
      </c:valAx>
      <c:valAx>
        <c:axId val="386835944"/>
        <c:scaling>
          <c:orientation val="minMax"/>
          <c:max val="1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 Acuracidade</a:t>
                </a:r>
              </a:p>
            </c:rich>
          </c:tx>
          <c:layout>
            <c:manualLayout>
              <c:xMode val="edge"/>
              <c:yMode val="edge"/>
              <c:x val="0.92127755285650026"/>
              <c:y val="0.326925123942840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6833976"/>
        <c:crosses val="max"/>
        <c:crossBetween val="between"/>
        <c:majorUnit val="0.1"/>
      </c:valAx>
      <c:catAx>
        <c:axId val="3868339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868359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005755047240534"/>
          <c:y val="0.15740740740740741"/>
          <c:w val="0.81546562107145015"/>
          <c:h val="0.763888888888888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BIAS!$B$6</c:f>
              <c:strCache>
                <c:ptCount val="1"/>
                <c:pt idx="0">
                  <c:v>Bias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6C0A-450E-B0D6-E4D23F03BF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BIAS!$C$6:$E$6</c:f>
              <c:numCache>
                <c:formatCode>0.0%</c:formatCode>
                <c:ptCount val="3"/>
                <c:pt idx="0">
                  <c:v>0.11111111111111116</c:v>
                </c:pt>
                <c:pt idx="1">
                  <c:v>-0.12727272727272732</c:v>
                </c:pt>
                <c:pt idx="2">
                  <c:v>-5.3571428571428603E-2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A6-4F9B-BCAB-97762740D1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7"/>
        <c:overlap val="-27"/>
        <c:axId val="380583904"/>
        <c:axId val="380585216"/>
      </c:barChart>
      <c:lineChart>
        <c:grouping val="standard"/>
        <c:varyColors val="0"/>
        <c:ser>
          <c:idx val="1"/>
          <c:order val="1"/>
          <c:tx>
            <c:strRef>
              <c:f>BIAS!$B$7</c:f>
              <c:strCache>
                <c:ptCount val="1"/>
                <c:pt idx="0">
                  <c:v>Limite Superior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FF0000"/>
              </a:solidFill>
              <a:ln w="15875">
                <a:solidFill>
                  <a:schemeClr val="accent2"/>
                </a:solidFill>
                <a:round/>
              </a:ln>
              <a:effectLst/>
            </c:spPr>
          </c:marker>
          <c:dPt>
            <c:idx val="1"/>
            <c:marker>
              <c:symbol val="circle"/>
              <c:size val="6"/>
              <c:spPr>
                <a:solidFill>
                  <a:srgbClr val="FF0000"/>
                </a:solidFill>
                <a:ln w="15875">
                  <a:solidFill>
                    <a:schemeClr val="accent2"/>
                  </a:solidFill>
                  <a:round/>
                </a:ln>
                <a:effectLst/>
              </c:spPr>
            </c:marker>
            <c:bubble3D val="0"/>
            <c:spPr>
              <a:ln w="25400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87A6-4F9B-BCAB-97762740D1B6}"/>
              </c:ext>
            </c:extLst>
          </c:dPt>
          <c:dPt>
            <c:idx val="2"/>
            <c:marker>
              <c:symbol val="circle"/>
              <c:size val="6"/>
              <c:spPr>
                <a:solidFill>
                  <a:srgbClr val="FF0000"/>
                </a:solidFill>
                <a:ln w="15875">
                  <a:solidFill>
                    <a:schemeClr val="accent2"/>
                  </a:solidFill>
                  <a:round/>
                </a:ln>
                <a:effectLst/>
              </c:spPr>
            </c:marker>
            <c:bubble3D val="0"/>
            <c:spPr>
              <a:ln w="25400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87A6-4F9B-BCAB-97762740D1B6}"/>
              </c:ext>
            </c:extLst>
          </c:dPt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BIAS!$C$7:$E$7</c:f>
              <c:numCache>
                <c:formatCode>0%</c:formatCode>
                <c:ptCount val="3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7A6-4F9B-BCAB-97762740D1B6}"/>
            </c:ext>
          </c:extLst>
        </c:ser>
        <c:ser>
          <c:idx val="2"/>
          <c:order val="2"/>
          <c:tx>
            <c:strRef>
              <c:f>BIAS!$B$8</c:f>
              <c:strCache>
                <c:ptCount val="1"/>
                <c:pt idx="0">
                  <c:v>Limite Inferior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2"/>
              </a:solidFill>
              <a:ln w="15875">
                <a:solidFill>
                  <a:schemeClr val="accent2"/>
                </a:solidFill>
                <a:round/>
              </a:ln>
              <a:effectLst/>
            </c:spPr>
          </c:marker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BIAS!$C$8:$E$8</c:f>
              <c:numCache>
                <c:formatCode>0%</c:formatCode>
                <c:ptCount val="3"/>
                <c:pt idx="0">
                  <c:v>-0.05</c:v>
                </c:pt>
                <c:pt idx="1">
                  <c:v>-0.05</c:v>
                </c:pt>
                <c:pt idx="2">
                  <c:v>-0.05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7A6-4F9B-BCAB-97762740D1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0583904"/>
        <c:axId val="380585216"/>
      </c:lineChart>
      <c:catAx>
        <c:axId val="380583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cap="none" spc="0" normalizeH="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0585216"/>
        <c:crosses val="autoZero"/>
        <c:auto val="1"/>
        <c:lblAlgn val="ctr"/>
        <c:lblOffset val="100"/>
        <c:noMultiLvlLbl val="0"/>
      </c:catAx>
      <c:valAx>
        <c:axId val="380585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0583904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/>
              <a:t>Total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8.121210458448791E-2"/>
          <c:y val="0.17171296296296296"/>
          <c:w val="0.89749482534195424"/>
          <c:h val="0.548511936598592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'[Indicadores de Operações.xlsx]Produtividade'!$B$3</c:f>
              <c:strCache>
                <c:ptCount val="1"/>
                <c:pt idx="0">
                  <c:v>Capacidade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Operações.xlsx]Produtividade'!$C$3:$N$3</c:f>
              <c:numCache>
                <c:formatCode>#,##0_ ;\-#,##0\ </c:formatCode>
                <c:ptCount val="12"/>
                <c:pt idx="0">
                  <c:v>585240</c:v>
                </c:pt>
                <c:pt idx="1">
                  <c:v>595240</c:v>
                </c:pt>
                <c:pt idx="2">
                  <c:v>647526</c:v>
                </c:pt>
                <c:pt idx="3">
                  <c:v>550240</c:v>
                </c:pt>
                <c:pt idx="4">
                  <c:v>548352</c:v>
                </c:pt>
                <c:pt idx="5">
                  <c:v>524152</c:v>
                </c:pt>
                <c:pt idx="6">
                  <c:v>502502</c:v>
                </c:pt>
                <c:pt idx="7">
                  <c:v>523764</c:v>
                </c:pt>
                <c:pt idx="8">
                  <c:v>479640</c:v>
                </c:pt>
                <c:pt idx="9">
                  <c:v>489640</c:v>
                </c:pt>
                <c:pt idx="10">
                  <c:v>494240</c:v>
                </c:pt>
                <c:pt idx="11">
                  <c:v>367592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8B-4D94-8C7E-6E773B9997CA}"/>
            </c:ext>
          </c:extLst>
        </c:ser>
        <c:ser>
          <c:idx val="1"/>
          <c:order val="1"/>
          <c:tx>
            <c:strRef>
              <c:f>'[Indicadores de Operações.xlsx]Produtividade'!$B$4</c:f>
              <c:strCache>
                <c:ptCount val="1"/>
                <c:pt idx="0">
                  <c:v>Produzido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Operações.xlsx]Produtividade'!$C$4:$N$4</c:f>
              <c:numCache>
                <c:formatCode>#,##0_ ;\-#,##0\ </c:formatCode>
                <c:ptCount val="12"/>
                <c:pt idx="0" formatCode="#,##0">
                  <c:v>506224</c:v>
                </c:pt>
                <c:pt idx="1">
                  <c:v>528334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A8B-4D94-8C7E-6E773B999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34306944"/>
        <c:axId val="1978261136"/>
      </c:barChart>
      <c:lineChart>
        <c:grouping val="standard"/>
        <c:varyColors val="0"/>
        <c:ser>
          <c:idx val="2"/>
          <c:order val="2"/>
          <c:tx>
            <c:strRef>
              <c:f>'[Indicadores de Operações.xlsx]Produtividade'!$B$5</c:f>
              <c:strCache>
                <c:ptCount val="1"/>
                <c:pt idx="0">
                  <c:v>% Produção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FFC000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Operações.xlsx]Produtividade'!$C$5:$N$5</c:f>
              <c:numCache>
                <c:formatCode>0.0%</c:formatCode>
                <c:ptCount val="12"/>
                <c:pt idx="0">
                  <c:v>0.86498530517394578</c:v>
                </c:pt>
                <c:pt idx="1">
                  <c:v>0.88759827968550498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A8B-4D94-8C7E-6E773B999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366063"/>
        <c:axId val="88380623"/>
      </c:lineChart>
      <c:catAx>
        <c:axId val="1934306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78261136"/>
        <c:crosses val="autoZero"/>
        <c:auto val="1"/>
        <c:lblAlgn val="ctr"/>
        <c:lblOffset val="100"/>
        <c:noMultiLvlLbl val="0"/>
      </c:catAx>
      <c:valAx>
        <c:axId val="1978261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34306944"/>
        <c:crosses val="autoZero"/>
        <c:crossBetween val="between"/>
      </c:valAx>
      <c:valAx>
        <c:axId val="88380623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66063"/>
        <c:crosses val="max"/>
        <c:crossBetween val="between"/>
      </c:valAx>
      <c:catAx>
        <c:axId val="8836606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8380623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'[Indicadores de Operações.xlsx]Produtividade'!$O$2</c:f>
              <c:strCache>
                <c:ptCount val="1"/>
                <c:pt idx="0">
                  <c:v>YTD 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7AC-46AC-AE92-C091B29C014F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7AC-46AC-AE92-C091B29C014F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85932388222463"/>
                      <c:h val="0.165656817876700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7AC-46AC-AE92-C091B29C014F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23882224645582"/>
                      <c:h val="0.165656817876700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7AC-46AC-AE92-C091B29C01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'[Indicadores de Operações.xlsx]Produtividade'!$B$3:$B$4</c:f>
              <c:strCache>
                <c:ptCount val="2"/>
                <c:pt idx="0">
                  <c:v>Capacidade</c:v>
                </c:pt>
                <c:pt idx="1">
                  <c:v>Produzido</c:v>
                </c:pt>
              </c:strCache>
            </c:strRef>
          </c:cat>
          <c:val>
            <c:numRef>
              <c:f>'[Indicadores de Operações.xlsx]Produtividade'!$O$3:$O$4</c:f>
              <c:numCache>
                <c:formatCode>#,##0_ ;\-#,##0\ </c:formatCode>
                <c:ptCount val="2"/>
                <c:pt idx="0">
                  <c:v>1180480</c:v>
                </c:pt>
                <c:pt idx="1">
                  <c:v>1034558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7AC-46AC-AE92-C091B29C01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24943168"/>
        <c:axId val="1978259056"/>
      </c:barChart>
      <c:catAx>
        <c:axId val="1624943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78259056"/>
        <c:crosses val="autoZero"/>
        <c:auto val="1"/>
        <c:lblAlgn val="ctr"/>
        <c:lblOffset val="100"/>
        <c:noMultiLvlLbl val="0"/>
      </c:catAx>
      <c:valAx>
        <c:axId val="1978259056"/>
        <c:scaling>
          <c:orientation val="minMax"/>
          <c:min val="0"/>
        </c:scaling>
        <c:delete val="0"/>
        <c:axPos val="l"/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24943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'[Indicadores de Operações.xlsx]Produtividade'!$I$23</c:f>
              <c:strCache>
                <c:ptCount val="1"/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4D-4C14-A5B1-05F47B95D21D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4D-4C14-A5B1-05F47B95D21D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4D-4C14-A5B1-05F47B95D21D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4D-4C14-A5B1-05F47B95D21D}"/>
              </c:ext>
            </c:extLst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64D-4C14-A5B1-05F47B95D21D}"/>
              </c:ext>
            </c:extLst>
          </c:dPt>
          <c:cat>
            <c:strRef>
              <c:f>'[Indicadores de Operações.xlsx]Produtividade'!$H$24:$H$28</c:f>
              <c:strCache>
                <c:ptCount val="5"/>
                <c:pt idx="0">
                  <c:v>Ruim</c:v>
                </c:pt>
                <c:pt idx="1">
                  <c:v>Regular</c:v>
                </c:pt>
                <c:pt idx="2">
                  <c:v>Bom</c:v>
                </c:pt>
                <c:pt idx="3">
                  <c:v>Ótimo</c:v>
                </c:pt>
                <c:pt idx="4">
                  <c:v>Total</c:v>
                </c:pt>
              </c:strCache>
            </c:strRef>
          </c:cat>
          <c:val>
            <c:numRef>
              <c:f>'[Indicadores de Operações.xlsx]Produtividade'!$I$24:$I$28</c:f>
              <c:numCache>
                <c:formatCode>General</c:formatCode>
                <c:ptCount val="5"/>
                <c:pt idx="0">
                  <c:v>20</c:v>
                </c:pt>
                <c:pt idx="1">
                  <c:v>50</c:v>
                </c:pt>
                <c:pt idx="2">
                  <c:v>20</c:v>
                </c:pt>
                <c:pt idx="3">
                  <c:v>10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  <c:holeSize val="50"/>
      </c:doughnutChart>
      <c:pieChart>
        <c:varyColors val="1"/>
        <c:ser>
          <c:idx val="1"/>
          <c:order val="1"/>
          <c:tx>
            <c:v>Ponteiro</c:v>
          </c:tx>
          <c:spPr>
            <a:noFill/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964D-4C14-A5B1-05F47B95D21D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964D-4C14-A5B1-05F47B95D21D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964D-4C14-A5B1-05F47B95D21D}"/>
              </c:ext>
            </c:extLst>
          </c:dPt>
          <c:val>
            <c:numRef>
              <c:f>'[Indicadores de Operações.xlsx]Produtividade'!$I$33:$I$35</c:f>
              <c:numCache>
                <c:formatCode>General</c:formatCode>
                <c:ptCount val="3"/>
                <c:pt idx="0" formatCode="0.0">
                  <c:v>85.638757115749527</c:v>
                </c:pt>
                <c:pt idx="1">
                  <c:v>4</c:v>
                </c:pt>
                <c:pt idx="2" formatCode="0.0">
                  <c:v>110.36124288425047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</c:pieChart>
      <c:doughnutChart>
        <c:varyColors val="1"/>
        <c:ser>
          <c:idx val="2"/>
          <c:order val="2"/>
          <c:tx>
            <c:v>valor</c:v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964D-4C14-A5B1-05F47B95D21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5868643801285464"/>
                      <c:h val="0.342083333333333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964D-4C14-A5B1-05F47B95D2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'[Indicadores de Operações.xlsx]Produtividade'!$I$30</c:f>
              <c:numCache>
                <c:formatCode>0.0</c:formatCode>
                <c:ptCount val="1"/>
                <c:pt idx="0">
                  <c:v>87.638757115749527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27101185522542"/>
          <c:y val="4.1235619042867794E-2"/>
          <c:w val="0.81143591807121673"/>
          <c:h val="0.729192512907717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'[Inventory Health.xlsx]Gráfico_Inv. Health'!$C$5</c:f>
              <c:strCache>
                <c:ptCount val="1"/>
                <c:pt idx="0">
                  <c:v>Falta Estoque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9.8270022033376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857-4177-BD73-F6352396A333}"/>
                </c:ext>
              </c:extLst>
            </c:dLbl>
            <c:dLbl>
              <c:idx val="1"/>
              <c:layout>
                <c:manualLayout>
                  <c:x val="1.6583747927030293E-3"/>
                  <c:y val="-0.1032863849765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857-4177-BD73-F6352396A333}"/>
                </c:ext>
              </c:extLst>
            </c:dLbl>
            <c:dLbl>
              <c:idx val="2"/>
              <c:layout>
                <c:manualLayout>
                  <c:x val="0"/>
                  <c:y val="-9.7026357620790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57-4177-BD73-F6352396A3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Health'!$D$5:$F$5</c:f>
              <c:numCache>
                <c:formatCode>_-"R$"\ * #,##0_-;\-"R$"\ * #,##0_-;_-"R$"\ * "-"??_-;_-@_-</c:formatCode>
                <c:ptCount val="3"/>
                <c:pt idx="0">
                  <c:v>-11093780.215798635</c:v>
                </c:pt>
                <c:pt idx="1">
                  <c:v>-10406985.466087669</c:v>
                </c:pt>
                <c:pt idx="2">
                  <c:v>-9744484.0986340567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857-4177-BD73-F6352396A333}"/>
            </c:ext>
          </c:extLst>
        </c:ser>
        <c:ser>
          <c:idx val="1"/>
          <c:order val="1"/>
          <c:tx>
            <c:strRef>
              <c:f>'[Inventory Health.xlsx]Gráfico_Inv. Health'!$C$6</c:f>
              <c:strCache>
                <c:ptCount val="1"/>
                <c:pt idx="0">
                  <c:v>Regular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Health'!$D$6:$F$6</c:f>
              <c:numCache>
                <c:formatCode>_-"R$"\ * #,##0_-;\-"R$"\ * #,##0_-;_-"R$"\ * "-"??_-;_-@_-</c:formatCode>
                <c:ptCount val="3"/>
                <c:pt idx="0">
                  <c:v>17072423.06439938</c:v>
                </c:pt>
                <c:pt idx="1">
                  <c:v>17759217.814110346</c:v>
                </c:pt>
                <c:pt idx="2">
                  <c:v>18421719.181563959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857-4177-BD73-F6352396A333}"/>
            </c:ext>
          </c:extLst>
        </c:ser>
        <c:ser>
          <c:idx val="2"/>
          <c:order val="2"/>
          <c:tx>
            <c:strRef>
              <c:f>'[Inventory Health.xlsx]Gráfico_Inv. Health'!$C$7</c:f>
              <c:strCache>
                <c:ptCount val="1"/>
                <c:pt idx="0">
                  <c:v>Slow Moving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Health'!$D$7:$F$7</c:f>
              <c:numCache>
                <c:formatCode>_-"R$"\ * #,##0_-;\-"R$"\ * #,##0_-;_-"R$"\ * "-"??_-;_-@_-</c:formatCode>
                <c:ptCount val="3"/>
                <c:pt idx="0">
                  <c:v>21457683.385600608</c:v>
                </c:pt>
                <c:pt idx="1">
                  <c:v>18622691.285889633</c:v>
                </c:pt>
                <c:pt idx="2">
                  <c:v>19957972.71843604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857-4177-BD73-F6352396A333}"/>
            </c:ext>
          </c:extLst>
        </c:ser>
        <c:ser>
          <c:idx val="3"/>
          <c:order val="3"/>
          <c:tx>
            <c:strRef>
              <c:f>'[Inventory Health.xlsx]Gráfico_Inv. Health'!$C$8</c:f>
              <c:strCache>
                <c:ptCount val="1"/>
                <c:pt idx="0">
                  <c:v>No Moving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Health'!$D$8:$F$8</c:f>
              <c:numCache>
                <c:formatCode>_-"R$"\ * #,##0_-;\-"R$"\ * #,##0_-;_-"R$"\ * "-"??_-;_-@_-</c:formatCode>
                <c:ptCount val="3"/>
                <c:pt idx="0">
                  <c:v>3978.33</c:v>
                </c:pt>
                <c:pt idx="1">
                  <c:v>3978.33</c:v>
                </c:pt>
                <c:pt idx="2">
                  <c:v>3978.33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857-4177-BD73-F6352396A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3342160"/>
        <c:axId val="263339984"/>
      </c:barChart>
      <c:catAx>
        <c:axId val="26334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39984"/>
        <c:crosses val="autoZero"/>
        <c:auto val="1"/>
        <c:lblAlgn val="ctr"/>
        <c:lblOffset val="100"/>
        <c:noMultiLvlLbl val="0"/>
      </c:catAx>
      <c:valAx>
        <c:axId val="263339984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4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292356748089417"/>
          <c:y val="0.86448649047074233"/>
          <c:w val="0.78377443673199387"/>
          <c:h val="8.34495047093472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644524856621473E-2"/>
          <c:y val="4.7940375953420759E-2"/>
          <c:w val="0.92159643242824085"/>
          <c:h val="0.702631919379093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'Working Capital'!$B$3</c:f>
              <c:strCache>
                <c:ptCount val="1"/>
                <c:pt idx="0">
                  <c:v>WC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'Working Capital'!$C$2:$E$2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'Working Capital'!$C$3:$E$3</c:f>
              <c:numCache>
                <c:formatCode>#,##0</c:formatCode>
                <c:ptCount val="3"/>
                <c:pt idx="0">
                  <c:v>48</c:v>
                </c:pt>
                <c:pt idx="1">
                  <c:v>41</c:v>
                </c:pt>
                <c:pt idx="2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3E-4B93-8ED4-CB8A2552FB12}"/>
            </c:ext>
          </c:extLst>
        </c:ser>
        <c:ser>
          <c:idx val="1"/>
          <c:order val="1"/>
          <c:tx>
            <c:strRef>
              <c:f>'Working Capital'!$B$4</c:f>
              <c:strCache>
                <c:ptCount val="1"/>
                <c:pt idx="0">
                  <c:v>DSO</c:v>
                </c:pt>
              </c:strCache>
            </c:strRef>
          </c:tx>
          <c:spPr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'Working Capital'!$C$2:$E$2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'Working Capital'!$C$4:$E$4</c:f>
              <c:numCache>
                <c:formatCode>#,##0</c:formatCode>
                <c:ptCount val="3"/>
                <c:pt idx="0">
                  <c:v>24</c:v>
                </c:pt>
                <c:pt idx="1">
                  <c:v>26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43E-4B93-8ED4-CB8A2552FB12}"/>
            </c:ext>
          </c:extLst>
        </c:ser>
        <c:ser>
          <c:idx val="2"/>
          <c:order val="2"/>
          <c:tx>
            <c:strRef>
              <c:f>'Working Capital'!$B$5</c:f>
              <c:strCache>
                <c:ptCount val="1"/>
                <c:pt idx="0">
                  <c:v>DIO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50000"/>
                    <a:shade val="30000"/>
                    <a:satMod val="115000"/>
                  </a:schemeClr>
                </a:gs>
                <a:gs pos="50000">
                  <a:schemeClr val="bg1">
                    <a:lumMod val="50000"/>
                    <a:shade val="67500"/>
                    <a:satMod val="115000"/>
                  </a:schemeClr>
                </a:gs>
                <a:gs pos="100000">
                  <a:schemeClr val="bg1">
                    <a:lumMod val="5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'Working Capital'!$C$2:$E$2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'Working Capital'!$C$5:$E$5</c:f>
              <c:numCache>
                <c:formatCode>#,##0</c:formatCode>
                <c:ptCount val="3"/>
                <c:pt idx="0">
                  <c:v>47</c:v>
                </c:pt>
                <c:pt idx="1">
                  <c:v>40</c:v>
                </c:pt>
                <c:pt idx="2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43E-4B93-8ED4-CB8A2552FB12}"/>
            </c:ext>
          </c:extLst>
        </c:ser>
        <c:ser>
          <c:idx val="3"/>
          <c:order val="3"/>
          <c:tx>
            <c:strRef>
              <c:f>'Working Capital'!$B$6</c:f>
              <c:strCache>
                <c:ptCount val="1"/>
                <c:pt idx="0">
                  <c:v>DPO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'Working Capital'!$C$2:$E$2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'Working Capital'!$C$6:$E$6</c:f>
              <c:numCache>
                <c:formatCode>#,##0</c:formatCode>
                <c:ptCount val="3"/>
                <c:pt idx="0">
                  <c:v>35</c:v>
                </c:pt>
                <c:pt idx="1">
                  <c:v>27</c:v>
                </c:pt>
                <c:pt idx="2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43E-4B93-8ED4-CB8A2552FB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6388392"/>
        <c:axId val="316388720"/>
      </c:barChart>
      <c:catAx>
        <c:axId val="316388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8720"/>
        <c:crosses val="autoZero"/>
        <c:auto val="1"/>
        <c:lblAlgn val="ctr"/>
        <c:lblOffset val="100"/>
        <c:noMultiLvlLbl val="0"/>
      </c:catAx>
      <c:valAx>
        <c:axId val="316388720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8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320960392946773E-2"/>
          <c:y val="0.23021876158694846"/>
          <c:w val="0.86135807921410645"/>
          <c:h val="0.561871020293764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OTIF!$C$5</c:f>
              <c:strCache>
                <c:ptCount val="1"/>
                <c:pt idx="0">
                  <c:v>On time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OTIF!$D$4:$I$4</c:f>
              <c:strCache>
                <c:ptCount val="6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</c:strCache>
            </c:strRef>
          </c:cat>
          <c:val>
            <c:numRef>
              <c:f>OTIF!$D$5:$I$5</c:f>
              <c:numCache>
                <c:formatCode>0%</c:formatCode>
                <c:ptCount val="6"/>
                <c:pt idx="0">
                  <c:v>0.94</c:v>
                </c:pt>
                <c:pt idx="1">
                  <c:v>0.89</c:v>
                </c:pt>
                <c:pt idx="2">
                  <c:v>0.86</c:v>
                </c:pt>
                <c:pt idx="3">
                  <c:v>0.94</c:v>
                </c:pt>
                <c:pt idx="4">
                  <c:v>0.96</c:v>
                </c:pt>
                <c:pt idx="5">
                  <c:v>0.95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32-46BA-BC00-19583A991B87}"/>
            </c:ext>
          </c:extLst>
        </c:ser>
        <c:ser>
          <c:idx val="1"/>
          <c:order val="1"/>
          <c:tx>
            <c:strRef>
              <c:f>OTIF!$C$6</c:f>
              <c:strCache>
                <c:ptCount val="1"/>
                <c:pt idx="0">
                  <c:v>In Full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50000"/>
                    <a:shade val="30000"/>
                    <a:satMod val="115000"/>
                  </a:schemeClr>
                </a:gs>
                <a:gs pos="50000">
                  <a:schemeClr val="bg1">
                    <a:lumMod val="50000"/>
                    <a:shade val="67500"/>
                    <a:satMod val="115000"/>
                  </a:schemeClr>
                </a:gs>
                <a:gs pos="100000">
                  <a:schemeClr val="bg1">
                    <a:lumMod val="5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OTIF!$D$4:$I$4</c:f>
              <c:strCache>
                <c:ptCount val="6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</c:strCache>
            </c:strRef>
          </c:cat>
          <c:val>
            <c:numRef>
              <c:f>OTIF!$D$6:$I$6</c:f>
              <c:numCache>
                <c:formatCode>0%</c:formatCode>
                <c:ptCount val="6"/>
                <c:pt idx="0">
                  <c:v>0.86</c:v>
                </c:pt>
                <c:pt idx="1">
                  <c:v>0.78</c:v>
                </c:pt>
                <c:pt idx="2">
                  <c:v>0.75</c:v>
                </c:pt>
                <c:pt idx="3">
                  <c:v>0.87</c:v>
                </c:pt>
                <c:pt idx="4">
                  <c:v>0.88</c:v>
                </c:pt>
                <c:pt idx="5">
                  <c:v>0.87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32-46BA-BC00-19583A991B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8"/>
        <c:overlap val="-22"/>
        <c:axId val="585275520"/>
        <c:axId val="585279456"/>
      </c:barChart>
      <c:lineChart>
        <c:grouping val="standard"/>
        <c:varyColors val="0"/>
        <c:ser>
          <c:idx val="2"/>
          <c:order val="2"/>
          <c:tx>
            <c:strRef>
              <c:f>OTIF!$C$7</c:f>
              <c:strCache>
                <c:ptCount val="1"/>
                <c:pt idx="0">
                  <c:v>OTIF</c:v>
                </c:pt>
              </c:strCache>
            </c:strRef>
          </c:tx>
          <c:spPr>
            <a:ln w="28575" cap="rnd">
              <a:solidFill>
                <a:srgbClr val="F907DC"/>
              </a:solidFill>
              <a:round/>
            </a:ln>
            <a:effectLst/>
          </c:spPr>
          <c:marker>
            <c:symbol val="none"/>
          </c:marker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50" b="1" i="0" u="none" strike="noStrike" kern="1200" baseline="0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7632-46BA-BC00-19583A991B8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50" b="1" i="0" u="none" strike="noStrike" kern="1200" baseline="0">
                      <a:solidFill>
                        <a:srgbClr val="FF0000"/>
                      </a:solidFill>
                      <a:highlight>
                        <a:srgbClr val="FFFF00"/>
                      </a:highlight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7632-46BA-BC00-19583A991B8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highlight>
                      <a:srgbClr val="FFFF00"/>
                    </a:highligh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OTIF!$D$4:$I$4</c:f>
              <c:strCache>
                <c:ptCount val="6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</c:strCache>
            </c:strRef>
          </c:cat>
          <c:val>
            <c:numRef>
              <c:f>OTIF!$D$7:$I$7</c:f>
              <c:numCache>
                <c:formatCode>0%</c:formatCode>
                <c:ptCount val="6"/>
                <c:pt idx="0">
                  <c:v>0.8083999999999999</c:v>
                </c:pt>
                <c:pt idx="1">
                  <c:v>0.69420000000000004</c:v>
                </c:pt>
                <c:pt idx="2">
                  <c:v>0.64500000000000002</c:v>
                </c:pt>
                <c:pt idx="3">
                  <c:v>0.81779999999999997</c:v>
                </c:pt>
                <c:pt idx="4">
                  <c:v>0.8448</c:v>
                </c:pt>
                <c:pt idx="5">
                  <c:v>0.82650000000000001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632-46BA-BC00-19583A991B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0767104"/>
        <c:axId val="600770712"/>
      </c:lineChart>
      <c:catAx>
        <c:axId val="585275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85279456"/>
        <c:crosses val="autoZero"/>
        <c:auto val="1"/>
        <c:lblAlgn val="ctr"/>
        <c:lblOffset val="100"/>
        <c:noMultiLvlLbl val="0"/>
      </c:catAx>
      <c:valAx>
        <c:axId val="585279456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85275520"/>
        <c:crosses val="autoZero"/>
        <c:crossBetween val="between"/>
      </c:valAx>
      <c:valAx>
        <c:axId val="600770712"/>
        <c:scaling>
          <c:orientation val="minMax"/>
          <c:max val="1"/>
          <c:min val="0"/>
        </c:scaling>
        <c:delete val="0"/>
        <c:axPos val="r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00767104"/>
        <c:crosses val="max"/>
        <c:crossBetween val="between"/>
      </c:valAx>
      <c:catAx>
        <c:axId val="6007671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0077071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2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0.01462</cdr:x>
      <cdr:y>0.02014</cdr:y>
    </cdr:from>
    <cdr:to>
      <cdr:x>0.24441</cdr:x>
      <cdr:y>0.15834</cdr:y>
    </cdr:to>
    <cdr:sp macro="" textlink="">
      <cdr:nvSpPr>
        <cdr:cNvPr id="2" name="CaixaDeTexto 11">
          <a:extLst xmlns:a="http://schemas.openxmlformats.org/drawingml/2006/main">
            <a:ext uri="{FF2B5EF4-FFF2-40B4-BE49-F238E27FC236}">
              <a16:creationId xmlns:a16="http://schemas.microsoft.com/office/drawing/2014/main" id="{4EF6D333-F6B2-4023-9705-E160E48C7398}"/>
            </a:ext>
          </a:extLst>
        </cdr:cNvPr>
        <cdr:cNvSpPr txBox="1"/>
      </cdr:nvSpPr>
      <cdr:spPr>
        <a:xfrm xmlns:a="http://schemas.openxmlformats.org/drawingml/2006/main">
          <a:off x="34053" y="38554"/>
          <a:ext cx="535211" cy="264560"/>
        </a:xfrm>
        <a:prstGeom xmlns:a="http://schemas.openxmlformats.org/drawingml/2006/main" prst="rect">
          <a:avLst/>
        </a:prstGeom>
        <a:gradFill xmlns:a="http://schemas.openxmlformats.org/drawingml/2006/main" flip="none" rotWithShape="1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>
              <a:solidFill>
                <a:schemeClr val="bg1"/>
              </a:solidFill>
            </a:rPr>
            <a:t>87,6%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90E294D-184F-1745-9F56-FE79EDA7503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A0FA25-07BA-1044-92CA-7F9FD7093EA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B5B4251C-D248-BC47-B98A-C172AF32852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12F3B6F-72E6-F04C-9E6C-E6015AAA7F7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0407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3576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FC3245-A737-464E-8693-062756082A3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028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2870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9065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796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3645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23794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5000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8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8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06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453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764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592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14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4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1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22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77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059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473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9A70E-9D31-41F2-B082-32B835920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D96A0B-D78E-4E9E-82C9-465812E6A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3653E-20B4-4934-8166-60CF9BDE0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94A44-BA5D-4A1E-AD59-D2E47185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3B880-EA2E-434C-B9DA-90B5313F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651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7F78E-D27A-4269-9DD7-4F180AF02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7C7E-C6F5-4572-955F-68E9BAA0A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A60F2-5763-4073-A89D-D272E9EF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30B07-E45C-4289-AC1A-2BD8E91C8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E38F9-BFDD-4C36-99B1-CFDD9FA2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628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5B16F-1D11-40EB-B4B4-B752696B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4C51EA-8D01-49BA-8483-C238A7BE1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80282-CD80-4974-817A-50EE36314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0EFD2-FD26-4D48-803B-812BDFEB7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0961-CF16-43AB-992E-432649CB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025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C430-2D93-4321-B89B-D93F511E6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AC672-81F3-4393-A230-197CE84E75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7F804-F19C-49EF-9041-1FF8E70D7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CAFB2-5248-476F-97C7-A5C3EEE8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6DE-ED1E-42FC-8A79-0529A6AE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39BF3-9F74-4522-BF6A-B344AC372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661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3AA03-B337-4065-8E17-8578B7F9D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9C5EDD-C047-4EDB-85C9-417D31D2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DB93D2-4FE5-4EF1-A795-A3AB228A7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D1B85-B9D9-4C5D-B96B-6140759DA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1130B-C821-4EA3-8F36-46E5A37F5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3E7A59-C8CA-4CC2-B526-58FE5A187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657106-1364-4CBD-B558-C94B0C532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ADEBD-0691-4C3C-B940-9A03F207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4830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9B745-F623-43C2-B6DB-DEC5D45B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B1E6D-DE77-4DF7-A02B-B2DCF7486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151C6F-C082-43F5-B9A8-BDA9661F0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4038F-89B2-459D-9C16-6E6D7368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176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2BCE-52D4-48F4-A185-FF1A0102E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B6692-205E-4880-9FAC-F2814A7A0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217D28-4404-477A-962B-92E2971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2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3F0B9-8D56-4D1F-A63F-AF9AFA1A0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1CC03-CCCA-49F7-ABAB-DED07F7A8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4572A-01F5-4EA6-A2B6-20377CD7F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EF356-8BCF-4830-B9B1-310AC3AC7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9FA21-B082-4CF8-97FB-F705E8DD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39D1F-6BBC-45ED-8B72-DAA1BDCB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601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52AD5-92B7-49E2-A96A-C4C8729E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95A7F-A186-4496-8CB2-D10C03347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D0BB8-51A9-486E-A2A1-183CD558C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C8677-720D-4275-B694-8F7F5CA59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68167-8110-4683-B625-390E02E9D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F29474-9ECA-4526-A879-6C8A7A085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0271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05CCF-D1C0-4715-A7A1-89F0C78BD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0E932-2DBD-4609-B746-95BDE0951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2FD65-C3E2-461A-B5B1-6632E3B8B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3D1A-05DD-4CF1-83C3-6E78C91B7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D723B-EF4B-4F76-8626-36D065A7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163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D5E33-461F-4176-BBC1-72D066C027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1CF4D-ED33-4D23-956B-FCFCB671D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1EC5A-81F4-4AA4-94FC-25BFE1677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C0882-5279-41C6-A910-344504C0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C107B-E109-40F6-B8C7-C31FD32F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086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6118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6827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21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39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8956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0936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54419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4888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515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237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8069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1857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Click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edit</a:t>
            </a:r>
            <a:r>
              <a:rPr lang="pt-BR" dirty="0"/>
              <a:t> Master </a:t>
            </a:r>
            <a:r>
              <a:rPr lang="pt-BR" dirty="0" err="1"/>
              <a:t>title</a:t>
            </a:r>
            <a:r>
              <a:rPr lang="pt-BR" dirty="0"/>
              <a:t> </a:t>
            </a:r>
            <a:r>
              <a:rPr lang="pt-BR" dirty="0" err="1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3381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7659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98423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42911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2631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46633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69624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41569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6729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2060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4694008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008419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465452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64F2C-A3BD-445B-95C7-7C562610C6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614ED-E4ED-422C-BD57-BDB645311A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9DD38-17C0-46C9-94BC-E55354C7F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C5047-9EF3-4681-B650-AAE96BE70898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8BFF4-83F2-42BF-BA75-D515043F9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57ED-81D1-4AA6-9A1A-576453CA5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04138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F8853-D778-4054-B6C4-32CCF89EB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22B08-B37B-44C9-88D2-9E104AD72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67EB9-A3A1-4F64-BB82-86615CB71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794CB-65F1-4192-AD9C-2034E5DF42D2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CCB9E9-CB6D-405E-92AC-3F394600F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CDB36-FDD4-4CC5-98E6-A117F1DD2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847450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DE3F2-6442-4686-9D0C-F0CA6C71E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E32FD6-F6DE-47A0-AA19-D7B737198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8EE63-F474-442F-88F7-A3B50EBEF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0C0B0-67FC-4627-AF68-8ABCCEA0BC6F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3E5F4-843A-45FD-ABCF-B8BA93F28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4CE0B-F904-47AD-88B2-0EB80E76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87525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02FFC-3CEE-4E31-987D-A79A8860B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80DC8-F2AE-43A3-8A08-BC65AB80A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461D48-E5B6-4DED-856D-F91046A39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40001-490F-4CBD-94C1-F4B017AB4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5867F-7742-47B3-BE11-E96EED8243E9}" type="datetime1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CECC91-7497-40FD-9D1E-1C39BE6CC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A6FBC-45E1-4ACC-94CA-3E155E2D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599260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CEA78-CF9B-4B3D-A988-DCF0E621E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B9C60-DE79-4719-A15A-9240BE752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513E1F-18D8-482A-8AC0-C3A5B56D1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27F993-92E2-4733-B817-B46F03BD9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77B7DF-8D62-439A-A0C9-5C9C09945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C17E40-E12B-4FC3-B8DE-6D482A341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BDE7-030A-4F8F-A4F9-4C10A2CD51D7}" type="datetime1">
              <a:rPr lang="pt-BR" smtClean="0"/>
              <a:t>05/06/2023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26EEB8-0FC6-4F08-9105-F8160FC91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F1E668-F539-4313-9B1E-8A5D78F72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211642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5BA20-AA7E-4DA4-A11B-C68F79602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CC6422-EB60-47A1-BA43-0E1595FA6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F7FE-3014-409C-9F6C-2A06D7B79F0A}" type="datetime1">
              <a:rPr lang="pt-BR" smtClean="0"/>
              <a:t>05/06/2023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C5497-2A8B-4A1B-BFAA-406540634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B834CA-AB8B-4BB9-87E3-B25F6BD79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07422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CED382-CFD4-4516-8293-4271CC1EB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E790-5ADC-4892-9A2F-0FB4E52B0F6F}" type="datetime1">
              <a:rPr lang="pt-BR" smtClean="0"/>
              <a:t>05/06/2023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A65782-E1FA-458F-A8D8-F8A0EAE91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38177F-7305-43A4-9E6B-8A74ED8A4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494629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3247F-51AA-4D72-8462-8EAF51975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2E81B-C7EC-46E7-AA4E-64AA6C1AB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E61BA-1981-481E-940A-AF3DDC18B5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AD614-72FD-4AD3-85DF-FD1E0A338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FE06-5F2C-4A14-BD32-0FF8894ABE69}" type="datetime1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C0932C-3804-4A5A-8CDA-0D259DD09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AB8D6-5F8E-482A-AC00-08841D7B5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29349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95C29-FDF6-4AF0-B03A-630ED1EAB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D81CAF-D82B-40A7-96CC-EDEAFB0278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324477-BE1B-45C0-88C6-D981B79B5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F320EB-E0D4-43ED-BF6E-18AFB9D77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EAA27-FECB-4490-868F-2EB2EB482C54}" type="datetime1">
              <a:rPr lang="pt-BR" smtClean="0"/>
              <a:t>05/06/2023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359E8E-7063-4F91-B63D-3F82BBDA6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15186B-F09C-4B6C-898B-D8B81C545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644789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774F-D16F-4AB7-8E53-2DF5949D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AFF67C-DCDA-4364-9B81-C4D4E263CA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50987-9135-4525-AE0A-3D33F5329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978D-F0A2-4440-A3CE-F726E4CE4294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4C3E4-B044-4BED-BBA3-F239E5F36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5C603-C969-4267-BFAD-5A6AB7E17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160498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9B8198-6DEA-43E1-96C7-6010A595E9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20998A-7EAE-48C8-B74E-47D101882F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CEEF09-CAD6-49CF-8995-9EF5AE145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51D6-F841-48D8-BED0-22DB5D696F9A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8B3D7-2CA0-46F9-B261-52333DB4D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87B30-9004-4FDF-9B85-24F0763F2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528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26" Type="http://schemas.openxmlformats.org/officeDocument/2006/relationships/slideLayout" Target="../slideLayouts/slideLayout59.xml"/><Relationship Id="rId39" Type="http://schemas.openxmlformats.org/officeDocument/2006/relationships/slideLayout" Target="../slideLayouts/slideLayout72.xml"/><Relationship Id="rId21" Type="http://schemas.openxmlformats.org/officeDocument/2006/relationships/slideLayout" Target="../slideLayouts/slideLayout54.xml"/><Relationship Id="rId34" Type="http://schemas.openxmlformats.org/officeDocument/2006/relationships/slideLayout" Target="../slideLayouts/slideLayout67.xml"/><Relationship Id="rId42" Type="http://schemas.openxmlformats.org/officeDocument/2006/relationships/slideLayout" Target="../slideLayouts/slideLayout75.xml"/><Relationship Id="rId47" Type="http://schemas.openxmlformats.org/officeDocument/2006/relationships/slideLayout" Target="../slideLayouts/slideLayout80.xml"/><Relationship Id="rId50" Type="http://schemas.openxmlformats.org/officeDocument/2006/relationships/slideLayout" Target="../slideLayouts/slideLayout83.xml"/><Relationship Id="rId55" Type="http://schemas.openxmlformats.org/officeDocument/2006/relationships/slideLayout" Target="../slideLayouts/slideLayout88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9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44.xml"/><Relationship Id="rId24" Type="http://schemas.openxmlformats.org/officeDocument/2006/relationships/slideLayout" Target="../slideLayouts/slideLayout57.xml"/><Relationship Id="rId32" Type="http://schemas.openxmlformats.org/officeDocument/2006/relationships/slideLayout" Target="../slideLayouts/slideLayout65.xml"/><Relationship Id="rId37" Type="http://schemas.openxmlformats.org/officeDocument/2006/relationships/slideLayout" Target="../slideLayouts/slideLayout70.xml"/><Relationship Id="rId40" Type="http://schemas.openxmlformats.org/officeDocument/2006/relationships/slideLayout" Target="../slideLayouts/slideLayout73.xml"/><Relationship Id="rId45" Type="http://schemas.openxmlformats.org/officeDocument/2006/relationships/slideLayout" Target="../slideLayouts/slideLayout78.xml"/><Relationship Id="rId53" Type="http://schemas.openxmlformats.org/officeDocument/2006/relationships/slideLayout" Target="../slideLayouts/slideLayout86.xml"/><Relationship Id="rId58" Type="http://schemas.openxmlformats.org/officeDocument/2006/relationships/slideLayout" Target="../slideLayouts/slideLayout91.xml"/><Relationship Id="rId5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slideLayout" Target="../slideLayouts/slideLayout55.xml"/><Relationship Id="rId27" Type="http://schemas.openxmlformats.org/officeDocument/2006/relationships/slideLayout" Target="../slideLayouts/slideLayout60.xml"/><Relationship Id="rId30" Type="http://schemas.openxmlformats.org/officeDocument/2006/relationships/slideLayout" Target="../slideLayouts/slideLayout63.xml"/><Relationship Id="rId35" Type="http://schemas.openxmlformats.org/officeDocument/2006/relationships/slideLayout" Target="../slideLayouts/slideLayout68.xml"/><Relationship Id="rId43" Type="http://schemas.openxmlformats.org/officeDocument/2006/relationships/slideLayout" Target="../slideLayouts/slideLayout76.xml"/><Relationship Id="rId48" Type="http://schemas.openxmlformats.org/officeDocument/2006/relationships/slideLayout" Target="../slideLayouts/slideLayout81.xml"/><Relationship Id="rId56" Type="http://schemas.openxmlformats.org/officeDocument/2006/relationships/slideLayout" Target="../slideLayouts/slideLayout89.xml"/><Relationship Id="rId8" Type="http://schemas.openxmlformats.org/officeDocument/2006/relationships/slideLayout" Target="../slideLayouts/slideLayout41.xml"/><Relationship Id="rId51" Type="http://schemas.openxmlformats.org/officeDocument/2006/relationships/slideLayout" Target="../slideLayouts/slideLayout84.xml"/><Relationship Id="rId3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5" Type="http://schemas.openxmlformats.org/officeDocument/2006/relationships/slideLayout" Target="../slideLayouts/slideLayout58.xml"/><Relationship Id="rId33" Type="http://schemas.openxmlformats.org/officeDocument/2006/relationships/slideLayout" Target="../slideLayouts/slideLayout66.xml"/><Relationship Id="rId38" Type="http://schemas.openxmlformats.org/officeDocument/2006/relationships/slideLayout" Target="../slideLayouts/slideLayout71.xml"/><Relationship Id="rId46" Type="http://schemas.openxmlformats.org/officeDocument/2006/relationships/slideLayout" Target="../slideLayouts/slideLayout79.xml"/><Relationship Id="rId59" Type="http://schemas.openxmlformats.org/officeDocument/2006/relationships/theme" Target="../theme/theme4.xml"/><Relationship Id="rId20" Type="http://schemas.openxmlformats.org/officeDocument/2006/relationships/slideLayout" Target="../slideLayouts/slideLayout53.xml"/><Relationship Id="rId41" Type="http://schemas.openxmlformats.org/officeDocument/2006/relationships/slideLayout" Target="../slideLayouts/slideLayout74.xml"/><Relationship Id="rId54" Type="http://schemas.openxmlformats.org/officeDocument/2006/relationships/slideLayout" Target="../slideLayouts/slideLayout87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8.xml"/><Relationship Id="rId23" Type="http://schemas.openxmlformats.org/officeDocument/2006/relationships/slideLayout" Target="../slideLayouts/slideLayout56.xml"/><Relationship Id="rId28" Type="http://schemas.openxmlformats.org/officeDocument/2006/relationships/slideLayout" Target="../slideLayouts/slideLayout61.xml"/><Relationship Id="rId36" Type="http://schemas.openxmlformats.org/officeDocument/2006/relationships/slideLayout" Target="../slideLayouts/slideLayout69.xml"/><Relationship Id="rId49" Type="http://schemas.openxmlformats.org/officeDocument/2006/relationships/slideLayout" Target="../slideLayouts/slideLayout82.xml"/><Relationship Id="rId57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43.xml"/><Relationship Id="rId31" Type="http://schemas.openxmlformats.org/officeDocument/2006/relationships/slideLayout" Target="../slideLayouts/slideLayout64.xml"/><Relationship Id="rId44" Type="http://schemas.openxmlformats.org/officeDocument/2006/relationships/slideLayout" Target="../slideLayouts/slideLayout77.xml"/><Relationship Id="rId52" Type="http://schemas.openxmlformats.org/officeDocument/2006/relationships/slideLayout" Target="../slideLayouts/slideLayout8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13" Type="http://schemas.openxmlformats.org/officeDocument/2006/relationships/slideLayout" Target="../slideLayouts/slideLayout126.xml"/><Relationship Id="rId18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slideLayout" Target="../slideLayouts/slideLayout125.xml"/><Relationship Id="rId17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15.xml"/><Relationship Id="rId16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23.xml"/><Relationship Id="rId19" Type="http://schemas.openxmlformats.org/officeDocument/2006/relationships/theme" Target="../theme/theme7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Relationship Id="rId14" Type="http://schemas.openxmlformats.org/officeDocument/2006/relationships/slideLayout" Target="../slideLayouts/slideLayout12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slideLayout" Target="../slideLayouts/slideLayout144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133.xml"/><Relationship Id="rId16" Type="http://schemas.openxmlformats.org/officeDocument/2006/relationships/slideLayout" Target="../slideLayouts/slideLayout147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4" Type="http://schemas.openxmlformats.org/officeDocument/2006/relationships/slideLayout" Target="../slideLayouts/slideLayout145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4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53.xml"/><Relationship Id="rId7" Type="http://schemas.openxmlformats.org/officeDocument/2006/relationships/slideLayout" Target="../slideLayouts/slideLayout15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51.xml"/><Relationship Id="rId6" Type="http://schemas.openxmlformats.org/officeDocument/2006/relationships/slideLayout" Target="../slideLayouts/slideLayout156.xml"/><Relationship Id="rId11" Type="http://schemas.openxmlformats.org/officeDocument/2006/relationships/slideLayout" Target="../slideLayouts/slideLayout161.xml"/><Relationship Id="rId5" Type="http://schemas.openxmlformats.org/officeDocument/2006/relationships/slideLayout" Target="../slideLayouts/slideLayout155.xml"/><Relationship Id="rId10" Type="http://schemas.openxmlformats.org/officeDocument/2006/relationships/slideLayout" Target="../slideLayouts/slideLayout160.xml"/><Relationship Id="rId4" Type="http://schemas.openxmlformats.org/officeDocument/2006/relationships/slideLayout" Target="../slideLayouts/slideLayout154.xml"/><Relationship Id="rId9" Type="http://schemas.openxmlformats.org/officeDocument/2006/relationships/slideLayout" Target="../slideLayouts/slideLayout1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85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F583AB-4E02-4549-914E-AC7C7AAD8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85681-5457-48DD-87EA-AAD9486B9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6343-0AAB-4C92-B33E-88185D0C0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AF55-FCD1-414A-87DB-44418A172B91}" type="datetimeFigureOut">
              <a:rPr lang="pt-BR" smtClean="0"/>
              <a:t>05/06/2023</a:t>
            </a:fld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F0A02-777E-4555-BD1E-78F9FA0080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401B2-E342-47E0-8F0C-F5AC3851A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D00B-7E4D-4798-820B-99BD19AB09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88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38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05/06/2023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Click to edit Master text styles</a:t>
            </a:r>
          </a:p>
          <a:p>
            <a:pPr lvl="1"/>
            <a:r>
              <a:rPr lang="pt-BR"/>
              <a:t>Second level</a:t>
            </a:r>
          </a:p>
          <a:p>
            <a:pPr lvl="2"/>
            <a:r>
              <a:rPr lang="pt-BR"/>
              <a:t>Third level</a:t>
            </a:r>
          </a:p>
          <a:p>
            <a:pPr lvl="3"/>
            <a:r>
              <a:rPr lang="pt-BR"/>
              <a:t>Fourth level</a:t>
            </a:r>
          </a:p>
          <a:p>
            <a:pPr lvl="4"/>
            <a:r>
              <a:rPr lang="pt-B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A1E85-BA54-634E-86FC-3FE2AC0EE24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97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DAA4E229-A0BE-2A4B-A1A1-FE2D7F084B63}"/>
              </a:ext>
            </a:extLst>
          </p:cNvPr>
          <p:cNvSpPr/>
          <p:nvPr userDrawn="1"/>
        </p:nvSpPr>
        <p:spPr>
          <a:xfrm>
            <a:off x="11069280" y="376277"/>
            <a:ext cx="356709" cy="356616"/>
          </a:xfrm>
          <a:prstGeom prst="ellipse">
            <a:avLst/>
          </a:prstGeom>
          <a:solidFill>
            <a:srgbClr val="26AC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11074537" y="267124"/>
            <a:ext cx="356717" cy="605909"/>
          </a:xfrm>
          <a:prstGeom prst="ellipse">
            <a:avLst/>
          </a:prstGeom>
          <a:noFill/>
        </p:spPr>
        <p:txBody>
          <a:bodyPr wrap="square" lIns="22860" rIns="22860" rtlCol="0" anchor="ctr">
            <a:spAutoFit/>
          </a:bodyPr>
          <a:lstStyle/>
          <a:p>
            <a:pPr algn="ctr"/>
            <a:fld id="{C2130A1F-96FE-9345-9E91-FD9BE4197128}" type="slidenum">
              <a:rPr lang="en-US" sz="11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1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39136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710017" y="323006"/>
            <a:ext cx="5629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fld id="{C2130A1F-96FE-9345-9E91-FD9BE4197128}" type="slidenum">
              <a:rPr lang="en-US" sz="1400" b="0" i="0" spc="150" smtClean="0">
                <a:solidFill>
                  <a:schemeClr val="bg1">
                    <a:lumMod val="50000"/>
                  </a:schemeClr>
                </a:solidFill>
                <a:latin typeface="Montserrat" pitchFamily="2" charset="77"/>
              </a:rPr>
              <a:pPr algn="l"/>
              <a:t>‹nº›</a:t>
            </a:fld>
            <a:endParaRPr lang="en-US" sz="1400" b="0" i="0" spc="150" dirty="0">
              <a:solidFill>
                <a:schemeClr val="bg1">
                  <a:lumMod val="50000"/>
                </a:schemeClr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404147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Montserrat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Montserrat Light" pitchFamily="2" charset="77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Montserrat Light" pitchFamily="2" charset="77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Montserrat Light" pitchFamily="2" charset="77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Montserrat Light" pitchFamily="2" charset="77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Montserrat Light" pitchFamily="2" charset="77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958">
          <p15:clr>
            <a:srgbClr val="A4A3A4"/>
          </p15:clr>
        </p15:guide>
        <p15:guide id="2" orient="horz" pos="480">
          <p15:clr>
            <a:srgbClr val="A4A3A4"/>
          </p15:clr>
        </p15:guide>
        <p15:guide id="3" orient="horz" pos="8160">
          <p15:clr>
            <a:srgbClr val="A4A3A4"/>
          </p15:clr>
        </p15:guide>
        <p15:guide id="4" pos="14398">
          <p15:clr>
            <a:srgbClr val="A4A3A4"/>
          </p15:clr>
        </p15:guide>
        <p15:guide id="5" pos="7678">
          <p15:clr>
            <a:srgbClr val="A4A3A4"/>
          </p15:clr>
        </p15:guide>
        <p15:guide id="6" orient="horz" pos="4320">
          <p15:clr>
            <a:srgbClr val="A4A3A4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76306A-2AF1-4B03-99F8-FDA0AD007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BBC1D1-8F99-465C-BAA8-48AEB15A3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687477-F6C6-4C71-BCCA-A131521A90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F821E-6CAC-4091-8A16-D268ECD951F4}" type="datetime1">
              <a:rPr lang="pt-BR" smtClean="0"/>
              <a:t>05/06/2023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E46F0-A941-4ADA-A14F-D7F9F8337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7DE36-5052-4782-B58C-C52E0949F0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CA20A-1E68-4C36-A4AE-DD06C27F6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27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8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8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8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18.png"/><Relationship Id="rId5" Type="http://schemas.openxmlformats.org/officeDocument/2006/relationships/hyperlink" Target="https://www.mrcoach.com.br/teste-perfil-comportamental-disc.php" TargetMode="External"/><Relationship Id="rId4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52.xml"/><Relationship Id="rId7" Type="http://schemas.openxmlformats.org/officeDocument/2006/relationships/image" Target="../media/image2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8.xml"/><Relationship Id="rId7" Type="http://schemas.openxmlformats.org/officeDocument/2006/relationships/image" Target="../media/image18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2" Type="http://schemas.microsoft.com/office/2007/relationships/media" Target="../media/media20.m4a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18.pn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18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0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Relationship Id="rId6" Type="http://schemas.openxmlformats.org/officeDocument/2006/relationships/chart" Target="../charts/chart4.xml"/><Relationship Id="rId5" Type="http://schemas.openxmlformats.org/officeDocument/2006/relationships/image" Target="../media/image190.png"/><Relationship Id="rId4" Type="http://schemas.openxmlformats.org/officeDocument/2006/relationships/image" Target="../media/image33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5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Relationship Id="rId6" Type="http://schemas.openxmlformats.org/officeDocument/2006/relationships/chart" Target="../charts/chart5.xml"/><Relationship Id="rId5" Type="http://schemas.openxmlformats.org/officeDocument/2006/relationships/image" Target="../media/image500.png"/><Relationship Id="rId4" Type="http://schemas.openxmlformats.org/officeDocument/2006/relationships/image" Target="../media/image3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7" Type="http://schemas.openxmlformats.org/officeDocument/2006/relationships/image" Target="../media/image18.png"/><Relationship Id="rId2" Type="http://schemas.microsoft.com/office/2007/relationships/media" Target="../media/media27.m4a"/><Relationship Id="rId1" Type="http://schemas.openxmlformats.org/officeDocument/2006/relationships/tags" Target="../tags/tag7.xml"/><Relationship Id="rId6" Type="http://schemas.openxmlformats.org/officeDocument/2006/relationships/image" Target="../media/image34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4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26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Relationship Id="rId6" Type="http://schemas.openxmlformats.org/officeDocument/2006/relationships/chart" Target="../charts/chart6.xml"/><Relationship Id="rId5" Type="http://schemas.openxmlformats.org/officeDocument/2006/relationships/image" Target="../media/image170.png"/><Relationship Id="rId4" Type="http://schemas.openxmlformats.org/officeDocument/2006/relationships/image" Target="../media/image33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18.png"/><Relationship Id="rId4" Type="http://schemas.openxmlformats.org/officeDocument/2006/relationships/chart" Target="../charts/char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4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18.png"/><Relationship Id="rId5" Type="http://schemas.openxmlformats.org/officeDocument/2006/relationships/chart" Target="../charts/chart11.xml"/><Relationship Id="rId4" Type="http://schemas.openxmlformats.org/officeDocument/2006/relationships/image" Target="../media/image2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1.m4a"/><Relationship Id="rId7" Type="http://schemas.openxmlformats.org/officeDocument/2006/relationships/image" Target="../media/image18.png"/><Relationship Id="rId2" Type="http://schemas.microsoft.com/office/2007/relationships/media" Target="../media/media31.m4a"/><Relationship Id="rId1" Type="http://schemas.openxmlformats.org/officeDocument/2006/relationships/tags" Target="../tags/tag8.xml"/><Relationship Id="rId6" Type="http://schemas.openxmlformats.org/officeDocument/2006/relationships/chart" Target="../charts/chart12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0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32.m4a"/><Relationship Id="rId2" Type="http://schemas.microsoft.com/office/2007/relationships/media" Target="../media/media32.m4a"/><Relationship Id="rId1" Type="http://schemas.openxmlformats.org/officeDocument/2006/relationships/tags" Target="../tags/tag9.xml"/><Relationship Id="rId6" Type="http://schemas.openxmlformats.org/officeDocument/2006/relationships/image" Target="../media/image18.png"/><Relationship Id="rId5" Type="http://schemas.openxmlformats.org/officeDocument/2006/relationships/image" Target="../media/image35.jpeg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4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1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mailto:ulisses@umconsultoria.com.br" TargetMode="External"/><Relationship Id="rId2" Type="http://schemas.openxmlformats.org/officeDocument/2006/relationships/hyperlink" Target="http://www.umconsultoria.com.br/" TargetMode="External"/><Relationship Id="rId1" Type="http://schemas.openxmlformats.org/officeDocument/2006/relationships/slideLayout" Target="../slideLayouts/slideLayout134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C2C43AEE-3D3F-4256-1A48-3765A27D221E}"/>
              </a:ext>
            </a:extLst>
          </p:cNvPr>
          <p:cNvSpPr txBox="1"/>
          <p:nvPr/>
        </p:nvSpPr>
        <p:spPr>
          <a:xfrm flipH="1">
            <a:off x="383343" y="617192"/>
            <a:ext cx="217697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2 Aula 1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26E0711-C4AA-1014-49F5-AEFE5D5C86B3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VOCÊ PRECISA PARA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ESTRUTURAR O S&amp;OP NA SUA EMPRESA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792AA7-E7E7-3380-BF8F-23972F6EDBB0}"/>
              </a:ext>
            </a:extLst>
          </p:cNvPr>
          <p:cNvSpPr txBox="1"/>
          <p:nvPr/>
        </p:nvSpPr>
        <p:spPr>
          <a:xfrm>
            <a:off x="242666" y="3429000"/>
            <a:ext cx="5134708" cy="196451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RECURSOS NECESSÁRIOS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REVISÃO DE PROCESSOS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MAIS?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9320C9D0-72D1-679F-C7D6-E74F275D50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4726" y="5605443"/>
            <a:ext cx="1484815" cy="1007288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8F3098A-FDCB-8865-B92B-1B3762DD9C8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001420"/>
                </a:solidFill>
              </a:rPr>
              <a:t>www.umconsultoria.com.br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94CDB93-471F-4849-BD41-7C432CCBD9FB}"/>
              </a:ext>
            </a:extLst>
          </p:cNvPr>
          <p:cNvSpPr txBox="1"/>
          <p:nvPr/>
        </p:nvSpPr>
        <p:spPr>
          <a:xfrm>
            <a:off x="9250067" y="155527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pic>
        <p:nvPicPr>
          <p:cNvPr id="18" name="Áudio 17">
            <a:hlinkClick r:id="" action="ppaction://media"/>
            <a:extLst>
              <a:ext uri="{FF2B5EF4-FFF2-40B4-BE49-F238E27FC236}">
                <a16:creationId xmlns:a16="http://schemas.microsoft.com/office/drawing/2014/main" id="{0F6B5587-C860-352F-BAB2-12DD3BEC8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05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"/>
    </mc:Choice>
    <mc:Fallback xmlns="">
      <p:transition spd="slow" advTm="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A0EF4268-D740-1FC4-E875-7F983CE87533}"/>
              </a:ext>
            </a:extLst>
          </p:cNvPr>
          <p:cNvSpPr txBox="1"/>
          <p:nvPr/>
        </p:nvSpPr>
        <p:spPr>
          <a:xfrm>
            <a:off x="1593179" y="5498701"/>
            <a:ext cx="9241632" cy="928459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txBody>
          <a:bodyPr wrap="none" rtlCol="0" anchor="ctr" anchorCtr="0">
            <a:spAutoFit/>
          </a:bodyPr>
          <a:lstStyle/>
          <a:p>
            <a:pPr algn="ctr" defTabSz="914217">
              <a:lnSpc>
                <a:spcPct val="150000"/>
              </a:lnSpc>
              <a:defRPr/>
            </a:pP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CONVENCIMENTO DA ALTA GESTÃO</a:t>
            </a:r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D90E1562-E8FA-44A4-C618-6FD1E1C60D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"/>
    </mc:Choice>
    <mc:Fallback xmlns="">
      <p:transition spd="slow" advTm="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0842">
            <a:extLst>
              <a:ext uri="{FF2B5EF4-FFF2-40B4-BE49-F238E27FC236}">
                <a16:creationId xmlns:a16="http://schemas.microsoft.com/office/drawing/2014/main" id="{83C608EB-0213-4145-ABDB-38AA17F02658}"/>
              </a:ext>
            </a:extLst>
          </p:cNvPr>
          <p:cNvSpPr/>
          <p:nvPr/>
        </p:nvSpPr>
        <p:spPr>
          <a:xfrm>
            <a:off x="1588" y="5778977"/>
            <a:ext cx="12188825" cy="107902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532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3529630-FB59-4FF5-8EA8-901C33EFF784}"/>
              </a:ext>
            </a:extLst>
          </p:cNvPr>
          <p:cNvSpPr/>
          <p:nvPr/>
        </p:nvSpPr>
        <p:spPr>
          <a:xfrm>
            <a:off x="10803988" y="182880"/>
            <a:ext cx="858129" cy="745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F150949-F583-4288-885A-79C6CF0DCDDB}"/>
              </a:ext>
            </a:extLst>
          </p:cNvPr>
          <p:cNvSpPr txBox="1"/>
          <p:nvPr/>
        </p:nvSpPr>
        <p:spPr>
          <a:xfrm>
            <a:off x="351693" y="323557"/>
            <a:ext cx="905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PROCESSO DE S&amp;OP PRECISA SER....</a:t>
            </a:r>
          </a:p>
        </p:txBody>
      </p:sp>
      <p:sp>
        <p:nvSpPr>
          <p:cNvPr id="2" name="Seta: para Baixo 1">
            <a:extLst>
              <a:ext uri="{FF2B5EF4-FFF2-40B4-BE49-F238E27FC236}">
                <a16:creationId xmlns:a16="http://schemas.microsoft.com/office/drawing/2014/main" id="{73B1AFDD-C70B-40DA-83CA-3523931A79BA}"/>
              </a:ext>
            </a:extLst>
          </p:cNvPr>
          <p:cNvSpPr/>
          <p:nvPr/>
        </p:nvSpPr>
        <p:spPr>
          <a:xfrm>
            <a:off x="7155068" y="2423242"/>
            <a:ext cx="2208627" cy="3545058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0414B873-45EF-4EF3-A6C3-FC92C373CAB6}"/>
              </a:ext>
            </a:extLst>
          </p:cNvPr>
          <p:cNvSpPr txBox="1"/>
          <p:nvPr/>
        </p:nvSpPr>
        <p:spPr>
          <a:xfrm>
            <a:off x="7434892" y="1859847"/>
            <a:ext cx="1648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TOP DOWN</a:t>
            </a:r>
          </a:p>
        </p:txBody>
      </p:sp>
      <p:sp>
        <p:nvSpPr>
          <p:cNvPr id="8" name="Seta: para Cima 7">
            <a:extLst>
              <a:ext uri="{FF2B5EF4-FFF2-40B4-BE49-F238E27FC236}">
                <a16:creationId xmlns:a16="http://schemas.microsoft.com/office/drawing/2014/main" id="{80A5E9C6-5DCD-40D0-88CD-9F32B03323D2}"/>
              </a:ext>
            </a:extLst>
          </p:cNvPr>
          <p:cNvSpPr/>
          <p:nvPr/>
        </p:nvSpPr>
        <p:spPr>
          <a:xfrm>
            <a:off x="2536874" y="2172029"/>
            <a:ext cx="2209308" cy="3545058"/>
          </a:xfrm>
          <a:prstGeom prst="upArrow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20D6E8D-AF0D-4B49-B50D-A2F4DE5E0E78}"/>
              </a:ext>
            </a:extLst>
          </p:cNvPr>
          <p:cNvSpPr txBox="1"/>
          <p:nvPr/>
        </p:nvSpPr>
        <p:spPr>
          <a:xfrm>
            <a:off x="2756509" y="5756446"/>
            <a:ext cx="1770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BOTTOM UP</a:t>
            </a:r>
          </a:p>
        </p:txBody>
      </p:sp>
      <p:sp>
        <p:nvSpPr>
          <p:cNvPr id="6" name="Sinal de Multiplicação 5">
            <a:extLst>
              <a:ext uri="{FF2B5EF4-FFF2-40B4-BE49-F238E27FC236}">
                <a16:creationId xmlns:a16="http://schemas.microsoft.com/office/drawing/2014/main" id="{1F8D71C4-07D9-6809-FCE5-9A6743F4855E}"/>
              </a:ext>
            </a:extLst>
          </p:cNvPr>
          <p:cNvSpPr/>
          <p:nvPr/>
        </p:nvSpPr>
        <p:spPr>
          <a:xfrm>
            <a:off x="3038866" y="1190029"/>
            <a:ext cx="1205323" cy="1136181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EFB7DF0-382F-443E-5A21-D013217B0B56}"/>
              </a:ext>
            </a:extLst>
          </p:cNvPr>
          <p:cNvSpPr txBox="1"/>
          <p:nvPr/>
        </p:nvSpPr>
        <p:spPr>
          <a:xfrm>
            <a:off x="7367566" y="6094545"/>
            <a:ext cx="1783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/>
              <a:t>PRIORIDADE</a:t>
            </a:r>
          </a:p>
        </p:txBody>
      </p:sp>
      <p:pic>
        <p:nvPicPr>
          <p:cNvPr id="16" name="Áudio 15">
            <a:hlinkClick r:id="" action="ppaction://media"/>
            <a:extLst>
              <a:ext uri="{FF2B5EF4-FFF2-40B4-BE49-F238E27FC236}">
                <a16:creationId xmlns:a16="http://schemas.microsoft.com/office/drawing/2014/main" id="{4CD26AAE-AB4D-206B-49AB-8C8C944084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1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"/>
    </mc:Choice>
    <mc:Fallback xmlns="">
      <p:transition spd="slow" advTm="4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59063E1-80E8-4E5A-9D2B-CACD9DE1B059}"/>
              </a:ext>
            </a:extLst>
          </p:cNvPr>
          <p:cNvSpPr txBox="1"/>
          <p:nvPr/>
        </p:nvSpPr>
        <p:spPr>
          <a:xfrm>
            <a:off x="2349413" y="5274001"/>
            <a:ext cx="8264698" cy="1446550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S&amp;OP PRECISA DE UM SPONSOR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400" b="1" dirty="0">
                <a:solidFill>
                  <a:srgbClr val="0070C0"/>
                </a:solidFill>
                <a:latin typeface="Calibri" panose="020F0502020204030204"/>
              </a:rPr>
              <a:t>DA ALTA GESTÃO</a:t>
            </a:r>
            <a:endParaRPr kumimoji="0" lang="pt-BR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Áudio 8">
            <a:hlinkClick r:id="" action="ppaction://media"/>
            <a:extLst>
              <a:ext uri="{FF2B5EF4-FFF2-40B4-BE49-F238E27FC236}">
                <a16:creationId xmlns:a16="http://schemas.microsoft.com/office/drawing/2014/main" id="{94E66B5C-0301-5720-2C17-23A77E07D8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10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"/>
    </mc:Choice>
    <mc:Fallback xmlns="">
      <p:transition spd="slow" advTm="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B8B7EA9-01FE-4284-9113-5CAE04580F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Freeform 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prstClr val="black"/>
              </a:buClr>
              <a:buSzPct val="100000"/>
              <a:buFont typeface="Arial"/>
              <a:buNone/>
              <a:tabLst/>
              <a:defRPr/>
            </a:pPr>
            <a:endParaRPr kumimoji="0" lang="en-US" sz="1600" b="0" i="0" u="none" strike="noStrike" kern="1200" cap="all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Connector 13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8BB974E-1DBE-4475-A64C-C35F5817F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dirty="0"/>
              <a:t>Defina um líder</a:t>
            </a:r>
            <a:br>
              <a:rPr lang="pt-BR" sz="3600" dirty="0"/>
            </a:br>
            <a:r>
              <a:rPr lang="pt-BR" sz="3600" dirty="0"/>
              <a:t>“Dono do Processo”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39E2A-C8DD-4853-B477-493BEB895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447" y="3601297"/>
            <a:ext cx="4650343" cy="2258528"/>
          </a:xfrm>
        </p:spPr>
        <p:txBody>
          <a:bodyPr anchor="ctr">
            <a:normAutofit/>
          </a:bodyPr>
          <a:lstStyle/>
          <a:p>
            <a:r>
              <a:rPr lang="pt-BR" sz="1800" dirty="0"/>
              <a:t>Liderar a Implementação do S&amp;OP</a:t>
            </a:r>
          </a:p>
          <a:p>
            <a:r>
              <a:rPr lang="pt-BR" sz="1800" dirty="0"/>
              <a:t>Preparar os Materiais</a:t>
            </a:r>
          </a:p>
          <a:p>
            <a:r>
              <a:rPr lang="pt-BR" sz="1800" dirty="0"/>
              <a:t>Coordenar as reuniões</a:t>
            </a:r>
          </a:p>
          <a:p>
            <a:r>
              <a:rPr lang="pt-BR" sz="1800" dirty="0"/>
              <a:t>Liderar e acompanhar os planos de ação</a:t>
            </a:r>
          </a:p>
          <a:p>
            <a:r>
              <a:rPr lang="pt-BR" sz="1800" dirty="0"/>
              <a:t>Focal Point entre Vendas e Operações</a:t>
            </a:r>
          </a:p>
          <a:p>
            <a:endParaRPr lang="pt-BR" sz="1800" dirty="0"/>
          </a:p>
        </p:txBody>
      </p:sp>
      <p:pic>
        <p:nvPicPr>
          <p:cNvPr id="11" name="Áudio 10">
            <a:hlinkClick r:id="" action="ppaction://media"/>
            <a:extLst>
              <a:ext uri="{FF2B5EF4-FFF2-40B4-BE49-F238E27FC236}">
                <a16:creationId xmlns:a16="http://schemas.microsoft.com/office/drawing/2014/main" id="{CE59BC4F-A7CF-D3D1-BE29-BC2D7AB2E2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76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"/>
    </mc:Choice>
    <mc:Fallback xmlns="">
      <p:transition spd="slow" advTm="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36620808-EDE9-EE4D-87AB-32EDC9DAF6AE}"/>
              </a:ext>
            </a:extLst>
          </p:cNvPr>
          <p:cNvGrpSpPr/>
          <p:nvPr/>
        </p:nvGrpSpPr>
        <p:grpSpPr>
          <a:xfrm>
            <a:off x="2845368" y="985497"/>
            <a:ext cx="6519449" cy="5521946"/>
            <a:chOff x="6586626" y="1710525"/>
            <a:chExt cx="11240765" cy="9520882"/>
          </a:xfrm>
        </p:grpSpPr>
        <p:sp>
          <p:nvSpPr>
            <p:cNvPr id="3081" name="Freeform 9">
              <a:extLst>
                <a:ext uri="{FF2B5EF4-FFF2-40B4-BE49-F238E27FC236}">
                  <a16:creationId xmlns:a16="http://schemas.microsoft.com/office/drawing/2014/main" id="{50370BD8-D791-9C4F-8128-EB49E2BBB7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6626" y="7428457"/>
              <a:ext cx="3190637" cy="3802950"/>
            </a:xfrm>
            <a:custGeom>
              <a:avLst/>
              <a:gdLst>
                <a:gd name="T0" fmla="*/ 0 w 4688"/>
                <a:gd name="T1" fmla="*/ 0 h 5587"/>
                <a:gd name="T2" fmla="*/ 0 w 4688"/>
                <a:gd name="T3" fmla="*/ 0 h 5587"/>
                <a:gd name="T4" fmla="*/ 2312 w 4688"/>
                <a:gd name="T5" fmla="*/ 5586 h 5587"/>
                <a:gd name="T6" fmla="*/ 4687 w 4688"/>
                <a:gd name="T7" fmla="*/ 3211 h 5587"/>
                <a:gd name="T8" fmla="*/ 4687 w 4688"/>
                <a:gd name="T9" fmla="*/ 3211 h 5587"/>
                <a:gd name="T10" fmla="*/ 3358 w 4688"/>
                <a:gd name="T11" fmla="*/ 0 h 5587"/>
                <a:gd name="T12" fmla="*/ 0 w 4688"/>
                <a:gd name="T13" fmla="*/ 0 h 5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88" h="5587">
                  <a:moveTo>
                    <a:pt x="0" y="0"/>
                  </a:moveTo>
                  <a:lnTo>
                    <a:pt x="0" y="0"/>
                  </a:lnTo>
                  <a:cubicBezTo>
                    <a:pt x="38" y="2169"/>
                    <a:pt x="911" y="4133"/>
                    <a:pt x="2312" y="5586"/>
                  </a:cubicBezTo>
                  <a:lnTo>
                    <a:pt x="4687" y="3211"/>
                  </a:lnTo>
                  <a:lnTo>
                    <a:pt x="4687" y="3211"/>
                  </a:lnTo>
                  <a:cubicBezTo>
                    <a:pt x="3892" y="2367"/>
                    <a:pt x="3394" y="1242"/>
                    <a:pt x="3358" y="0"/>
                  </a:cubicBez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82" name="Freeform 10">
              <a:extLst>
                <a:ext uri="{FF2B5EF4-FFF2-40B4-BE49-F238E27FC236}">
                  <a16:creationId xmlns:a16="http://schemas.microsoft.com/office/drawing/2014/main" id="{5A2D9074-89E9-FE4D-9331-70F344EB3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6626" y="3427406"/>
              <a:ext cx="3190637" cy="3799948"/>
            </a:xfrm>
            <a:custGeom>
              <a:avLst/>
              <a:gdLst>
                <a:gd name="T0" fmla="*/ 0 w 4689"/>
                <a:gd name="T1" fmla="*/ 5582 h 5583"/>
                <a:gd name="T2" fmla="*/ 3358 w 4689"/>
                <a:gd name="T3" fmla="*/ 5582 h 5583"/>
                <a:gd name="T4" fmla="*/ 3358 w 4689"/>
                <a:gd name="T5" fmla="*/ 5582 h 5583"/>
                <a:gd name="T6" fmla="*/ 4688 w 4689"/>
                <a:gd name="T7" fmla="*/ 2374 h 5583"/>
                <a:gd name="T8" fmla="*/ 2314 w 4689"/>
                <a:gd name="T9" fmla="*/ 0 h 5583"/>
                <a:gd name="T10" fmla="*/ 2314 w 4689"/>
                <a:gd name="T11" fmla="*/ 0 h 5583"/>
                <a:gd name="T12" fmla="*/ 0 w 4689"/>
                <a:gd name="T13" fmla="*/ 5582 h 5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89" h="5583">
                  <a:moveTo>
                    <a:pt x="0" y="5582"/>
                  </a:moveTo>
                  <a:lnTo>
                    <a:pt x="3358" y="5582"/>
                  </a:lnTo>
                  <a:lnTo>
                    <a:pt x="3358" y="5582"/>
                  </a:lnTo>
                  <a:cubicBezTo>
                    <a:pt x="3395" y="4343"/>
                    <a:pt x="3894" y="3218"/>
                    <a:pt x="4688" y="2374"/>
                  </a:cubicBezTo>
                  <a:lnTo>
                    <a:pt x="2314" y="0"/>
                  </a:lnTo>
                  <a:lnTo>
                    <a:pt x="2314" y="0"/>
                  </a:lnTo>
                  <a:cubicBezTo>
                    <a:pt x="912" y="1451"/>
                    <a:pt x="39" y="3415"/>
                    <a:pt x="0" y="5582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83" name="Freeform 11">
              <a:extLst>
                <a:ext uri="{FF2B5EF4-FFF2-40B4-BE49-F238E27FC236}">
                  <a16:creationId xmlns:a16="http://schemas.microsoft.com/office/drawing/2014/main" id="{10E069A9-3D4B-624B-9848-9864D9DD30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6509" y="1710525"/>
              <a:ext cx="3799949" cy="3190635"/>
            </a:xfrm>
            <a:custGeom>
              <a:avLst/>
              <a:gdLst>
                <a:gd name="T0" fmla="*/ 2375 w 5583"/>
                <a:gd name="T1" fmla="*/ 4686 h 4687"/>
                <a:gd name="T2" fmla="*/ 2375 w 5583"/>
                <a:gd name="T3" fmla="*/ 4686 h 4687"/>
                <a:gd name="T4" fmla="*/ 5582 w 5583"/>
                <a:gd name="T5" fmla="*/ 3358 h 4687"/>
                <a:gd name="T6" fmla="*/ 5582 w 5583"/>
                <a:gd name="T7" fmla="*/ 0 h 4687"/>
                <a:gd name="T8" fmla="*/ 5582 w 5583"/>
                <a:gd name="T9" fmla="*/ 0 h 4687"/>
                <a:gd name="T10" fmla="*/ 0 w 5583"/>
                <a:gd name="T11" fmla="*/ 2312 h 4687"/>
                <a:gd name="T12" fmla="*/ 2375 w 5583"/>
                <a:gd name="T13" fmla="*/ 4686 h 4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3" h="4687">
                  <a:moveTo>
                    <a:pt x="2375" y="4686"/>
                  </a:moveTo>
                  <a:lnTo>
                    <a:pt x="2375" y="4686"/>
                  </a:lnTo>
                  <a:cubicBezTo>
                    <a:pt x="3218" y="3893"/>
                    <a:pt x="4342" y="3395"/>
                    <a:pt x="5582" y="3358"/>
                  </a:cubicBezTo>
                  <a:lnTo>
                    <a:pt x="5582" y="0"/>
                  </a:lnTo>
                  <a:lnTo>
                    <a:pt x="5582" y="0"/>
                  </a:lnTo>
                  <a:cubicBezTo>
                    <a:pt x="3416" y="38"/>
                    <a:pt x="1452" y="912"/>
                    <a:pt x="0" y="2312"/>
                  </a:cubicBezTo>
                  <a:lnTo>
                    <a:pt x="2375" y="46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84" name="Freeform 12">
              <a:extLst>
                <a:ext uri="{FF2B5EF4-FFF2-40B4-BE49-F238E27FC236}">
                  <a16:creationId xmlns:a16="http://schemas.microsoft.com/office/drawing/2014/main" id="{98BA90CB-7CFE-ED4C-AD37-DAC3D64F5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07561" y="1710525"/>
              <a:ext cx="3799949" cy="3190635"/>
            </a:xfrm>
            <a:custGeom>
              <a:avLst/>
              <a:gdLst>
                <a:gd name="T0" fmla="*/ 0 w 5584"/>
                <a:gd name="T1" fmla="*/ 3358 h 4688"/>
                <a:gd name="T2" fmla="*/ 0 w 5584"/>
                <a:gd name="T3" fmla="*/ 3358 h 4688"/>
                <a:gd name="T4" fmla="*/ 3208 w 5584"/>
                <a:gd name="T5" fmla="*/ 4687 h 4688"/>
                <a:gd name="T6" fmla="*/ 5583 w 5584"/>
                <a:gd name="T7" fmla="*/ 2312 h 4688"/>
                <a:gd name="T8" fmla="*/ 5583 w 5584"/>
                <a:gd name="T9" fmla="*/ 2312 h 4688"/>
                <a:gd name="T10" fmla="*/ 0 w 5584"/>
                <a:gd name="T11" fmla="*/ 0 h 4688"/>
                <a:gd name="T12" fmla="*/ 0 w 5584"/>
                <a:gd name="T13" fmla="*/ 3358 h 4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4" h="4688">
                  <a:moveTo>
                    <a:pt x="0" y="3358"/>
                  </a:moveTo>
                  <a:lnTo>
                    <a:pt x="0" y="3358"/>
                  </a:lnTo>
                  <a:cubicBezTo>
                    <a:pt x="1241" y="3395"/>
                    <a:pt x="2365" y="3893"/>
                    <a:pt x="3208" y="4687"/>
                  </a:cubicBezTo>
                  <a:lnTo>
                    <a:pt x="5583" y="2312"/>
                  </a:lnTo>
                  <a:lnTo>
                    <a:pt x="5583" y="2312"/>
                  </a:lnTo>
                  <a:cubicBezTo>
                    <a:pt x="4131" y="912"/>
                    <a:pt x="2168" y="38"/>
                    <a:pt x="0" y="0"/>
                  </a:cubicBezTo>
                  <a:lnTo>
                    <a:pt x="0" y="3358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85" name="Freeform 13">
              <a:extLst>
                <a:ext uri="{FF2B5EF4-FFF2-40B4-BE49-F238E27FC236}">
                  <a16:creationId xmlns:a16="http://schemas.microsoft.com/office/drawing/2014/main" id="{4FF526A3-47C6-EA4A-8D75-0D0A7E95B0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36754" y="7428457"/>
              <a:ext cx="3190637" cy="3802950"/>
            </a:xfrm>
            <a:custGeom>
              <a:avLst/>
              <a:gdLst>
                <a:gd name="T0" fmla="*/ 0 w 4688"/>
                <a:gd name="T1" fmla="*/ 3211 h 5587"/>
                <a:gd name="T2" fmla="*/ 2375 w 4688"/>
                <a:gd name="T3" fmla="*/ 5586 h 5587"/>
                <a:gd name="T4" fmla="*/ 2375 w 4688"/>
                <a:gd name="T5" fmla="*/ 5586 h 5587"/>
                <a:gd name="T6" fmla="*/ 4687 w 4688"/>
                <a:gd name="T7" fmla="*/ 0 h 5587"/>
                <a:gd name="T8" fmla="*/ 1329 w 4688"/>
                <a:gd name="T9" fmla="*/ 0 h 5587"/>
                <a:gd name="T10" fmla="*/ 1329 w 4688"/>
                <a:gd name="T11" fmla="*/ 0 h 5587"/>
                <a:gd name="T12" fmla="*/ 0 w 4688"/>
                <a:gd name="T13" fmla="*/ 3211 h 5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88" h="5587">
                  <a:moveTo>
                    <a:pt x="0" y="3211"/>
                  </a:moveTo>
                  <a:lnTo>
                    <a:pt x="2375" y="5586"/>
                  </a:lnTo>
                  <a:lnTo>
                    <a:pt x="2375" y="5586"/>
                  </a:lnTo>
                  <a:cubicBezTo>
                    <a:pt x="3776" y="4133"/>
                    <a:pt x="4649" y="2169"/>
                    <a:pt x="4687" y="0"/>
                  </a:cubicBezTo>
                  <a:lnTo>
                    <a:pt x="1329" y="0"/>
                  </a:lnTo>
                  <a:lnTo>
                    <a:pt x="1329" y="0"/>
                  </a:lnTo>
                  <a:cubicBezTo>
                    <a:pt x="1292" y="1242"/>
                    <a:pt x="794" y="2367"/>
                    <a:pt x="0" y="32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86" name="Freeform 14">
              <a:extLst>
                <a:ext uri="{FF2B5EF4-FFF2-40B4-BE49-F238E27FC236}">
                  <a16:creationId xmlns:a16="http://schemas.microsoft.com/office/drawing/2014/main" id="{11B8199A-927F-9D48-A79D-CA800FB70B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33753" y="3427406"/>
              <a:ext cx="3193638" cy="3799948"/>
            </a:xfrm>
            <a:custGeom>
              <a:avLst/>
              <a:gdLst>
                <a:gd name="T0" fmla="*/ 0 w 4690"/>
                <a:gd name="T1" fmla="*/ 2374 h 5583"/>
                <a:gd name="T2" fmla="*/ 0 w 4690"/>
                <a:gd name="T3" fmla="*/ 2374 h 5583"/>
                <a:gd name="T4" fmla="*/ 1331 w 4690"/>
                <a:gd name="T5" fmla="*/ 5582 h 5583"/>
                <a:gd name="T6" fmla="*/ 4689 w 4690"/>
                <a:gd name="T7" fmla="*/ 5582 h 5583"/>
                <a:gd name="T8" fmla="*/ 4689 w 4690"/>
                <a:gd name="T9" fmla="*/ 5582 h 5583"/>
                <a:gd name="T10" fmla="*/ 2375 w 4690"/>
                <a:gd name="T11" fmla="*/ 0 h 5583"/>
                <a:gd name="T12" fmla="*/ 0 w 4690"/>
                <a:gd name="T13" fmla="*/ 2374 h 5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90" h="5583">
                  <a:moveTo>
                    <a:pt x="0" y="2374"/>
                  </a:moveTo>
                  <a:lnTo>
                    <a:pt x="0" y="2374"/>
                  </a:lnTo>
                  <a:cubicBezTo>
                    <a:pt x="794" y="3218"/>
                    <a:pt x="1293" y="4343"/>
                    <a:pt x="1331" y="5582"/>
                  </a:cubicBezTo>
                  <a:lnTo>
                    <a:pt x="4689" y="5582"/>
                  </a:lnTo>
                  <a:lnTo>
                    <a:pt x="4689" y="5582"/>
                  </a:lnTo>
                  <a:cubicBezTo>
                    <a:pt x="4650" y="3415"/>
                    <a:pt x="3776" y="1451"/>
                    <a:pt x="2375" y="0"/>
                  </a:cubicBezTo>
                  <a:lnTo>
                    <a:pt x="0" y="2374"/>
                  </a:lnTo>
                </a:path>
              </a:pathLst>
            </a:custGeom>
            <a:solidFill>
              <a:schemeClr val="accent5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6" name="Freeform 775">
              <a:extLst>
                <a:ext uri="{FF2B5EF4-FFF2-40B4-BE49-F238E27FC236}">
                  <a16:creationId xmlns:a16="http://schemas.microsoft.com/office/drawing/2014/main" id="{C32B2A8A-FF2F-314C-A7B1-2D05422C9B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1336" y="3994696"/>
              <a:ext cx="2181438" cy="1235955"/>
            </a:xfrm>
            <a:custGeom>
              <a:avLst/>
              <a:gdLst>
                <a:gd name="connsiteX0" fmla="*/ 2093326 w 2093326"/>
                <a:gd name="connsiteY0" fmla="*/ 0 h 1186033"/>
                <a:gd name="connsiteX1" fmla="*/ 2093326 w 2093326"/>
                <a:gd name="connsiteY1" fmla="*/ 451449 h 1186033"/>
                <a:gd name="connsiteX2" fmla="*/ 1354649 w 2093326"/>
                <a:gd name="connsiteY2" fmla="*/ 579578 h 1186033"/>
                <a:gd name="connsiteX3" fmla="*/ 1267152 w 2093326"/>
                <a:gd name="connsiteY3" fmla="*/ 611918 h 1186033"/>
                <a:gd name="connsiteX4" fmla="*/ 1225752 w 2093326"/>
                <a:gd name="connsiteY4" fmla="*/ 949846 h 1186033"/>
                <a:gd name="connsiteX5" fmla="*/ 954079 w 2093326"/>
                <a:gd name="connsiteY5" fmla="*/ 745615 h 1186033"/>
                <a:gd name="connsiteX6" fmla="*/ 905951 w 2093326"/>
                <a:gd name="connsiteY6" fmla="*/ 768460 h 1186033"/>
                <a:gd name="connsiteX7" fmla="*/ 319188 w 2093326"/>
                <a:gd name="connsiteY7" fmla="*/ 1186033 h 1186033"/>
                <a:gd name="connsiteX8" fmla="*/ 0 w 2093326"/>
                <a:gd name="connsiteY8" fmla="*/ 866365 h 1186033"/>
                <a:gd name="connsiteX9" fmla="*/ 2093326 w 2093326"/>
                <a:gd name="connsiteY9" fmla="*/ 0 h 1186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3326" h="1186033">
                  <a:moveTo>
                    <a:pt x="2093326" y="0"/>
                  </a:moveTo>
                  <a:lnTo>
                    <a:pt x="2093326" y="451449"/>
                  </a:lnTo>
                  <a:cubicBezTo>
                    <a:pt x="1836556" y="460501"/>
                    <a:pt x="1588781" y="504782"/>
                    <a:pt x="1354649" y="579578"/>
                  </a:cubicBezTo>
                  <a:lnTo>
                    <a:pt x="1267152" y="611918"/>
                  </a:lnTo>
                  <a:lnTo>
                    <a:pt x="1225752" y="949846"/>
                  </a:lnTo>
                  <a:lnTo>
                    <a:pt x="954079" y="745615"/>
                  </a:lnTo>
                  <a:lnTo>
                    <a:pt x="905951" y="768460"/>
                  </a:lnTo>
                  <a:cubicBezTo>
                    <a:pt x="692074" y="881849"/>
                    <a:pt x="494937" y="1022611"/>
                    <a:pt x="319188" y="1186033"/>
                  </a:cubicBezTo>
                  <a:lnTo>
                    <a:pt x="0" y="866365"/>
                  </a:lnTo>
                  <a:cubicBezTo>
                    <a:pt x="550257" y="349025"/>
                    <a:pt x="1283933" y="24138"/>
                    <a:pt x="209332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7" name="Freeform 776">
              <a:extLst>
                <a:ext uri="{FF2B5EF4-FFF2-40B4-BE49-F238E27FC236}">
                  <a16:creationId xmlns:a16="http://schemas.microsoft.com/office/drawing/2014/main" id="{58DF6B7B-B1FB-AA4D-9A7B-8C1C1AF41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07561" y="3994696"/>
              <a:ext cx="2184440" cy="1235955"/>
            </a:xfrm>
            <a:custGeom>
              <a:avLst/>
              <a:gdLst>
                <a:gd name="connsiteX0" fmla="*/ 0 w 2096207"/>
                <a:gd name="connsiteY0" fmla="*/ 0 h 1186033"/>
                <a:gd name="connsiteX1" fmla="*/ 2096207 w 2096207"/>
                <a:gd name="connsiteY1" fmla="*/ 867017 h 1186033"/>
                <a:gd name="connsiteX2" fmla="*/ 1776679 w 2096207"/>
                <a:gd name="connsiteY2" fmla="*/ 1186033 h 1186033"/>
                <a:gd name="connsiteX3" fmla="*/ 1189257 w 2096207"/>
                <a:gd name="connsiteY3" fmla="*/ 768460 h 1186033"/>
                <a:gd name="connsiteX4" fmla="*/ 1081426 w 2096207"/>
                <a:gd name="connsiteY4" fmla="*/ 717341 h 1186033"/>
                <a:gd name="connsiteX5" fmla="*/ 805877 w 2096207"/>
                <a:gd name="connsiteY5" fmla="*/ 932567 h 1186033"/>
                <a:gd name="connsiteX6" fmla="*/ 757143 w 2096207"/>
                <a:gd name="connsiteY6" fmla="*/ 585921 h 1186033"/>
                <a:gd name="connsiteX7" fmla="*/ 739957 w 2096207"/>
                <a:gd name="connsiteY7" fmla="*/ 579578 h 1186033"/>
                <a:gd name="connsiteX8" fmla="*/ 0 w 2096207"/>
                <a:gd name="connsiteY8" fmla="*/ 451449 h 1186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96207" h="1186033">
                  <a:moveTo>
                    <a:pt x="0" y="0"/>
                  </a:moveTo>
                  <a:cubicBezTo>
                    <a:pt x="810908" y="24138"/>
                    <a:pt x="1545364" y="349025"/>
                    <a:pt x="2096207" y="867017"/>
                  </a:cubicBezTo>
                  <a:lnTo>
                    <a:pt x="1776679" y="1186033"/>
                  </a:lnTo>
                  <a:cubicBezTo>
                    <a:pt x="1600742" y="1022611"/>
                    <a:pt x="1403396" y="881849"/>
                    <a:pt x="1189257" y="768460"/>
                  </a:cubicBezTo>
                  <a:lnTo>
                    <a:pt x="1081426" y="717341"/>
                  </a:lnTo>
                  <a:lnTo>
                    <a:pt x="805877" y="932567"/>
                  </a:lnTo>
                  <a:lnTo>
                    <a:pt x="757143" y="585921"/>
                  </a:lnTo>
                  <a:lnTo>
                    <a:pt x="739957" y="579578"/>
                  </a:lnTo>
                  <a:cubicBezTo>
                    <a:pt x="505480" y="504782"/>
                    <a:pt x="257288" y="460501"/>
                    <a:pt x="0" y="45144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9" name="Freeform 778">
              <a:extLst>
                <a:ext uri="{FF2B5EF4-FFF2-40B4-BE49-F238E27FC236}">
                  <a16:creationId xmlns:a16="http://schemas.microsoft.com/office/drawing/2014/main" id="{F3A110C9-0FA4-EE48-9D31-0C6C289844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03583" y="7428457"/>
              <a:ext cx="1235955" cy="2184439"/>
            </a:xfrm>
            <a:custGeom>
              <a:avLst/>
              <a:gdLst>
                <a:gd name="connsiteX0" fmla="*/ 734583 w 1186033"/>
                <a:gd name="connsiteY0" fmla="*/ 0 h 2096207"/>
                <a:gd name="connsiteX1" fmla="*/ 1186033 w 1186033"/>
                <a:gd name="connsiteY1" fmla="*/ 0 h 2096207"/>
                <a:gd name="connsiteX2" fmla="*/ 319015 w 1186033"/>
                <a:gd name="connsiteY2" fmla="*/ 2096207 h 2096207"/>
                <a:gd name="connsiteX3" fmla="*/ 0 w 1186033"/>
                <a:gd name="connsiteY3" fmla="*/ 1776325 h 2096207"/>
                <a:gd name="connsiteX4" fmla="*/ 417859 w 1186033"/>
                <a:gd name="connsiteY4" fmla="*/ 1189039 h 2096207"/>
                <a:gd name="connsiteX5" fmla="*/ 460963 w 1186033"/>
                <a:gd name="connsiteY5" fmla="*/ 1098064 h 2096207"/>
                <a:gd name="connsiteX6" fmla="*/ 241947 w 1186033"/>
                <a:gd name="connsiteY6" fmla="*/ 818051 h 2096207"/>
                <a:gd name="connsiteX7" fmla="*/ 596239 w 1186033"/>
                <a:gd name="connsiteY7" fmla="*/ 767850 h 2096207"/>
                <a:gd name="connsiteX8" fmla="*/ 606627 w 1186033"/>
                <a:gd name="connsiteY8" fmla="*/ 739679 h 2096207"/>
                <a:gd name="connsiteX9" fmla="*/ 734583 w 1186033"/>
                <a:gd name="connsiteY9" fmla="*/ 0 h 2096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6033" h="2096207">
                  <a:moveTo>
                    <a:pt x="734583" y="0"/>
                  </a:moveTo>
                  <a:lnTo>
                    <a:pt x="1186033" y="0"/>
                  </a:lnTo>
                  <a:cubicBezTo>
                    <a:pt x="1161895" y="810803"/>
                    <a:pt x="837008" y="1545227"/>
                    <a:pt x="319015" y="2096207"/>
                  </a:cubicBezTo>
                  <a:lnTo>
                    <a:pt x="0" y="1776325"/>
                  </a:lnTo>
                  <a:cubicBezTo>
                    <a:pt x="163667" y="1600553"/>
                    <a:pt x="304489" y="1403208"/>
                    <a:pt x="417859" y="1189039"/>
                  </a:cubicBezTo>
                  <a:lnTo>
                    <a:pt x="460963" y="1098064"/>
                  </a:lnTo>
                  <a:lnTo>
                    <a:pt x="241947" y="818051"/>
                  </a:lnTo>
                  <a:lnTo>
                    <a:pt x="596239" y="767850"/>
                  </a:lnTo>
                  <a:lnTo>
                    <a:pt x="606627" y="739679"/>
                  </a:lnTo>
                  <a:cubicBezTo>
                    <a:pt x="681343" y="505192"/>
                    <a:pt x="725531" y="257048"/>
                    <a:pt x="73458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8" name="Freeform 777">
              <a:extLst>
                <a:ext uri="{FF2B5EF4-FFF2-40B4-BE49-F238E27FC236}">
                  <a16:creationId xmlns:a16="http://schemas.microsoft.com/office/drawing/2014/main" id="{D3592533-C7A6-A147-9DE3-794065E4E6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00582" y="5042234"/>
              <a:ext cx="1238956" cy="2184439"/>
            </a:xfrm>
            <a:custGeom>
              <a:avLst/>
              <a:gdLst>
                <a:gd name="connsiteX0" fmla="*/ 319439 w 1188913"/>
                <a:gd name="connsiteY0" fmla="*/ 0 h 2096207"/>
                <a:gd name="connsiteX1" fmla="*/ 1188913 w 1188913"/>
                <a:gd name="connsiteY1" fmla="*/ 2096207 h 2096207"/>
                <a:gd name="connsiteX2" fmla="*/ 736211 w 1188913"/>
                <a:gd name="connsiteY2" fmla="*/ 2096207 h 2096207"/>
                <a:gd name="connsiteX3" fmla="*/ 607878 w 1188913"/>
                <a:gd name="connsiteY3" fmla="*/ 1356744 h 2096207"/>
                <a:gd name="connsiteX4" fmla="*/ 580839 w 1188913"/>
                <a:gd name="connsiteY4" fmla="*/ 1283648 h 2096207"/>
                <a:gd name="connsiteX5" fmla="*/ 227546 w 1188913"/>
                <a:gd name="connsiteY5" fmla="*/ 1240155 h 2096207"/>
                <a:gd name="connsiteX6" fmla="*/ 441289 w 1188913"/>
                <a:gd name="connsiteY6" fmla="*/ 955276 h 2096207"/>
                <a:gd name="connsiteX7" fmla="*/ 418620 w 1188913"/>
                <a:gd name="connsiteY7" fmla="*/ 907569 h 2096207"/>
                <a:gd name="connsiteX8" fmla="*/ 0 w 1188913"/>
                <a:gd name="connsiteY8" fmla="*/ 320181 h 2096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88913" h="2096207">
                  <a:moveTo>
                    <a:pt x="319439" y="0"/>
                  </a:moveTo>
                  <a:cubicBezTo>
                    <a:pt x="838118" y="551496"/>
                    <a:pt x="1164089" y="1286606"/>
                    <a:pt x="1188913" y="2096207"/>
                  </a:cubicBezTo>
                  <a:lnTo>
                    <a:pt x="736211" y="2096207"/>
                  </a:lnTo>
                  <a:cubicBezTo>
                    <a:pt x="727147" y="1839163"/>
                    <a:pt x="682808" y="1591125"/>
                    <a:pt x="607878" y="1356744"/>
                  </a:cubicBezTo>
                  <a:lnTo>
                    <a:pt x="580839" y="1283648"/>
                  </a:lnTo>
                  <a:lnTo>
                    <a:pt x="227546" y="1240155"/>
                  </a:lnTo>
                  <a:lnTo>
                    <a:pt x="441289" y="955276"/>
                  </a:lnTo>
                  <a:lnTo>
                    <a:pt x="418620" y="907569"/>
                  </a:lnTo>
                  <a:cubicBezTo>
                    <a:pt x="304985" y="693464"/>
                    <a:pt x="163884" y="496118"/>
                    <a:pt x="0" y="3201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5" name="Freeform 774">
              <a:extLst>
                <a:ext uri="{FF2B5EF4-FFF2-40B4-BE49-F238E27FC236}">
                  <a16:creationId xmlns:a16="http://schemas.microsoft.com/office/drawing/2014/main" id="{0F206F5F-F544-D04F-AC6F-2AD12007B9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0799" y="5042233"/>
              <a:ext cx="1238954" cy="2184439"/>
            </a:xfrm>
            <a:custGeom>
              <a:avLst/>
              <a:gdLst>
                <a:gd name="connsiteX0" fmla="*/ 868819 w 1188911"/>
                <a:gd name="connsiteY0" fmla="*/ 0 h 2096207"/>
                <a:gd name="connsiteX1" fmla="*/ 1188911 w 1188911"/>
                <a:gd name="connsiteY1" fmla="*/ 320181 h 2096207"/>
                <a:gd name="connsiteX2" fmla="*/ 769970 w 1188911"/>
                <a:gd name="connsiteY2" fmla="*/ 907569 h 2096207"/>
                <a:gd name="connsiteX3" fmla="*/ 717433 w 1188911"/>
                <a:gd name="connsiteY3" fmla="*/ 1018131 h 2096207"/>
                <a:gd name="connsiteX4" fmla="*/ 921044 w 1188911"/>
                <a:gd name="connsiteY4" fmla="*/ 1278809 h 2096207"/>
                <a:gd name="connsiteX5" fmla="*/ 592442 w 1188911"/>
                <a:gd name="connsiteY5" fmla="*/ 1325007 h 2096207"/>
                <a:gd name="connsiteX6" fmla="*/ 580702 w 1188911"/>
                <a:gd name="connsiteY6" fmla="*/ 1356744 h 2096207"/>
                <a:gd name="connsiteX7" fmla="*/ 452047 w 1188911"/>
                <a:gd name="connsiteY7" fmla="*/ 2096207 h 2096207"/>
                <a:gd name="connsiteX8" fmla="*/ 0 w 1188911"/>
                <a:gd name="connsiteY8" fmla="*/ 2096207 h 2096207"/>
                <a:gd name="connsiteX9" fmla="*/ 868819 w 1188911"/>
                <a:gd name="connsiteY9" fmla="*/ 0 h 2096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8911" h="2096207">
                  <a:moveTo>
                    <a:pt x="868819" y="0"/>
                  </a:moveTo>
                  <a:lnTo>
                    <a:pt x="1188911" y="320181"/>
                  </a:lnTo>
                  <a:cubicBezTo>
                    <a:pt x="1024782" y="496117"/>
                    <a:pt x="883620" y="693463"/>
                    <a:pt x="769970" y="907569"/>
                  </a:cubicBezTo>
                  <a:lnTo>
                    <a:pt x="717433" y="1018131"/>
                  </a:lnTo>
                  <a:lnTo>
                    <a:pt x="921044" y="1278809"/>
                  </a:lnTo>
                  <a:lnTo>
                    <a:pt x="592442" y="1325007"/>
                  </a:lnTo>
                  <a:lnTo>
                    <a:pt x="580702" y="1356744"/>
                  </a:lnTo>
                  <a:cubicBezTo>
                    <a:pt x="505757" y="1591125"/>
                    <a:pt x="461356" y="1839163"/>
                    <a:pt x="452047" y="2096207"/>
                  </a:cubicBezTo>
                  <a:lnTo>
                    <a:pt x="0" y="2096207"/>
                  </a:lnTo>
                  <a:cubicBezTo>
                    <a:pt x="24170" y="1286606"/>
                    <a:pt x="350141" y="551496"/>
                    <a:pt x="868819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74" name="Freeform 773">
              <a:extLst>
                <a:ext uri="{FF2B5EF4-FFF2-40B4-BE49-F238E27FC236}">
                  <a16:creationId xmlns:a16="http://schemas.microsoft.com/office/drawing/2014/main" id="{F41F61D5-A200-9B46-BBC5-0BEF579D4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0798" y="7428456"/>
              <a:ext cx="1235955" cy="2184439"/>
            </a:xfrm>
            <a:custGeom>
              <a:avLst/>
              <a:gdLst>
                <a:gd name="connsiteX0" fmla="*/ 0 w 1186033"/>
                <a:gd name="connsiteY0" fmla="*/ 0 h 2096207"/>
                <a:gd name="connsiteX1" fmla="*/ 451449 w 1186033"/>
                <a:gd name="connsiteY1" fmla="*/ 0 h 2096207"/>
                <a:gd name="connsiteX2" fmla="*/ 579119 w 1186033"/>
                <a:gd name="connsiteY2" fmla="*/ 739679 h 2096207"/>
                <a:gd name="connsiteX3" fmla="*/ 609367 w 1186033"/>
                <a:gd name="connsiteY3" fmla="*/ 821671 h 2096207"/>
                <a:gd name="connsiteX4" fmla="*/ 935447 w 1186033"/>
                <a:gd name="connsiteY4" fmla="*/ 861814 h 2096207"/>
                <a:gd name="connsiteX5" fmla="*/ 737910 w 1186033"/>
                <a:gd name="connsiteY5" fmla="*/ 1125574 h 2096207"/>
                <a:gd name="connsiteX6" fmla="*/ 768002 w 1186033"/>
                <a:gd name="connsiteY6" fmla="*/ 1189039 h 2096207"/>
                <a:gd name="connsiteX7" fmla="*/ 1186033 w 1186033"/>
                <a:gd name="connsiteY7" fmla="*/ 1776325 h 2096207"/>
                <a:gd name="connsiteX8" fmla="*/ 867017 w 1186033"/>
                <a:gd name="connsiteY8" fmla="*/ 2096207 h 2096207"/>
                <a:gd name="connsiteX9" fmla="*/ 0 w 1186033"/>
                <a:gd name="connsiteY9" fmla="*/ 0 h 2096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6033" h="2096207">
                  <a:moveTo>
                    <a:pt x="0" y="0"/>
                  </a:moveTo>
                  <a:lnTo>
                    <a:pt x="451449" y="0"/>
                  </a:lnTo>
                  <a:cubicBezTo>
                    <a:pt x="460256" y="257048"/>
                    <a:pt x="504384" y="505191"/>
                    <a:pt x="579119" y="739679"/>
                  </a:cubicBezTo>
                  <a:lnTo>
                    <a:pt x="609367" y="821671"/>
                  </a:lnTo>
                  <a:lnTo>
                    <a:pt x="935447" y="861814"/>
                  </a:lnTo>
                  <a:lnTo>
                    <a:pt x="737910" y="1125574"/>
                  </a:lnTo>
                  <a:lnTo>
                    <a:pt x="768002" y="1189039"/>
                  </a:lnTo>
                  <a:cubicBezTo>
                    <a:pt x="881451" y="1403208"/>
                    <a:pt x="1022366" y="1600553"/>
                    <a:pt x="1186033" y="1776325"/>
                  </a:cubicBezTo>
                  <a:lnTo>
                    <a:pt x="867017" y="2096207"/>
                  </a:lnTo>
                  <a:cubicBezTo>
                    <a:pt x="348373" y="1545227"/>
                    <a:pt x="23486" y="81080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E54C2F0-694B-AA40-B259-0B5349B7DB9F}"/>
              </a:ext>
            </a:extLst>
          </p:cNvPr>
          <p:cNvGrpSpPr/>
          <p:nvPr/>
        </p:nvGrpSpPr>
        <p:grpSpPr>
          <a:xfrm>
            <a:off x="3260682" y="4609769"/>
            <a:ext cx="1223483" cy="1216678"/>
            <a:chOff x="6518189" y="8197565"/>
            <a:chExt cx="2446965" cy="2433356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A495FAF-5D62-0045-AC0A-158D503AEA15}"/>
                </a:ext>
              </a:extLst>
            </p:cNvPr>
            <p:cNvSpPr txBox="1"/>
            <p:nvPr/>
          </p:nvSpPr>
          <p:spPr>
            <a:xfrm>
              <a:off x="7204937" y="8197565"/>
              <a:ext cx="764954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01</a:t>
              </a:r>
            </a:p>
          </p:txBody>
        </p:sp>
        <p:sp>
          <p:nvSpPr>
            <p:cNvPr id="789" name="Subtitle 2">
              <a:extLst>
                <a:ext uri="{FF2B5EF4-FFF2-40B4-BE49-F238E27FC236}">
                  <a16:creationId xmlns:a16="http://schemas.microsoft.com/office/drawing/2014/main" id="{57FF862F-AF90-D043-BC03-30760DEEF787}"/>
                </a:ext>
              </a:extLst>
            </p:cNvPr>
            <p:cNvSpPr txBox="1">
              <a:spLocks/>
            </p:cNvSpPr>
            <p:nvPr/>
          </p:nvSpPr>
          <p:spPr>
            <a:xfrm>
              <a:off x="6518189" y="9430593"/>
              <a:ext cx="2446965" cy="1200328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Clara 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objetiva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,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bem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como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adaptativa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para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falar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em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todos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os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níveis</a:t>
              </a: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sp>
          <p:nvSpPr>
            <p:cNvPr id="791" name="TextBox 790">
              <a:extLst>
                <a:ext uri="{FF2B5EF4-FFF2-40B4-BE49-F238E27FC236}">
                  <a16:creationId xmlns:a16="http://schemas.microsoft.com/office/drawing/2014/main" id="{362FB521-EBC7-B344-8615-1981DEF453B0}"/>
                </a:ext>
              </a:extLst>
            </p:cNvPr>
            <p:cNvSpPr txBox="1"/>
            <p:nvPr/>
          </p:nvSpPr>
          <p:spPr>
            <a:xfrm>
              <a:off x="6518189" y="9021007"/>
              <a:ext cx="2421175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COMUNICAÇÃO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FCD8C1F8-9D7E-B746-BA14-DC1660C3C91D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5" name="Group 794">
            <a:extLst>
              <a:ext uri="{FF2B5EF4-FFF2-40B4-BE49-F238E27FC236}">
                <a16:creationId xmlns:a16="http://schemas.microsoft.com/office/drawing/2014/main" id="{D4284EFE-3D1F-6846-898A-1B188DAAE949}"/>
              </a:ext>
            </a:extLst>
          </p:cNvPr>
          <p:cNvGrpSpPr/>
          <p:nvPr/>
        </p:nvGrpSpPr>
        <p:grpSpPr>
          <a:xfrm>
            <a:off x="3066488" y="2705695"/>
            <a:ext cx="1191592" cy="1280283"/>
            <a:chOff x="6274871" y="8197565"/>
            <a:chExt cx="2383184" cy="2560566"/>
          </a:xfrm>
        </p:grpSpPr>
        <p:sp>
          <p:nvSpPr>
            <p:cNvPr id="796" name="TextBox 795">
              <a:extLst>
                <a:ext uri="{FF2B5EF4-FFF2-40B4-BE49-F238E27FC236}">
                  <a16:creationId xmlns:a16="http://schemas.microsoft.com/office/drawing/2014/main" id="{D8B1427F-3321-3A47-90CB-FF3645F647E6}"/>
                </a:ext>
              </a:extLst>
            </p:cNvPr>
            <p:cNvSpPr txBox="1"/>
            <p:nvPr/>
          </p:nvSpPr>
          <p:spPr>
            <a:xfrm>
              <a:off x="7150435" y="8197565"/>
              <a:ext cx="873958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02</a:t>
              </a:r>
            </a:p>
          </p:txBody>
        </p:sp>
        <p:sp>
          <p:nvSpPr>
            <p:cNvPr id="797" name="Subtitle 2">
              <a:extLst>
                <a:ext uri="{FF2B5EF4-FFF2-40B4-BE49-F238E27FC236}">
                  <a16:creationId xmlns:a16="http://schemas.microsoft.com/office/drawing/2014/main" id="{6070C4B6-3146-0C40-A6B8-9D30FA5C3D91}"/>
                </a:ext>
              </a:extLst>
            </p:cNvPr>
            <p:cNvSpPr txBox="1">
              <a:spLocks/>
            </p:cNvSpPr>
            <p:nvPr/>
          </p:nvSpPr>
          <p:spPr>
            <a:xfrm>
              <a:off x="6274871" y="9557803"/>
              <a:ext cx="2383184" cy="1200328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Energia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para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correr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atrás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das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informações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concentração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para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realização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análises</a:t>
              </a: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sp>
          <p:nvSpPr>
            <p:cNvPr id="798" name="TextBox 797">
              <a:extLst>
                <a:ext uri="{FF2B5EF4-FFF2-40B4-BE49-F238E27FC236}">
                  <a16:creationId xmlns:a16="http://schemas.microsoft.com/office/drawing/2014/main" id="{419A36DB-4987-4844-A3F5-89639E1C5C49}"/>
                </a:ext>
              </a:extLst>
            </p:cNvPr>
            <p:cNvSpPr txBox="1"/>
            <p:nvPr/>
          </p:nvSpPr>
          <p:spPr>
            <a:xfrm>
              <a:off x="6518189" y="9021007"/>
              <a:ext cx="1972334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DISPOSIÇÃO</a:t>
              </a:r>
            </a:p>
          </p:txBody>
        </p:sp>
        <p:cxnSp>
          <p:nvCxnSpPr>
            <p:cNvPr id="799" name="Straight Connector 798">
              <a:extLst>
                <a:ext uri="{FF2B5EF4-FFF2-40B4-BE49-F238E27FC236}">
                  <a16:creationId xmlns:a16="http://schemas.microsoft.com/office/drawing/2014/main" id="{940A2C4D-3C17-6941-B94F-3896A51F029C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0" name="Group 799">
            <a:extLst>
              <a:ext uri="{FF2B5EF4-FFF2-40B4-BE49-F238E27FC236}">
                <a16:creationId xmlns:a16="http://schemas.microsoft.com/office/drawing/2014/main" id="{8037B3B0-E7FC-9142-90F2-551ECB7FC688}"/>
              </a:ext>
            </a:extLst>
          </p:cNvPr>
          <p:cNvGrpSpPr/>
          <p:nvPr/>
        </p:nvGrpSpPr>
        <p:grpSpPr>
          <a:xfrm>
            <a:off x="4638995" y="1242655"/>
            <a:ext cx="1377715" cy="1225072"/>
            <a:chOff x="6518189" y="8197565"/>
            <a:chExt cx="2755430" cy="2450143"/>
          </a:xfrm>
        </p:grpSpPr>
        <p:sp>
          <p:nvSpPr>
            <p:cNvPr id="801" name="TextBox 800">
              <a:extLst>
                <a:ext uri="{FF2B5EF4-FFF2-40B4-BE49-F238E27FC236}">
                  <a16:creationId xmlns:a16="http://schemas.microsoft.com/office/drawing/2014/main" id="{8876887E-C24F-2743-A601-C2730435DA63}"/>
                </a:ext>
              </a:extLst>
            </p:cNvPr>
            <p:cNvSpPr txBox="1"/>
            <p:nvPr/>
          </p:nvSpPr>
          <p:spPr>
            <a:xfrm>
              <a:off x="7140817" y="8197565"/>
              <a:ext cx="893194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03</a:t>
              </a:r>
            </a:p>
          </p:txBody>
        </p:sp>
        <p:sp>
          <p:nvSpPr>
            <p:cNvPr id="802" name="Subtitle 2">
              <a:extLst>
                <a:ext uri="{FF2B5EF4-FFF2-40B4-BE49-F238E27FC236}">
                  <a16:creationId xmlns:a16="http://schemas.microsoft.com/office/drawing/2014/main" id="{3F5F8DDB-1FDB-C14B-B839-C63970B8069A}"/>
                </a:ext>
              </a:extLst>
            </p:cNvPr>
            <p:cNvSpPr txBox="1">
              <a:spLocks/>
            </p:cNvSpPr>
            <p:nvPr/>
          </p:nvSpPr>
          <p:spPr>
            <a:xfrm>
              <a:off x="6544015" y="9724378"/>
              <a:ext cx="2729604" cy="923330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Estudar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boas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práticas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de mercado/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metodologias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(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certificações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).</a:t>
              </a:r>
            </a:p>
          </p:txBody>
        </p:sp>
        <p:sp>
          <p:nvSpPr>
            <p:cNvPr id="803" name="TextBox 802">
              <a:extLst>
                <a:ext uri="{FF2B5EF4-FFF2-40B4-BE49-F238E27FC236}">
                  <a16:creationId xmlns:a16="http://schemas.microsoft.com/office/drawing/2014/main" id="{DDF11872-F6F7-0247-8D78-6008B6790F1D}"/>
                </a:ext>
              </a:extLst>
            </p:cNvPr>
            <p:cNvSpPr txBox="1"/>
            <p:nvPr/>
          </p:nvSpPr>
          <p:spPr>
            <a:xfrm>
              <a:off x="6518189" y="8929907"/>
              <a:ext cx="2472472" cy="80022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CONHECIMENTO</a:t>
              </a:r>
            </a:p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TÉCNICO </a:t>
              </a:r>
            </a:p>
          </p:txBody>
        </p:sp>
        <p:cxnSp>
          <p:nvCxnSpPr>
            <p:cNvPr id="804" name="Straight Connector 803">
              <a:extLst>
                <a:ext uri="{FF2B5EF4-FFF2-40B4-BE49-F238E27FC236}">
                  <a16:creationId xmlns:a16="http://schemas.microsoft.com/office/drawing/2014/main" id="{DAF3CDAA-8900-7D4E-95E0-2650FE225CC6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5" name="Group 804">
            <a:extLst>
              <a:ext uri="{FF2B5EF4-FFF2-40B4-BE49-F238E27FC236}">
                <a16:creationId xmlns:a16="http://schemas.microsoft.com/office/drawing/2014/main" id="{3CBB6120-141F-5B4E-A73E-D51761018D58}"/>
              </a:ext>
            </a:extLst>
          </p:cNvPr>
          <p:cNvGrpSpPr/>
          <p:nvPr/>
        </p:nvGrpSpPr>
        <p:grpSpPr>
          <a:xfrm>
            <a:off x="6504162" y="1242655"/>
            <a:ext cx="1348606" cy="1074014"/>
            <a:chOff x="6319227" y="8197565"/>
            <a:chExt cx="2697211" cy="2148027"/>
          </a:xfrm>
        </p:grpSpPr>
        <p:sp>
          <p:nvSpPr>
            <p:cNvPr id="806" name="TextBox 805">
              <a:extLst>
                <a:ext uri="{FF2B5EF4-FFF2-40B4-BE49-F238E27FC236}">
                  <a16:creationId xmlns:a16="http://schemas.microsoft.com/office/drawing/2014/main" id="{23C711EB-2757-B84A-B353-64B832C10E74}"/>
                </a:ext>
              </a:extLst>
            </p:cNvPr>
            <p:cNvSpPr txBox="1"/>
            <p:nvPr/>
          </p:nvSpPr>
          <p:spPr>
            <a:xfrm>
              <a:off x="7119979" y="8197565"/>
              <a:ext cx="934872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04</a:t>
              </a:r>
            </a:p>
          </p:txBody>
        </p:sp>
        <p:sp>
          <p:nvSpPr>
            <p:cNvPr id="807" name="Subtitle 2">
              <a:extLst>
                <a:ext uri="{FF2B5EF4-FFF2-40B4-BE49-F238E27FC236}">
                  <a16:creationId xmlns:a16="http://schemas.microsoft.com/office/drawing/2014/main" id="{9170FEC8-DA4E-E044-A6D7-DC6089277E7C}"/>
                </a:ext>
              </a:extLst>
            </p:cNvPr>
            <p:cNvSpPr txBox="1">
              <a:spLocks/>
            </p:cNvSpPr>
            <p:nvPr/>
          </p:nvSpPr>
          <p:spPr>
            <a:xfrm>
              <a:off x="6319227" y="9699262"/>
              <a:ext cx="2697211" cy="646330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Conhecer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diferentes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segmentos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negócio</a:t>
              </a: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endParaRPr>
            </a:p>
          </p:txBody>
        </p:sp>
        <p:sp>
          <p:nvSpPr>
            <p:cNvPr id="808" name="TextBox 807">
              <a:extLst>
                <a:ext uri="{FF2B5EF4-FFF2-40B4-BE49-F238E27FC236}">
                  <a16:creationId xmlns:a16="http://schemas.microsoft.com/office/drawing/2014/main" id="{A1E06ED9-195E-FD4D-A602-53916FFB6A7A}"/>
                </a:ext>
              </a:extLst>
            </p:cNvPr>
            <p:cNvSpPr txBox="1"/>
            <p:nvPr/>
          </p:nvSpPr>
          <p:spPr>
            <a:xfrm>
              <a:off x="6518189" y="9007257"/>
              <a:ext cx="2334613" cy="80022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EXPERIÊNCIA</a:t>
              </a:r>
            </a:p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DIVERSIFICADA</a:t>
              </a:r>
            </a:p>
          </p:txBody>
        </p:sp>
        <p:cxnSp>
          <p:nvCxnSpPr>
            <p:cNvPr id="809" name="Straight Connector 808">
              <a:extLst>
                <a:ext uri="{FF2B5EF4-FFF2-40B4-BE49-F238E27FC236}">
                  <a16:creationId xmlns:a16="http://schemas.microsoft.com/office/drawing/2014/main" id="{9E2D5F3A-7F0F-1C4D-B4F2-5EF51912BBFC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0" name="Group 809">
            <a:extLst>
              <a:ext uri="{FF2B5EF4-FFF2-40B4-BE49-F238E27FC236}">
                <a16:creationId xmlns:a16="http://schemas.microsoft.com/office/drawing/2014/main" id="{272C7477-D1D0-F246-9681-93A5427B0BC8}"/>
              </a:ext>
            </a:extLst>
          </p:cNvPr>
          <p:cNvGrpSpPr/>
          <p:nvPr/>
        </p:nvGrpSpPr>
        <p:grpSpPr>
          <a:xfrm>
            <a:off x="7957935" y="2559784"/>
            <a:ext cx="1304973" cy="1222160"/>
            <a:chOff x="6518189" y="8197565"/>
            <a:chExt cx="2609946" cy="2444319"/>
          </a:xfrm>
        </p:grpSpPr>
        <p:sp>
          <p:nvSpPr>
            <p:cNvPr id="811" name="TextBox 810">
              <a:extLst>
                <a:ext uri="{FF2B5EF4-FFF2-40B4-BE49-F238E27FC236}">
                  <a16:creationId xmlns:a16="http://schemas.microsoft.com/office/drawing/2014/main" id="{2216BBEA-15F6-8945-83C7-8C1572E7D815}"/>
                </a:ext>
              </a:extLst>
            </p:cNvPr>
            <p:cNvSpPr txBox="1"/>
            <p:nvPr/>
          </p:nvSpPr>
          <p:spPr>
            <a:xfrm>
              <a:off x="7127993" y="8197565"/>
              <a:ext cx="918842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05</a:t>
              </a:r>
            </a:p>
          </p:txBody>
        </p:sp>
        <p:sp>
          <p:nvSpPr>
            <p:cNvPr id="812" name="Subtitle 2">
              <a:extLst>
                <a:ext uri="{FF2B5EF4-FFF2-40B4-BE49-F238E27FC236}">
                  <a16:creationId xmlns:a16="http://schemas.microsoft.com/office/drawing/2014/main" id="{A6482032-6BBE-EB4E-AC34-12839BA7ED07}"/>
                </a:ext>
              </a:extLst>
            </p:cNvPr>
            <p:cNvSpPr txBox="1">
              <a:spLocks/>
            </p:cNvSpPr>
            <p:nvPr/>
          </p:nvSpPr>
          <p:spPr>
            <a:xfrm>
              <a:off x="6614813" y="9995554"/>
              <a:ext cx="2513322" cy="646330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Entender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as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principais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“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dores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do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negócio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”,</a:t>
              </a:r>
            </a:p>
          </p:txBody>
        </p:sp>
        <p:sp>
          <p:nvSpPr>
            <p:cNvPr id="813" name="TextBox 812">
              <a:extLst>
                <a:ext uri="{FF2B5EF4-FFF2-40B4-BE49-F238E27FC236}">
                  <a16:creationId xmlns:a16="http://schemas.microsoft.com/office/drawing/2014/main" id="{003888AB-A9BB-A64F-8AA8-B076FA9DF5A4}"/>
                </a:ext>
              </a:extLst>
            </p:cNvPr>
            <p:cNvSpPr txBox="1"/>
            <p:nvPr/>
          </p:nvSpPr>
          <p:spPr>
            <a:xfrm>
              <a:off x="6518189" y="9026917"/>
              <a:ext cx="2286524" cy="80022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COMPREENDER</a:t>
              </a:r>
            </a:p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AS DORES</a:t>
              </a:r>
            </a:p>
          </p:txBody>
        </p:sp>
        <p:cxnSp>
          <p:nvCxnSpPr>
            <p:cNvPr id="814" name="Straight Connector 813">
              <a:extLst>
                <a:ext uri="{FF2B5EF4-FFF2-40B4-BE49-F238E27FC236}">
                  <a16:creationId xmlns:a16="http://schemas.microsoft.com/office/drawing/2014/main" id="{EBDD54FC-36EC-974C-BEB4-F94FD73F56EC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5" name="Group 814">
            <a:extLst>
              <a:ext uri="{FF2B5EF4-FFF2-40B4-BE49-F238E27FC236}">
                <a16:creationId xmlns:a16="http://schemas.microsoft.com/office/drawing/2014/main" id="{50B1FD4B-B2E1-DF4E-902F-351A5E0A5002}"/>
              </a:ext>
            </a:extLst>
          </p:cNvPr>
          <p:cNvGrpSpPr/>
          <p:nvPr/>
        </p:nvGrpSpPr>
        <p:grpSpPr>
          <a:xfrm>
            <a:off x="7743509" y="4609769"/>
            <a:ext cx="1341052" cy="1193401"/>
            <a:chOff x="6262234" y="8197565"/>
            <a:chExt cx="2682104" cy="2386802"/>
          </a:xfrm>
        </p:grpSpPr>
        <p:sp>
          <p:nvSpPr>
            <p:cNvPr id="816" name="TextBox 815">
              <a:extLst>
                <a:ext uri="{FF2B5EF4-FFF2-40B4-BE49-F238E27FC236}">
                  <a16:creationId xmlns:a16="http://schemas.microsoft.com/office/drawing/2014/main" id="{F5FE790D-D8F4-224B-A2B2-30698AA715C8}"/>
                </a:ext>
              </a:extLst>
            </p:cNvPr>
            <p:cNvSpPr txBox="1"/>
            <p:nvPr/>
          </p:nvSpPr>
          <p:spPr>
            <a:xfrm>
              <a:off x="7131200" y="8197565"/>
              <a:ext cx="912430" cy="769442"/>
            </a:xfrm>
            <a:prstGeom prst="rect">
              <a:avLst/>
            </a:prstGeom>
            <a:noFill/>
          </p:spPr>
          <p:txBody>
            <a:bodyPr wrap="none" lIns="45720" tIns="22860" rIns="45720" bIns="22860" rtlCol="0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06</a:t>
              </a:r>
            </a:p>
          </p:txBody>
        </p:sp>
        <p:sp>
          <p:nvSpPr>
            <p:cNvPr id="817" name="Subtitle 2">
              <a:extLst>
                <a:ext uri="{FF2B5EF4-FFF2-40B4-BE49-F238E27FC236}">
                  <a16:creationId xmlns:a16="http://schemas.microsoft.com/office/drawing/2014/main" id="{41E96E01-7D78-0544-B440-3073E0A1F586}"/>
                </a:ext>
              </a:extLst>
            </p:cNvPr>
            <p:cNvSpPr txBox="1">
              <a:spLocks/>
            </p:cNvSpPr>
            <p:nvPr/>
          </p:nvSpPr>
          <p:spPr>
            <a:xfrm>
              <a:off x="6262234" y="9661037"/>
              <a:ext cx="2682104" cy="923330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Realizar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recomendações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de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curto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,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médio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e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longo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 </a:t>
              </a:r>
              <a:r>
                <a:rPr kumimoji="0" lang="en-US" sz="9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prazo</a:t>
              </a: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Lato Light" panose="020F0502020204030203" pitchFamily="34" charset="0"/>
                  <a:cs typeface="Mukta ExtraLight" panose="020B0000000000000000" pitchFamily="34" charset="77"/>
                </a:rPr>
                <a:t>.</a:t>
              </a:r>
            </a:p>
          </p:txBody>
        </p:sp>
        <p:sp>
          <p:nvSpPr>
            <p:cNvPr id="818" name="TextBox 817">
              <a:extLst>
                <a:ext uri="{FF2B5EF4-FFF2-40B4-BE49-F238E27FC236}">
                  <a16:creationId xmlns:a16="http://schemas.microsoft.com/office/drawing/2014/main" id="{0D8AE676-8E52-3142-B8E2-8EB2B3869302}"/>
                </a:ext>
              </a:extLst>
            </p:cNvPr>
            <p:cNvSpPr txBox="1"/>
            <p:nvPr/>
          </p:nvSpPr>
          <p:spPr>
            <a:xfrm>
              <a:off x="6518190" y="8867119"/>
              <a:ext cx="2017218" cy="800220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ENTREGAR </a:t>
              </a:r>
            </a:p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RESULTADOS</a:t>
              </a:r>
            </a:p>
          </p:txBody>
        </p:sp>
        <p:cxnSp>
          <p:nvCxnSpPr>
            <p:cNvPr id="819" name="Straight Connector 818">
              <a:extLst>
                <a:ext uri="{FF2B5EF4-FFF2-40B4-BE49-F238E27FC236}">
                  <a16:creationId xmlns:a16="http://schemas.microsoft.com/office/drawing/2014/main" id="{DB6B9752-69E2-6C49-8C66-D040378F552D}"/>
                </a:ext>
              </a:extLst>
            </p:cNvPr>
            <p:cNvCxnSpPr/>
            <p:nvPr/>
          </p:nvCxnSpPr>
          <p:spPr>
            <a:xfrm>
              <a:off x="6607763" y="8951979"/>
              <a:ext cx="1840992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Shape 61929">
            <a:extLst>
              <a:ext uri="{FF2B5EF4-FFF2-40B4-BE49-F238E27FC236}">
                <a16:creationId xmlns:a16="http://schemas.microsoft.com/office/drawing/2014/main" id="{37F3ED4B-96E9-4DFE-A101-252BCCE37DB4}"/>
              </a:ext>
            </a:extLst>
          </p:cNvPr>
          <p:cNvSpPr/>
          <p:nvPr/>
        </p:nvSpPr>
        <p:spPr>
          <a:xfrm>
            <a:off x="5038240" y="2962464"/>
            <a:ext cx="1853404" cy="34409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27" h="21569" extrusionOk="0">
                <a:moveTo>
                  <a:pt x="11848" y="7"/>
                </a:moveTo>
                <a:cubicBezTo>
                  <a:pt x="10987" y="-31"/>
                  <a:pt x="10174" y="99"/>
                  <a:pt x="9482" y="324"/>
                </a:cubicBezTo>
                <a:cubicBezTo>
                  <a:pt x="8811" y="543"/>
                  <a:pt x="8230" y="859"/>
                  <a:pt x="8019" y="1257"/>
                </a:cubicBezTo>
                <a:cubicBezTo>
                  <a:pt x="7875" y="1527"/>
                  <a:pt x="7918" y="1812"/>
                  <a:pt x="8142" y="2070"/>
                </a:cubicBezTo>
                <a:cubicBezTo>
                  <a:pt x="7993" y="2126"/>
                  <a:pt x="7880" y="2202"/>
                  <a:pt x="7818" y="2287"/>
                </a:cubicBezTo>
                <a:cubicBezTo>
                  <a:pt x="7690" y="2461"/>
                  <a:pt x="7780" y="2647"/>
                  <a:pt x="7780" y="2828"/>
                </a:cubicBezTo>
                <a:cubicBezTo>
                  <a:pt x="7780" y="3036"/>
                  <a:pt x="7802" y="3275"/>
                  <a:pt x="8190" y="3312"/>
                </a:cubicBezTo>
                <a:cubicBezTo>
                  <a:pt x="8329" y="3325"/>
                  <a:pt x="8467" y="3296"/>
                  <a:pt x="8547" y="3240"/>
                </a:cubicBezTo>
                <a:cubicBezTo>
                  <a:pt x="8448" y="3505"/>
                  <a:pt x="8560" y="3777"/>
                  <a:pt x="8841" y="4009"/>
                </a:cubicBezTo>
                <a:cubicBezTo>
                  <a:pt x="8966" y="4112"/>
                  <a:pt x="9128" y="4209"/>
                  <a:pt x="9178" y="4326"/>
                </a:cubicBezTo>
                <a:cubicBezTo>
                  <a:pt x="9179" y="4324"/>
                  <a:pt x="9182" y="4321"/>
                  <a:pt x="9183" y="4319"/>
                </a:cubicBezTo>
                <a:cubicBezTo>
                  <a:pt x="9214" y="4548"/>
                  <a:pt x="9346" y="4771"/>
                  <a:pt x="9572" y="4973"/>
                </a:cubicBezTo>
                <a:cubicBezTo>
                  <a:pt x="9724" y="5108"/>
                  <a:pt x="9918" y="5232"/>
                  <a:pt x="10143" y="5341"/>
                </a:cubicBezTo>
                <a:cubicBezTo>
                  <a:pt x="10146" y="5407"/>
                  <a:pt x="10151" y="5471"/>
                  <a:pt x="10158" y="5537"/>
                </a:cubicBezTo>
                <a:cubicBezTo>
                  <a:pt x="10202" y="5932"/>
                  <a:pt x="10330" y="6326"/>
                  <a:pt x="10535" y="6710"/>
                </a:cubicBezTo>
                <a:cubicBezTo>
                  <a:pt x="10612" y="6537"/>
                  <a:pt x="10715" y="6366"/>
                  <a:pt x="10840" y="6200"/>
                </a:cubicBezTo>
                <a:cubicBezTo>
                  <a:pt x="11028" y="5949"/>
                  <a:pt x="11266" y="5710"/>
                  <a:pt x="11556" y="5482"/>
                </a:cubicBezTo>
                <a:cubicBezTo>
                  <a:pt x="12108" y="5355"/>
                  <a:pt x="12576" y="5155"/>
                  <a:pt x="12904" y="4906"/>
                </a:cubicBezTo>
                <a:cubicBezTo>
                  <a:pt x="13132" y="4733"/>
                  <a:pt x="13257" y="4535"/>
                  <a:pt x="13331" y="4335"/>
                </a:cubicBezTo>
                <a:cubicBezTo>
                  <a:pt x="13364" y="4245"/>
                  <a:pt x="13411" y="4157"/>
                  <a:pt x="13411" y="4065"/>
                </a:cubicBezTo>
                <a:cubicBezTo>
                  <a:pt x="13424" y="4080"/>
                  <a:pt x="13427" y="4096"/>
                  <a:pt x="13439" y="4111"/>
                </a:cubicBezTo>
                <a:cubicBezTo>
                  <a:pt x="13492" y="4060"/>
                  <a:pt x="13553" y="4009"/>
                  <a:pt x="13607" y="3958"/>
                </a:cubicBezTo>
                <a:cubicBezTo>
                  <a:pt x="13784" y="3794"/>
                  <a:pt x="13864" y="3610"/>
                  <a:pt x="13849" y="3425"/>
                </a:cubicBezTo>
                <a:cubicBezTo>
                  <a:pt x="14004" y="3411"/>
                  <a:pt x="14146" y="3374"/>
                  <a:pt x="14254" y="3318"/>
                </a:cubicBezTo>
                <a:cubicBezTo>
                  <a:pt x="14484" y="3198"/>
                  <a:pt x="14511" y="3030"/>
                  <a:pt x="14543" y="2877"/>
                </a:cubicBezTo>
                <a:cubicBezTo>
                  <a:pt x="14579" y="2700"/>
                  <a:pt x="14624" y="2524"/>
                  <a:pt x="14671" y="2344"/>
                </a:cubicBezTo>
                <a:cubicBezTo>
                  <a:pt x="14674" y="2160"/>
                  <a:pt x="14680" y="1976"/>
                  <a:pt x="14686" y="1793"/>
                </a:cubicBezTo>
                <a:cubicBezTo>
                  <a:pt x="14692" y="1611"/>
                  <a:pt x="14700" y="1426"/>
                  <a:pt x="14633" y="1245"/>
                </a:cubicBezTo>
                <a:cubicBezTo>
                  <a:pt x="14388" y="576"/>
                  <a:pt x="13253" y="68"/>
                  <a:pt x="11848" y="7"/>
                </a:cubicBezTo>
                <a:close/>
                <a:moveTo>
                  <a:pt x="13620" y="4561"/>
                </a:moveTo>
                <a:cubicBezTo>
                  <a:pt x="13624" y="4605"/>
                  <a:pt x="13640" y="4649"/>
                  <a:pt x="13635" y="4694"/>
                </a:cubicBezTo>
                <a:cubicBezTo>
                  <a:pt x="13602" y="4983"/>
                  <a:pt x="13383" y="5263"/>
                  <a:pt x="13374" y="5554"/>
                </a:cubicBezTo>
                <a:cubicBezTo>
                  <a:pt x="13370" y="5673"/>
                  <a:pt x="13402" y="5791"/>
                  <a:pt x="13374" y="5910"/>
                </a:cubicBezTo>
                <a:cubicBezTo>
                  <a:pt x="13328" y="6101"/>
                  <a:pt x="13136" y="6274"/>
                  <a:pt x="12941" y="6442"/>
                </a:cubicBezTo>
                <a:cubicBezTo>
                  <a:pt x="12504" y="6817"/>
                  <a:pt x="12047" y="7187"/>
                  <a:pt x="11641" y="7571"/>
                </a:cubicBezTo>
                <a:cubicBezTo>
                  <a:pt x="11337" y="7859"/>
                  <a:pt x="11060" y="8153"/>
                  <a:pt x="10814" y="8453"/>
                </a:cubicBezTo>
                <a:lnTo>
                  <a:pt x="9613" y="7427"/>
                </a:lnTo>
                <a:lnTo>
                  <a:pt x="9246" y="7139"/>
                </a:lnTo>
                <a:cubicBezTo>
                  <a:pt x="8753" y="6894"/>
                  <a:pt x="8479" y="6568"/>
                  <a:pt x="8479" y="6228"/>
                </a:cubicBezTo>
                <a:cubicBezTo>
                  <a:pt x="8479" y="6063"/>
                  <a:pt x="8544" y="5903"/>
                  <a:pt x="8612" y="5743"/>
                </a:cubicBezTo>
                <a:cubicBezTo>
                  <a:pt x="8686" y="5568"/>
                  <a:pt x="8766" y="5391"/>
                  <a:pt x="8841" y="5215"/>
                </a:cubicBezTo>
                <a:cubicBezTo>
                  <a:pt x="8922" y="5024"/>
                  <a:pt x="8988" y="4832"/>
                  <a:pt x="9060" y="4639"/>
                </a:cubicBezTo>
                <a:cubicBezTo>
                  <a:pt x="8860" y="4823"/>
                  <a:pt x="8475" y="4978"/>
                  <a:pt x="8207" y="5149"/>
                </a:cubicBezTo>
                <a:cubicBezTo>
                  <a:pt x="8128" y="5199"/>
                  <a:pt x="8049" y="5249"/>
                  <a:pt x="7976" y="5301"/>
                </a:cubicBezTo>
                <a:cubicBezTo>
                  <a:pt x="7536" y="5262"/>
                  <a:pt x="7083" y="5262"/>
                  <a:pt x="6644" y="5301"/>
                </a:cubicBezTo>
                <a:cubicBezTo>
                  <a:pt x="6038" y="5355"/>
                  <a:pt x="5468" y="5481"/>
                  <a:pt x="5032" y="5690"/>
                </a:cubicBezTo>
                <a:cubicBezTo>
                  <a:pt x="4894" y="5756"/>
                  <a:pt x="4772" y="5831"/>
                  <a:pt x="4655" y="5905"/>
                </a:cubicBezTo>
                <a:cubicBezTo>
                  <a:pt x="3825" y="6432"/>
                  <a:pt x="3036" y="7007"/>
                  <a:pt x="2800" y="7658"/>
                </a:cubicBezTo>
                <a:cubicBezTo>
                  <a:pt x="2498" y="8489"/>
                  <a:pt x="2632" y="11453"/>
                  <a:pt x="2515" y="12235"/>
                </a:cubicBezTo>
                <a:cubicBezTo>
                  <a:pt x="2411" y="12939"/>
                  <a:pt x="1162" y="16013"/>
                  <a:pt x="570" y="17290"/>
                </a:cubicBezTo>
                <a:cubicBezTo>
                  <a:pt x="-20" y="18563"/>
                  <a:pt x="-367" y="19657"/>
                  <a:pt x="627" y="20198"/>
                </a:cubicBezTo>
                <a:cubicBezTo>
                  <a:pt x="1621" y="20738"/>
                  <a:pt x="2679" y="20769"/>
                  <a:pt x="1988" y="20191"/>
                </a:cubicBezTo>
                <a:cubicBezTo>
                  <a:pt x="1296" y="19613"/>
                  <a:pt x="1361" y="19069"/>
                  <a:pt x="1822" y="19430"/>
                </a:cubicBezTo>
                <a:cubicBezTo>
                  <a:pt x="2282" y="19791"/>
                  <a:pt x="2819" y="20224"/>
                  <a:pt x="2878" y="19352"/>
                </a:cubicBezTo>
                <a:cubicBezTo>
                  <a:pt x="2936" y="18480"/>
                  <a:pt x="2777" y="17973"/>
                  <a:pt x="3071" y="17536"/>
                </a:cubicBezTo>
                <a:cubicBezTo>
                  <a:pt x="3365" y="17098"/>
                  <a:pt x="3770" y="18474"/>
                  <a:pt x="3599" y="21344"/>
                </a:cubicBezTo>
                <a:cubicBezTo>
                  <a:pt x="3593" y="21439"/>
                  <a:pt x="3594" y="21480"/>
                  <a:pt x="3589" y="21569"/>
                </a:cubicBezTo>
                <a:lnTo>
                  <a:pt x="17472" y="21569"/>
                </a:lnTo>
                <a:cubicBezTo>
                  <a:pt x="17517" y="20576"/>
                  <a:pt x="17552" y="19602"/>
                  <a:pt x="17522" y="19340"/>
                </a:cubicBezTo>
                <a:cubicBezTo>
                  <a:pt x="18142" y="19092"/>
                  <a:pt x="18936" y="18895"/>
                  <a:pt x="19081" y="17752"/>
                </a:cubicBezTo>
                <a:cubicBezTo>
                  <a:pt x="19225" y="16608"/>
                  <a:pt x="19371" y="15599"/>
                  <a:pt x="19875" y="14861"/>
                </a:cubicBezTo>
                <a:cubicBezTo>
                  <a:pt x="20407" y="14083"/>
                  <a:pt x="20756" y="13282"/>
                  <a:pt x="20961" y="12471"/>
                </a:cubicBezTo>
                <a:cubicBezTo>
                  <a:pt x="21233" y="11393"/>
                  <a:pt x="20579" y="10316"/>
                  <a:pt x="20556" y="9249"/>
                </a:cubicBezTo>
                <a:cubicBezTo>
                  <a:pt x="20534" y="8163"/>
                  <a:pt x="20856" y="7039"/>
                  <a:pt x="19943" y="6039"/>
                </a:cubicBezTo>
                <a:cubicBezTo>
                  <a:pt x="19821" y="5906"/>
                  <a:pt x="19676" y="5778"/>
                  <a:pt x="19463" y="5674"/>
                </a:cubicBezTo>
                <a:cubicBezTo>
                  <a:pt x="18965" y="5434"/>
                  <a:pt x="18304" y="5382"/>
                  <a:pt x="17617" y="5352"/>
                </a:cubicBezTo>
                <a:cubicBezTo>
                  <a:pt x="17005" y="5325"/>
                  <a:pt x="16389" y="5304"/>
                  <a:pt x="15775" y="5301"/>
                </a:cubicBezTo>
                <a:cubicBezTo>
                  <a:pt x="15622" y="5281"/>
                  <a:pt x="15471" y="5257"/>
                  <a:pt x="15330" y="5221"/>
                </a:cubicBezTo>
                <a:cubicBezTo>
                  <a:pt x="14808" y="5092"/>
                  <a:pt x="14437" y="4857"/>
                  <a:pt x="13982" y="4696"/>
                </a:cubicBezTo>
                <a:cubicBezTo>
                  <a:pt x="13857" y="4652"/>
                  <a:pt x="13732" y="4608"/>
                  <a:pt x="13620" y="4561"/>
                </a:cubicBezTo>
                <a:close/>
                <a:moveTo>
                  <a:pt x="10591" y="7110"/>
                </a:moveTo>
                <a:cubicBezTo>
                  <a:pt x="10510" y="7110"/>
                  <a:pt x="10429" y="7126"/>
                  <a:pt x="10367" y="7155"/>
                </a:cubicBezTo>
                <a:cubicBezTo>
                  <a:pt x="10243" y="7215"/>
                  <a:pt x="10243" y="7311"/>
                  <a:pt x="10367" y="7370"/>
                </a:cubicBezTo>
                <a:cubicBezTo>
                  <a:pt x="10490" y="7430"/>
                  <a:pt x="10691" y="7430"/>
                  <a:pt x="10814" y="7370"/>
                </a:cubicBezTo>
                <a:cubicBezTo>
                  <a:pt x="10938" y="7311"/>
                  <a:pt x="10938" y="7215"/>
                  <a:pt x="10814" y="7155"/>
                </a:cubicBezTo>
                <a:cubicBezTo>
                  <a:pt x="10753" y="7126"/>
                  <a:pt x="10672" y="7110"/>
                  <a:pt x="10591" y="7110"/>
                </a:cubicBezTo>
                <a:close/>
                <a:moveTo>
                  <a:pt x="17341" y="10421"/>
                </a:moveTo>
                <a:cubicBezTo>
                  <a:pt x="17845" y="10868"/>
                  <a:pt x="17732" y="11445"/>
                  <a:pt x="18035" y="11920"/>
                </a:cubicBezTo>
                <a:cubicBezTo>
                  <a:pt x="18386" y="12470"/>
                  <a:pt x="18333" y="13029"/>
                  <a:pt x="18183" y="13600"/>
                </a:cubicBezTo>
                <a:cubicBezTo>
                  <a:pt x="18151" y="13724"/>
                  <a:pt x="17306" y="14648"/>
                  <a:pt x="17326" y="14661"/>
                </a:cubicBezTo>
                <a:cubicBezTo>
                  <a:pt x="17013" y="14458"/>
                  <a:pt x="17046" y="14052"/>
                  <a:pt x="17006" y="13810"/>
                </a:cubicBezTo>
                <a:cubicBezTo>
                  <a:pt x="16944" y="13430"/>
                  <a:pt x="16768" y="13043"/>
                  <a:pt x="16732" y="12663"/>
                </a:cubicBezTo>
                <a:cubicBezTo>
                  <a:pt x="16663" y="11925"/>
                  <a:pt x="16879" y="11125"/>
                  <a:pt x="17341" y="10421"/>
                </a:cubicBezTo>
                <a:close/>
                <a:moveTo>
                  <a:pt x="5844" y="10494"/>
                </a:moveTo>
                <a:cubicBezTo>
                  <a:pt x="5844" y="10494"/>
                  <a:pt x="6209" y="11945"/>
                  <a:pt x="6178" y="12291"/>
                </a:cubicBezTo>
                <a:cubicBezTo>
                  <a:pt x="6147" y="12636"/>
                  <a:pt x="5473" y="12964"/>
                  <a:pt x="5288" y="13183"/>
                </a:cubicBezTo>
                <a:cubicBezTo>
                  <a:pt x="5286" y="13056"/>
                  <a:pt x="5426" y="12548"/>
                  <a:pt x="5568" y="11989"/>
                </a:cubicBezTo>
                <a:cubicBezTo>
                  <a:pt x="5709" y="11430"/>
                  <a:pt x="5850" y="10821"/>
                  <a:pt x="5844" y="1049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532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79" name="TextBox 42">
            <a:extLst>
              <a:ext uri="{FF2B5EF4-FFF2-40B4-BE49-F238E27FC236}">
                <a16:creationId xmlns:a16="http://schemas.microsoft.com/office/drawing/2014/main" id="{3017E018-E0A3-4324-8778-4C3661F01626}"/>
              </a:ext>
            </a:extLst>
          </p:cNvPr>
          <p:cNvSpPr txBox="1"/>
          <p:nvPr/>
        </p:nvSpPr>
        <p:spPr>
          <a:xfrm>
            <a:off x="3040739" y="162441"/>
            <a:ext cx="55980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Líder S&amp;OP </a:t>
            </a: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principais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Skills</a:t>
            </a:r>
          </a:p>
        </p:txBody>
      </p:sp>
      <p:sp>
        <p:nvSpPr>
          <p:cNvPr id="80" name="Retângulo 79">
            <a:extLst>
              <a:ext uri="{FF2B5EF4-FFF2-40B4-BE49-F238E27FC236}">
                <a16:creationId xmlns:a16="http://schemas.microsoft.com/office/drawing/2014/main" id="{6D1BD7E0-B042-472F-AECF-3DAF297DFAE4}"/>
              </a:ext>
            </a:extLst>
          </p:cNvPr>
          <p:cNvSpPr/>
          <p:nvPr/>
        </p:nvSpPr>
        <p:spPr>
          <a:xfrm>
            <a:off x="10857847" y="233083"/>
            <a:ext cx="744071" cy="588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Áudio 11">
            <a:hlinkClick r:id="" action="ppaction://media"/>
            <a:extLst>
              <a:ext uri="{FF2B5EF4-FFF2-40B4-BE49-F238E27FC236}">
                <a16:creationId xmlns:a16="http://schemas.microsoft.com/office/drawing/2014/main" id="{91D6F5EB-6A70-31B7-95F7-E739BA12AD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5398"/>
      </p:ext>
    </p:extLst>
  </p:cSld>
  <p:clrMapOvr>
    <a:masterClrMapping/>
  </p:clrMapOvr>
  <p:transition spd="med" advTm="5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Recomendação </a:t>
            </a:r>
            <a:r>
              <a:rPr kumimoji="0" lang="pt-BR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Assesment</a:t>
            </a:r>
            <a:endParaRPr kumimoji="0" lang="pt-BR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Áudio 8">
            <a:hlinkClick r:id="" action="ppaction://media"/>
            <a:extLst>
              <a:ext uri="{FF2B5EF4-FFF2-40B4-BE49-F238E27FC236}">
                <a16:creationId xmlns:a16="http://schemas.microsoft.com/office/drawing/2014/main" id="{059EDB14-A515-4641-A890-438B20C7D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09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5"/>
    </mc:Choice>
    <mc:Fallback xmlns="">
      <p:transition spd="slow" advTm="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>
            <a:extLst>
              <a:ext uri="{FF2B5EF4-FFF2-40B4-BE49-F238E27FC236}">
                <a16:creationId xmlns:a16="http://schemas.microsoft.com/office/drawing/2014/main" id="{07EC6331-90DC-4D14-9B4F-C87BA731CD43}"/>
              </a:ext>
            </a:extLst>
          </p:cNvPr>
          <p:cNvSpPr txBox="1"/>
          <p:nvPr/>
        </p:nvSpPr>
        <p:spPr>
          <a:xfrm>
            <a:off x="561664" y="1132913"/>
            <a:ext cx="10875541" cy="464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Aplicação do </a:t>
            </a: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Assesment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no líder do S&amp;OP para comparar o perfil ideal com o perfil atual e traçar plano de ação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EEA986A-F293-4416-9B76-46A4ADF6BE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8813" y="2024956"/>
            <a:ext cx="6614374" cy="4530394"/>
          </a:xfrm>
          <a:prstGeom prst="rect">
            <a:avLst/>
          </a:prstGeom>
        </p:spPr>
      </p:pic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782B39C7-FD6A-4595-8C30-02CE54C54F0F}"/>
              </a:ext>
            </a:extLst>
          </p:cNvPr>
          <p:cNvCxnSpPr/>
          <p:nvPr/>
        </p:nvCxnSpPr>
        <p:spPr>
          <a:xfrm>
            <a:off x="672530" y="912386"/>
            <a:ext cx="102537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DD80272-8B88-4ADC-A506-18615E311154}"/>
              </a:ext>
            </a:extLst>
          </p:cNvPr>
          <p:cNvSpPr txBox="1"/>
          <p:nvPr/>
        </p:nvSpPr>
        <p:spPr>
          <a:xfrm>
            <a:off x="672530" y="177437"/>
            <a:ext cx="499745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Metodologia de </a:t>
            </a:r>
            <a:r>
              <a:rPr kumimoji="0" lang="pt-BR" sz="3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Assesment</a:t>
            </a:r>
            <a:endParaRPr kumimoji="0" lang="pt-BR" sz="3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Áudio 10">
            <a:hlinkClick r:id="" action="ppaction://media"/>
            <a:extLst>
              <a:ext uri="{FF2B5EF4-FFF2-40B4-BE49-F238E27FC236}">
                <a16:creationId xmlns:a16="http://schemas.microsoft.com/office/drawing/2014/main" id="{F3C8439D-FFB6-5D7E-746E-706A9B6F76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62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"/>
    </mc:Choice>
    <mc:Fallback xmlns="">
      <p:transition spd="slow" advTm="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0B8E171-D8E5-4D20-B602-E8219B5DCAA5}"/>
              </a:ext>
            </a:extLst>
          </p:cNvPr>
          <p:cNvCxnSpPr/>
          <p:nvPr/>
        </p:nvCxnSpPr>
        <p:spPr>
          <a:xfrm>
            <a:off x="672530" y="698073"/>
            <a:ext cx="1025370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B85BF6DB-34B4-4AC4-A616-69EAC7849BA9}"/>
              </a:ext>
            </a:extLst>
          </p:cNvPr>
          <p:cNvSpPr txBox="1"/>
          <p:nvPr/>
        </p:nvSpPr>
        <p:spPr>
          <a:xfrm>
            <a:off x="627339" y="27193"/>
            <a:ext cx="697460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Perfil DISC ideal na liderança do S&amp;OP </a:t>
            </a:r>
          </a:p>
        </p:txBody>
      </p:sp>
      <p:cxnSp>
        <p:nvCxnSpPr>
          <p:cNvPr id="39" name="Conector reto 38">
            <a:extLst>
              <a:ext uri="{FF2B5EF4-FFF2-40B4-BE49-F238E27FC236}">
                <a16:creationId xmlns:a16="http://schemas.microsoft.com/office/drawing/2014/main" id="{838AB2E1-0B4A-4241-B791-45C4337821AE}"/>
              </a:ext>
            </a:extLst>
          </p:cNvPr>
          <p:cNvCxnSpPr/>
          <p:nvPr/>
        </p:nvCxnSpPr>
        <p:spPr>
          <a:xfrm flipV="1">
            <a:off x="2123770" y="2064777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>
            <a:extLst>
              <a:ext uri="{FF2B5EF4-FFF2-40B4-BE49-F238E27FC236}">
                <a16:creationId xmlns:a16="http://schemas.microsoft.com/office/drawing/2014/main" id="{6AB94574-101E-4271-AC20-06108EB4E80F}"/>
              </a:ext>
            </a:extLst>
          </p:cNvPr>
          <p:cNvCxnSpPr/>
          <p:nvPr/>
        </p:nvCxnSpPr>
        <p:spPr>
          <a:xfrm flipV="1">
            <a:off x="2143437" y="2335161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>
            <a:extLst>
              <a:ext uri="{FF2B5EF4-FFF2-40B4-BE49-F238E27FC236}">
                <a16:creationId xmlns:a16="http://schemas.microsoft.com/office/drawing/2014/main" id="{745BBCA8-5A7C-42B8-896B-F85D31C236A8}"/>
              </a:ext>
            </a:extLst>
          </p:cNvPr>
          <p:cNvCxnSpPr/>
          <p:nvPr/>
        </p:nvCxnSpPr>
        <p:spPr>
          <a:xfrm flipV="1">
            <a:off x="2128683" y="2600631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to 53">
            <a:extLst>
              <a:ext uri="{FF2B5EF4-FFF2-40B4-BE49-F238E27FC236}">
                <a16:creationId xmlns:a16="http://schemas.microsoft.com/office/drawing/2014/main" id="{97823402-86AF-4CB1-84F4-F7978EEFF430}"/>
              </a:ext>
            </a:extLst>
          </p:cNvPr>
          <p:cNvCxnSpPr/>
          <p:nvPr/>
        </p:nvCxnSpPr>
        <p:spPr>
          <a:xfrm flipV="1">
            <a:off x="2148350" y="2871015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>
            <a:extLst>
              <a:ext uri="{FF2B5EF4-FFF2-40B4-BE49-F238E27FC236}">
                <a16:creationId xmlns:a16="http://schemas.microsoft.com/office/drawing/2014/main" id="{729AEEF3-5CD7-4247-BFC0-06667F843321}"/>
              </a:ext>
            </a:extLst>
          </p:cNvPr>
          <p:cNvCxnSpPr/>
          <p:nvPr/>
        </p:nvCxnSpPr>
        <p:spPr>
          <a:xfrm flipV="1">
            <a:off x="2143437" y="3136485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to 55">
            <a:extLst>
              <a:ext uri="{FF2B5EF4-FFF2-40B4-BE49-F238E27FC236}">
                <a16:creationId xmlns:a16="http://schemas.microsoft.com/office/drawing/2014/main" id="{3FFC65A8-79AF-4090-A551-A7016E80BF77}"/>
              </a:ext>
            </a:extLst>
          </p:cNvPr>
          <p:cNvCxnSpPr/>
          <p:nvPr/>
        </p:nvCxnSpPr>
        <p:spPr>
          <a:xfrm flipV="1">
            <a:off x="2163104" y="3406869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to 56">
            <a:extLst>
              <a:ext uri="{FF2B5EF4-FFF2-40B4-BE49-F238E27FC236}">
                <a16:creationId xmlns:a16="http://schemas.microsoft.com/office/drawing/2014/main" id="{2CCEB1F4-3A0E-428A-9291-0C2D6E01D5C1}"/>
              </a:ext>
            </a:extLst>
          </p:cNvPr>
          <p:cNvCxnSpPr/>
          <p:nvPr/>
        </p:nvCxnSpPr>
        <p:spPr>
          <a:xfrm flipV="1">
            <a:off x="2148350" y="3672339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to 58">
            <a:extLst>
              <a:ext uri="{FF2B5EF4-FFF2-40B4-BE49-F238E27FC236}">
                <a16:creationId xmlns:a16="http://schemas.microsoft.com/office/drawing/2014/main" id="{9128138E-E408-4CA6-B8D6-36726A579DE5}"/>
              </a:ext>
            </a:extLst>
          </p:cNvPr>
          <p:cNvCxnSpPr/>
          <p:nvPr/>
        </p:nvCxnSpPr>
        <p:spPr>
          <a:xfrm flipV="1">
            <a:off x="2153269" y="3942723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to 59">
            <a:extLst>
              <a:ext uri="{FF2B5EF4-FFF2-40B4-BE49-F238E27FC236}">
                <a16:creationId xmlns:a16="http://schemas.microsoft.com/office/drawing/2014/main" id="{1BD056C8-87CD-4863-B6C7-5F4225A23986}"/>
              </a:ext>
            </a:extLst>
          </p:cNvPr>
          <p:cNvCxnSpPr/>
          <p:nvPr/>
        </p:nvCxnSpPr>
        <p:spPr>
          <a:xfrm flipV="1">
            <a:off x="2163110" y="4181236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to 60">
            <a:extLst>
              <a:ext uri="{FF2B5EF4-FFF2-40B4-BE49-F238E27FC236}">
                <a16:creationId xmlns:a16="http://schemas.microsoft.com/office/drawing/2014/main" id="{2F4F8F8F-5DFE-4CFA-811D-5E94D3F3296E}"/>
              </a:ext>
            </a:extLst>
          </p:cNvPr>
          <p:cNvCxnSpPr/>
          <p:nvPr/>
        </p:nvCxnSpPr>
        <p:spPr>
          <a:xfrm flipV="1">
            <a:off x="2148356" y="4446706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to 61">
            <a:extLst>
              <a:ext uri="{FF2B5EF4-FFF2-40B4-BE49-F238E27FC236}">
                <a16:creationId xmlns:a16="http://schemas.microsoft.com/office/drawing/2014/main" id="{26593E76-AB34-462B-B596-B44BBCB3B456}"/>
              </a:ext>
            </a:extLst>
          </p:cNvPr>
          <p:cNvCxnSpPr/>
          <p:nvPr/>
        </p:nvCxnSpPr>
        <p:spPr>
          <a:xfrm flipV="1">
            <a:off x="2168023" y="4717090"/>
            <a:ext cx="2610465" cy="1474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aixaDeTexto 62">
            <a:extLst>
              <a:ext uri="{FF2B5EF4-FFF2-40B4-BE49-F238E27FC236}">
                <a16:creationId xmlns:a16="http://schemas.microsoft.com/office/drawing/2014/main" id="{FFE6BC5C-2880-4F2B-94C2-B9FEB496A386}"/>
              </a:ext>
            </a:extLst>
          </p:cNvPr>
          <p:cNvSpPr txBox="1"/>
          <p:nvPr/>
        </p:nvSpPr>
        <p:spPr>
          <a:xfrm>
            <a:off x="2081985" y="4460931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64" name="CaixaDeTexto 63">
            <a:extLst>
              <a:ext uri="{FF2B5EF4-FFF2-40B4-BE49-F238E27FC236}">
                <a16:creationId xmlns:a16="http://schemas.microsoft.com/office/drawing/2014/main" id="{85B5569B-6ACF-420C-A5CA-F2F62CECB491}"/>
              </a:ext>
            </a:extLst>
          </p:cNvPr>
          <p:cNvSpPr txBox="1"/>
          <p:nvPr/>
        </p:nvSpPr>
        <p:spPr>
          <a:xfrm>
            <a:off x="2069702" y="2059821"/>
            <a:ext cx="5890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</a:p>
        </p:txBody>
      </p:sp>
      <p:sp>
        <p:nvSpPr>
          <p:cNvPr id="66" name="CaixaDeTexto 65">
            <a:extLst>
              <a:ext uri="{FF2B5EF4-FFF2-40B4-BE49-F238E27FC236}">
                <a16:creationId xmlns:a16="http://schemas.microsoft.com/office/drawing/2014/main" id="{ECE0ED46-6913-45BA-BE3A-BC4A7CF7F942}"/>
              </a:ext>
            </a:extLst>
          </p:cNvPr>
          <p:cNvSpPr txBox="1"/>
          <p:nvPr/>
        </p:nvSpPr>
        <p:spPr>
          <a:xfrm>
            <a:off x="2072154" y="4170879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67" name="CaixaDeTexto 66">
            <a:extLst>
              <a:ext uri="{FF2B5EF4-FFF2-40B4-BE49-F238E27FC236}">
                <a16:creationId xmlns:a16="http://schemas.microsoft.com/office/drawing/2014/main" id="{B02DD0DA-D792-40A3-B4F8-EEF13080F659}"/>
              </a:ext>
            </a:extLst>
          </p:cNvPr>
          <p:cNvSpPr txBox="1"/>
          <p:nvPr/>
        </p:nvSpPr>
        <p:spPr>
          <a:xfrm>
            <a:off x="2077070" y="3925075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43EDF317-9E9C-4819-8844-B6594C565B31}"/>
              </a:ext>
            </a:extLst>
          </p:cNvPr>
          <p:cNvSpPr txBox="1"/>
          <p:nvPr/>
        </p:nvSpPr>
        <p:spPr>
          <a:xfrm>
            <a:off x="2081990" y="3635021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69" name="CaixaDeTexto 68">
            <a:extLst>
              <a:ext uri="{FF2B5EF4-FFF2-40B4-BE49-F238E27FC236}">
                <a16:creationId xmlns:a16="http://schemas.microsoft.com/office/drawing/2014/main" id="{EC07E0D7-5D7B-4459-8564-6E85FBBDEEBE}"/>
              </a:ext>
            </a:extLst>
          </p:cNvPr>
          <p:cNvSpPr txBox="1"/>
          <p:nvPr/>
        </p:nvSpPr>
        <p:spPr>
          <a:xfrm>
            <a:off x="2072159" y="3389213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70" name="CaixaDeTexto 69">
            <a:extLst>
              <a:ext uri="{FF2B5EF4-FFF2-40B4-BE49-F238E27FC236}">
                <a16:creationId xmlns:a16="http://schemas.microsoft.com/office/drawing/2014/main" id="{EE91C113-A965-46A9-903D-5BC217808138}"/>
              </a:ext>
            </a:extLst>
          </p:cNvPr>
          <p:cNvSpPr txBox="1"/>
          <p:nvPr/>
        </p:nvSpPr>
        <p:spPr>
          <a:xfrm>
            <a:off x="2077079" y="3143407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sp>
        <p:nvSpPr>
          <p:cNvPr id="71" name="CaixaDeTexto 70">
            <a:extLst>
              <a:ext uri="{FF2B5EF4-FFF2-40B4-BE49-F238E27FC236}">
                <a16:creationId xmlns:a16="http://schemas.microsoft.com/office/drawing/2014/main" id="{756A572D-5F8D-4724-8121-1AC7268229B5}"/>
              </a:ext>
            </a:extLst>
          </p:cNvPr>
          <p:cNvSpPr txBox="1"/>
          <p:nvPr/>
        </p:nvSpPr>
        <p:spPr>
          <a:xfrm>
            <a:off x="2081995" y="2838605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72" name="CaixaDeTexto 71">
            <a:extLst>
              <a:ext uri="{FF2B5EF4-FFF2-40B4-BE49-F238E27FC236}">
                <a16:creationId xmlns:a16="http://schemas.microsoft.com/office/drawing/2014/main" id="{7386986C-662D-450B-B186-B78AC813F387}"/>
              </a:ext>
            </a:extLst>
          </p:cNvPr>
          <p:cNvSpPr txBox="1"/>
          <p:nvPr/>
        </p:nvSpPr>
        <p:spPr>
          <a:xfrm>
            <a:off x="2086913" y="2563301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sp>
        <p:nvSpPr>
          <p:cNvPr id="73" name="CaixaDeTexto 72">
            <a:extLst>
              <a:ext uri="{FF2B5EF4-FFF2-40B4-BE49-F238E27FC236}">
                <a16:creationId xmlns:a16="http://schemas.microsoft.com/office/drawing/2014/main" id="{45602833-0112-43CA-BBF2-619C4634E0B6}"/>
              </a:ext>
            </a:extLst>
          </p:cNvPr>
          <p:cNvSpPr txBox="1"/>
          <p:nvPr/>
        </p:nvSpPr>
        <p:spPr>
          <a:xfrm>
            <a:off x="2077081" y="2317493"/>
            <a:ext cx="368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sp>
        <p:nvSpPr>
          <p:cNvPr id="74" name="Retângulo 73">
            <a:extLst>
              <a:ext uri="{FF2B5EF4-FFF2-40B4-BE49-F238E27FC236}">
                <a16:creationId xmlns:a16="http://schemas.microsoft.com/office/drawing/2014/main" id="{F88B4DF9-79BE-44E3-AE6E-489954384FD4}"/>
              </a:ext>
            </a:extLst>
          </p:cNvPr>
          <p:cNvSpPr/>
          <p:nvPr/>
        </p:nvSpPr>
        <p:spPr>
          <a:xfrm>
            <a:off x="2455623" y="2918173"/>
            <a:ext cx="390818" cy="1798917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Retângulo 74">
            <a:extLst>
              <a:ext uri="{FF2B5EF4-FFF2-40B4-BE49-F238E27FC236}">
                <a16:creationId xmlns:a16="http://schemas.microsoft.com/office/drawing/2014/main" id="{F87E332C-ADED-42F8-95A9-3FA12F0633E7}"/>
              </a:ext>
            </a:extLst>
          </p:cNvPr>
          <p:cNvSpPr/>
          <p:nvPr/>
        </p:nvSpPr>
        <p:spPr>
          <a:xfrm>
            <a:off x="3006230" y="3136486"/>
            <a:ext cx="390818" cy="1587978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tângulo 75">
            <a:extLst>
              <a:ext uri="{FF2B5EF4-FFF2-40B4-BE49-F238E27FC236}">
                <a16:creationId xmlns:a16="http://schemas.microsoft.com/office/drawing/2014/main" id="{762D490D-4A10-45B5-91FC-D01F46F5741E}"/>
              </a:ext>
            </a:extLst>
          </p:cNvPr>
          <p:cNvSpPr/>
          <p:nvPr/>
        </p:nvSpPr>
        <p:spPr>
          <a:xfrm>
            <a:off x="3615831" y="3860933"/>
            <a:ext cx="390818" cy="84149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tângulo 76">
            <a:extLst>
              <a:ext uri="{FF2B5EF4-FFF2-40B4-BE49-F238E27FC236}">
                <a16:creationId xmlns:a16="http://schemas.microsoft.com/office/drawing/2014/main" id="{CDB20ED1-33A8-496F-8EB9-86398919A4BE}"/>
              </a:ext>
            </a:extLst>
          </p:cNvPr>
          <p:cNvSpPr/>
          <p:nvPr/>
        </p:nvSpPr>
        <p:spPr>
          <a:xfrm>
            <a:off x="4187326" y="3866266"/>
            <a:ext cx="390818" cy="856245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aixaDeTexto 77">
            <a:extLst>
              <a:ext uri="{FF2B5EF4-FFF2-40B4-BE49-F238E27FC236}">
                <a16:creationId xmlns:a16="http://schemas.microsoft.com/office/drawing/2014/main" id="{1EAAE6C7-6D22-4BE7-9236-4335234E42C5}"/>
              </a:ext>
            </a:extLst>
          </p:cNvPr>
          <p:cNvSpPr txBox="1"/>
          <p:nvPr/>
        </p:nvSpPr>
        <p:spPr>
          <a:xfrm>
            <a:off x="2418743" y="1489590"/>
            <a:ext cx="339213" cy="36933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</a:t>
            </a:r>
          </a:p>
        </p:txBody>
      </p:sp>
      <p:sp>
        <p:nvSpPr>
          <p:cNvPr id="79" name="CaixaDeTexto 78">
            <a:extLst>
              <a:ext uri="{FF2B5EF4-FFF2-40B4-BE49-F238E27FC236}">
                <a16:creationId xmlns:a16="http://schemas.microsoft.com/office/drawing/2014/main" id="{B339EB27-F645-4CDD-826A-A477719CA83A}"/>
              </a:ext>
            </a:extLst>
          </p:cNvPr>
          <p:cNvSpPr txBox="1"/>
          <p:nvPr/>
        </p:nvSpPr>
        <p:spPr>
          <a:xfrm>
            <a:off x="3013591" y="1494510"/>
            <a:ext cx="339213" cy="369332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</a:p>
        </p:txBody>
      </p:sp>
      <p:sp>
        <p:nvSpPr>
          <p:cNvPr id="80" name="CaixaDeTexto 79">
            <a:extLst>
              <a:ext uri="{FF2B5EF4-FFF2-40B4-BE49-F238E27FC236}">
                <a16:creationId xmlns:a16="http://schemas.microsoft.com/office/drawing/2014/main" id="{CB23CC1E-4263-4CCD-BC88-22FE4F6B5B53}"/>
              </a:ext>
            </a:extLst>
          </p:cNvPr>
          <p:cNvSpPr txBox="1"/>
          <p:nvPr/>
        </p:nvSpPr>
        <p:spPr>
          <a:xfrm>
            <a:off x="3623193" y="1484682"/>
            <a:ext cx="339213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</a:t>
            </a:r>
          </a:p>
        </p:txBody>
      </p:sp>
      <p:sp>
        <p:nvSpPr>
          <p:cNvPr id="81" name="CaixaDeTexto 80">
            <a:extLst>
              <a:ext uri="{FF2B5EF4-FFF2-40B4-BE49-F238E27FC236}">
                <a16:creationId xmlns:a16="http://schemas.microsoft.com/office/drawing/2014/main" id="{2643DC5C-DE4D-4C88-92BB-22100DDAEF30}"/>
              </a:ext>
            </a:extLst>
          </p:cNvPr>
          <p:cNvSpPr txBox="1"/>
          <p:nvPr/>
        </p:nvSpPr>
        <p:spPr>
          <a:xfrm>
            <a:off x="4232787" y="1489602"/>
            <a:ext cx="339213" cy="369332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3" name="CaixaDeTexto 112">
            <a:extLst>
              <a:ext uri="{FF2B5EF4-FFF2-40B4-BE49-F238E27FC236}">
                <a16:creationId xmlns:a16="http://schemas.microsoft.com/office/drawing/2014/main" id="{D089C256-E4DB-4C16-9513-F03EA82C9E94}"/>
              </a:ext>
            </a:extLst>
          </p:cNvPr>
          <p:cNvSpPr txBox="1"/>
          <p:nvPr/>
        </p:nvSpPr>
        <p:spPr>
          <a:xfrm>
            <a:off x="1779644" y="4996787"/>
            <a:ext cx="3766930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PERSUASIVO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FIRME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DISCIPLINADO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CONFIANTE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COMUNICADOR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14" name="Conector reto 113">
            <a:extLst>
              <a:ext uri="{FF2B5EF4-FFF2-40B4-BE49-F238E27FC236}">
                <a16:creationId xmlns:a16="http://schemas.microsoft.com/office/drawing/2014/main" id="{FE5A4BFB-01F0-4F81-AA8D-8EF18D383E74}"/>
              </a:ext>
            </a:extLst>
          </p:cNvPr>
          <p:cNvCxnSpPr>
            <a:cxnSpLocks/>
          </p:cNvCxnSpPr>
          <p:nvPr/>
        </p:nvCxnSpPr>
        <p:spPr>
          <a:xfrm flipV="1">
            <a:off x="1770572" y="3663159"/>
            <a:ext cx="3200920" cy="7374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CaixaDeTexto 116">
            <a:extLst>
              <a:ext uri="{FF2B5EF4-FFF2-40B4-BE49-F238E27FC236}">
                <a16:creationId xmlns:a16="http://schemas.microsoft.com/office/drawing/2014/main" id="{740BC49A-E628-4633-9B26-9E9ED008AC3F}"/>
              </a:ext>
            </a:extLst>
          </p:cNvPr>
          <p:cNvSpPr txBox="1"/>
          <p:nvPr/>
        </p:nvSpPr>
        <p:spPr>
          <a:xfrm>
            <a:off x="6374952" y="6370118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Teste de Perfil Comportamental DISC (mrcoach.com.br)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B2F872D1-B186-8D04-3215-FD92CC45F62D}"/>
              </a:ext>
            </a:extLst>
          </p:cNvPr>
          <p:cNvSpPr txBox="1"/>
          <p:nvPr/>
        </p:nvSpPr>
        <p:spPr>
          <a:xfrm>
            <a:off x="6374952" y="3219935"/>
            <a:ext cx="330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o D e o I precisam ser acima de 50% </a:t>
            </a:r>
          </a:p>
        </p:txBody>
      </p:sp>
      <p:pic>
        <p:nvPicPr>
          <p:cNvPr id="11" name="Áudio 10">
            <a:hlinkClick r:id="" action="ppaction://media"/>
            <a:extLst>
              <a:ext uri="{FF2B5EF4-FFF2-40B4-BE49-F238E27FC236}">
                <a16:creationId xmlns:a16="http://schemas.microsoft.com/office/drawing/2014/main" id="{25CEC918-5DBF-FF34-80D0-4145132A67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21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"/>
    </mc:Choice>
    <mc:Fallback xmlns="">
      <p:transition spd="slow" advTm="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3" grpId="0"/>
      <p:bldP spid="64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1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DF48E-A2F4-481F-AF90-621F5F52D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72" y="378289"/>
            <a:ext cx="6880641" cy="936162"/>
          </a:xfrm>
          <a:solidFill>
            <a:schemeClr val="bg1">
              <a:alpha val="38000"/>
            </a:schemeClr>
          </a:solidFill>
        </p:spPr>
        <p:txBody>
          <a:bodyPr>
            <a:normAutofit/>
          </a:bodyPr>
          <a:lstStyle/>
          <a:p>
            <a:r>
              <a:rPr lang="pt-BR" sz="6000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S&amp;OP na </a:t>
            </a:r>
            <a:r>
              <a:rPr lang="pt-BR" sz="5400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Hierarquia</a:t>
            </a:r>
            <a:endParaRPr lang="pt-BR" sz="6000" dirty="0">
              <a:solidFill>
                <a:schemeClr val="accent4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87E38AC1-B8AF-40EC-B9E2-10D6BC68555C}"/>
              </a:ext>
            </a:extLst>
          </p:cNvPr>
          <p:cNvSpPr/>
          <p:nvPr/>
        </p:nvSpPr>
        <p:spPr>
          <a:xfrm>
            <a:off x="191672" y="1571625"/>
            <a:ext cx="6566316" cy="4908086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580064D-1B20-4E85-A4D6-B891645B728E}"/>
              </a:ext>
            </a:extLst>
          </p:cNvPr>
          <p:cNvSpPr txBox="1"/>
          <p:nvPr/>
        </p:nvSpPr>
        <p:spPr>
          <a:xfrm>
            <a:off x="657224" y="2000251"/>
            <a:ext cx="54364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/>
              <a:t>Começa onde surgiu a iniciativa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E24BB5B-52DE-4291-B2CA-EE5DA56C141F}"/>
              </a:ext>
            </a:extLst>
          </p:cNvPr>
          <p:cNvSpPr txBox="1"/>
          <p:nvPr/>
        </p:nvSpPr>
        <p:spPr>
          <a:xfrm>
            <a:off x="489197" y="2824163"/>
            <a:ext cx="5772542" cy="255454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</a:rPr>
              <a:t>Após 6-9 ciclos recomenda-se: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Reportar para finanças buscando:</a:t>
            </a:r>
          </a:p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Neutralidade e Imparcialidade</a:t>
            </a:r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19C72044-0688-72D7-D7B4-868D302D65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584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"/>
    </mc:Choice>
    <mc:Fallback xmlns="">
      <p:transition spd="slow" advTm="1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 animBg="1"/>
      <p:bldP spid="10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D4762933-A548-FD47-AF69-0D51E9C2F0A8}"/>
              </a:ext>
            </a:extLst>
          </p:cNvPr>
          <p:cNvSpPr txBox="1"/>
          <p:nvPr/>
        </p:nvSpPr>
        <p:spPr>
          <a:xfrm>
            <a:off x="2046674" y="205394"/>
            <a:ext cx="809869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DEFINA OS PARTICIPANTES DO PROCESSO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B0A3A3C-E332-7549-B3F4-5CB47D525ECE}"/>
              </a:ext>
            </a:extLst>
          </p:cNvPr>
          <p:cNvSpPr txBox="1"/>
          <p:nvPr/>
        </p:nvSpPr>
        <p:spPr>
          <a:xfrm>
            <a:off x="4716459" y="787593"/>
            <a:ext cx="2759090" cy="27699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 defTabSz="914217"/>
            <a:r>
              <a:rPr lang="en-US" sz="1200" b="1" spc="150" dirty="0">
                <a:solidFill>
                  <a:srgbClr val="574D41"/>
                </a:solidFill>
                <a:latin typeface="Poppins Light" pitchFamily="2" charset="77"/>
                <a:cs typeface="Poppins Light" pitchFamily="2" charset="77"/>
              </a:rPr>
              <a:t>NÃO ESQUEÇA DOS BACKUPS</a:t>
            </a:r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62152A5A-5980-9E4C-AEBC-911E6746B063}"/>
              </a:ext>
            </a:extLst>
          </p:cNvPr>
          <p:cNvSpPr/>
          <p:nvPr/>
        </p:nvSpPr>
        <p:spPr>
          <a:xfrm>
            <a:off x="7969784" y="1185092"/>
            <a:ext cx="1616401" cy="410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17" y="3847"/>
                </a:moveTo>
                <a:lnTo>
                  <a:pt x="15583" y="3847"/>
                </a:lnTo>
                <a:cubicBezTo>
                  <a:pt x="18906" y="3847"/>
                  <a:pt x="21600" y="4905"/>
                  <a:pt x="21600" y="6209"/>
                </a:cubicBezTo>
                <a:lnTo>
                  <a:pt x="21600" y="11671"/>
                </a:lnTo>
                <a:cubicBezTo>
                  <a:pt x="21600" y="11672"/>
                  <a:pt x="21600" y="11672"/>
                  <a:pt x="21600" y="11672"/>
                </a:cubicBezTo>
                <a:cubicBezTo>
                  <a:pt x="21600" y="12119"/>
                  <a:pt x="20678" y="12480"/>
                  <a:pt x="19541" y="12480"/>
                </a:cubicBezTo>
                <a:cubicBezTo>
                  <a:pt x="18403" y="12480"/>
                  <a:pt x="17482" y="12119"/>
                  <a:pt x="17482" y="11672"/>
                </a:cubicBezTo>
                <a:lnTo>
                  <a:pt x="17481" y="11672"/>
                </a:lnTo>
                <a:lnTo>
                  <a:pt x="17481" y="6209"/>
                </a:lnTo>
                <a:lnTo>
                  <a:pt x="16526" y="6209"/>
                </a:lnTo>
                <a:lnTo>
                  <a:pt x="16526" y="20570"/>
                </a:lnTo>
                <a:lnTo>
                  <a:pt x="16526" y="20570"/>
                </a:lnTo>
                <a:cubicBezTo>
                  <a:pt x="16526" y="21139"/>
                  <a:pt x="15351" y="21600"/>
                  <a:pt x="13902" y="21600"/>
                </a:cubicBezTo>
                <a:cubicBezTo>
                  <a:pt x="12452" y="21600"/>
                  <a:pt x="11277" y="21139"/>
                  <a:pt x="11277" y="20570"/>
                </a:cubicBezTo>
                <a:lnTo>
                  <a:pt x="11277" y="13297"/>
                </a:lnTo>
                <a:lnTo>
                  <a:pt x="10323" y="13297"/>
                </a:lnTo>
                <a:lnTo>
                  <a:pt x="10323" y="20570"/>
                </a:lnTo>
                <a:cubicBezTo>
                  <a:pt x="10323" y="21139"/>
                  <a:pt x="9148" y="21600"/>
                  <a:pt x="7698" y="21600"/>
                </a:cubicBezTo>
                <a:cubicBezTo>
                  <a:pt x="6249" y="21600"/>
                  <a:pt x="5074" y="21139"/>
                  <a:pt x="5074" y="20570"/>
                </a:cubicBezTo>
                <a:lnTo>
                  <a:pt x="5073" y="20570"/>
                </a:lnTo>
                <a:lnTo>
                  <a:pt x="5073" y="6209"/>
                </a:lnTo>
                <a:lnTo>
                  <a:pt x="4118" y="6209"/>
                </a:lnTo>
                <a:lnTo>
                  <a:pt x="4118" y="11672"/>
                </a:lnTo>
                <a:cubicBezTo>
                  <a:pt x="4118" y="12119"/>
                  <a:pt x="3197" y="12480"/>
                  <a:pt x="2059" y="12480"/>
                </a:cubicBezTo>
                <a:cubicBezTo>
                  <a:pt x="922" y="12480"/>
                  <a:pt x="0" y="12119"/>
                  <a:pt x="0" y="11672"/>
                </a:cubicBezTo>
                <a:lnTo>
                  <a:pt x="0" y="6209"/>
                </a:lnTo>
                <a:cubicBezTo>
                  <a:pt x="0" y="4905"/>
                  <a:pt x="2694" y="3847"/>
                  <a:pt x="6017" y="3847"/>
                </a:cubicBezTo>
                <a:close/>
                <a:moveTo>
                  <a:pt x="6374" y="1746"/>
                </a:moveTo>
                <a:cubicBezTo>
                  <a:pt x="6374" y="2711"/>
                  <a:pt x="8365" y="3493"/>
                  <a:pt x="10823" y="3493"/>
                </a:cubicBezTo>
                <a:cubicBezTo>
                  <a:pt x="13280" y="3493"/>
                  <a:pt x="15272" y="2711"/>
                  <a:pt x="15272" y="1746"/>
                </a:cubicBezTo>
                <a:cubicBezTo>
                  <a:pt x="15272" y="782"/>
                  <a:pt x="13280" y="0"/>
                  <a:pt x="10823" y="0"/>
                </a:cubicBezTo>
                <a:cubicBezTo>
                  <a:pt x="8365" y="0"/>
                  <a:pt x="6374" y="782"/>
                  <a:pt x="6374" y="1746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BE8CB609-E4AE-994D-8594-229592EB9D72}"/>
              </a:ext>
            </a:extLst>
          </p:cNvPr>
          <p:cNvSpPr/>
          <p:nvPr/>
        </p:nvSpPr>
        <p:spPr>
          <a:xfrm>
            <a:off x="8293999" y="1482495"/>
            <a:ext cx="1616401" cy="410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17" y="3847"/>
                </a:moveTo>
                <a:lnTo>
                  <a:pt x="15583" y="3847"/>
                </a:lnTo>
                <a:cubicBezTo>
                  <a:pt x="18906" y="3847"/>
                  <a:pt x="21600" y="4905"/>
                  <a:pt x="21600" y="6209"/>
                </a:cubicBezTo>
                <a:lnTo>
                  <a:pt x="21600" y="11671"/>
                </a:lnTo>
                <a:cubicBezTo>
                  <a:pt x="21600" y="11672"/>
                  <a:pt x="21600" y="11672"/>
                  <a:pt x="21600" y="11672"/>
                </a:cubicBezTo>
                <a:cubicBezTo>
                  <a:pt x="21600" y="12119"/>
                  <a:pt x="20678" y="12480"/>
                  <a:pt x="19541" y="12480"/>
                </a:cubicBezTo>
                <a:cubicBezTo>
                  <a:pt x="18403" y="12480"/>
                  <a:pt x="17482" y="12119"/>
                  <a:pt x="17482" y="11672"/>
                </a:cubicBezTo>
                <a:lnTo>
                  <a:pt x="17481" y="11672"/>
                </a:lnTo>
                <a:lnTo>
                  <a:pt x="17481" y="6209"/>
                </a:lnTo>
                <a:lnTo>
                  <a:pt x="16526" y="6209"/>
                </a:lnTo>
                <a:lnTo>
                  <a:pt x="16526" y="20570"/>
                </a:lnTo>
                <a:lnTo>
                  <a:pt x="16526" y="20570"/>
                </a:lnTo>
                <a:cubicBezTo>
                  <a:pt x="16526" y="21139"/>
                  <a:pt x="15351" y="21600"/>
                  <a:pt x="13902" y="21600"/>
                </a:cubicBezTo>
                <a:cubicBezTo>
                  <a:pt x="12452" y="21600"/>
                  <a:pt x="11277" y="21139"/>
                  <a:pt x="11277" y="20570"/>
                </a:cubicBezTo>
                <a:lnTo>
                  <a:pt x="11277" y="13297"/>
                </a:lnTo>
                <a:lnTo>
                  <a:pt x="10323" y="13297"/>
                </a:lnTo>
                <a:lnTo>
                  <a:pt x="10323" y="20570"/>
                </a:lnTo>
                <a:cubicBezTo>
                  <a:pt x="10323" y="21139"/>
                  <a:pt x="9148" y="21600"/>
                  <a:pt x="7698" y="21600"/>
                </a:cubicBezTo>
                <a:cubicBezTo>
                  <a:pt x="6249" y="21600"/>
                  <a:pt x="5074" y="21139"/>
                  <a:pt x="5074" y="20570"/>
                </a:cubicBezTo>
                <a:lnTo>
                  <a:pt x="5073" y="20570"/>
                </a:lnTo>
                <a:lnTo>
                  <a:pt x="5073" y="6209"/>
                </a:lnTo>
                <a:lnTo>
                  <a:pt x="4118" y="6209"/>
                </a:lnTo>
                <a:lnTo>
                  <a:pt x="4118" y="11672"/>
                </a:lnTo>
                <a:cubicBezTo>
                  <a:pt x="4118" y="12119"/>
                  <a:pt x="3197" y="12480"/>
                  <a:pt x="2059" y="12480"/>
                </a:cubicBezTo>
                <a:cubicBezTo>
                  <a:pt x="922" y="12480"/>
                  <a:pt x="0" y="12119"/>
                  <a:pt x="0" y="11672"/>
                </a:cubicBezTo>
                <a:lnTo>
                  <a:pt x="0" y="6209"/>
                </a:lnTo>
                <a:cubicBezTo>
                  <a:pt x="0" y="4905"/>
                  <a:pt x="2694" y="3847"/>
                  <a:pt x="6017" y="3847"/>
                </a:cubicBezTo>
                <a:close/>
                <a:moveTo>
                  <a:pt x="6374" y="1746"/>
                </a:moveTo>
                <a:cubicBezTo>
                  <a:pt x="6374" y="2711"/>
                  <a:pt x="8365" y="3493"/>
                  <a:pt x="10823" y="3493"/>
                </a:cubicBezTo>
                <a:cubicBezTo>
                  <a:pt x="13280" y="3493"/>
                  <a:pt x="15272" y="2711"/>
                  <a:pt x="15272" y="1746"/>
                </a:cubicBezTo>
                <a:cubicBezTo>
                  <a:pt x="15272" y="782"/>
                  <a:pt x="13280" y="0"/>
                  <a:pt x="10823" y="0"/>
                </a:cubicBezTo>
                <a:cubicBezTo>
                  <a:pt x="8365" y="0"/>
                  <a:pt x="6374" y="782"/>
                  <a:pt x="6374" y="1746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909D4A7A-9CE7-884A-B57B-F58290AED95E}"/>
              </a:ext>
            </a:extLst>
          </p:cNvPr>
          <p:cNvSpPr/>
          <p:nvPr/>
        </p:nvSpPr>
        <p:spPr>
          <a:xfrm>
            <a:off x="8618214" y="1779898"/>
            <a:ext cx="1616401" cy="410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17" y="3847"/>
                </a:moveTo>
                <a:lnTo>
                  <a:pt x="15583" y="3847"/>
                </a:lnTo>
                <a:cubicBezTo>
                  <a:pt x="18906" y="3847"/>
                  <a:pt x="21600" y="4905"/>
                  <a:pt x="21600" y="6209"/>
                </a:cubicBezTo>
                <a:lnTo>
                  <a:pt x="21600" y="11671"/>
                </a:lnTo>
                <a:cubicBezTo>
                  <a:pt x="21600" y="11672"/>
                  <a:pt x="21600" y="11672"/>
                  <a:pt x="21600" y="11672"/>
                </a:cubicBezTo>
                <a:cubicBezTo>
                  <a:pt x="21600" y="12119"/>
                  <a:pt x="20678" y="12480"/>
                  <a:pt x="19541" y="12480"/>
                </a:cubicBezTo>
                <a:cubicBezTo>
                  <a:pt x="18403" y="12480"/>
                  <a:pt x="17482" y="12119"/>
                  <a:pt x="17482" y="11672"/>
                </a:cubicBezTo>
                <a:lnTo>
                  <a:pt x="17481" y="11672"/>
                </a:lnTo>
                <a:lnTo>
                  <a:pt x="17481" y="6209"/>
                </a:lnTo>
                <a:lnTo>
                  <a:pt x="16526" y="6209"/>
                </a:lnTo>
                <a:lnTo>
                  <a:pt x="16526" y="20570"/>
                </a:lnTo>
                <a:lnTo>
                  <a:pt x="16526" y="20570"/>
                </a:lnTo>
                <a:cubicBezTo>
                  <a:pt x="16526" y="21139"/>
                  <a:pt x="15351" y="21600"/>
                  <a:pt x="13902" y="21600"/>
                </a:cubicBezTo>
                <a:cubicBezTo>
                  <a:pt x="12452" y="21600"/>
                  <a:pt x="11277" y="21139"/>
                  <a:pt x="11277" y="20570"/>
                </a:cubicBezTo>
                <a:lnTo>
                  <a:pt x="11277" y="13297"/>
                </a:lnTo>
                <a:lnTo>
                  <a:pt x="10323" y="13297"/>
                </a:lnTo>
                <a:lnTo>
                  <a:pt x="10323" y="20570"/>
                </a:lnTo>
                <a:cubicBezTo>
                  <a:pt x="10323" y="21139"/>
                  <a:pt x="9148" y="21600"/>
                  <a:pt x="7698" y="21600"/>
                </a:cubicBezTo>
                <a:cubicBezTo>
                  <a:pt x="6249" y="21600"/>
                  <a:pt x="5074" y="21139"/>
                  <a:pt x="5074" y="20570"/>
                </a:cubicBezTo>
                <a:lnTo>
                  <a:pt x="5073" y="20570"/>
                </a:lnTo>
                <a:lnTo>
                  <a:pt x="5073" y="6209"/>
                </a:lnTo>
                <a:lnTo>
                  <a:pt x="4118" y="6209"/>
                </a:lnTo>
                <a:lnTo>
                  <a:pt x="4118" y="11672"/>
                </a:lnTo>
                <a:cubicBezTo>
                  <a:pt x="4118" y="12119"/>
                  <a:pt x="3197" y="12480"/>
                  <a:pt x="2059" y="12480"/>
                </a:cubicBezTo>
                <a:cubicBezTo>
                  <a:pt x="922" y="12480"/>
                  <a:pt x="0" y="12119"/>
                  <a:pt x="0" y="11672"/>
                </a:cubicBezTo>
                <a:lnTo>
                  <a:pt x="0" y="6209"/>
                </a:lnTo>
                <a:cubicBezTo>
                  <a:pt x="0" y="4905"/>
                  <a:pt x="2694" y="3847"/>
                  <a:pt x="6017" y="3847"/>
                </a:cubicBezTo>
                <a:close/>
                <a:moveTo>
                  <a:pt x="6374" y="1746"/>
                </a:moveTo>
                <a:cubicBezTo>
                  <a:pt x="6374" y="2711"/>
                  <a:pt x="8365" y="3493"/>
                  <a:pt x="10823" y="3493"/>
                </a:cubicBezTo>
                <a:cubicBezTo>
                  <a:pt x="13280" y="3493"/>
                  <a:pt x="15272" y="2711"/>
                  <a:pt x="15272" y="1746"/>
                </a:cubicBezTo>
                <a:cubicBezTo>
                  <a:pt x="15272" y="782"/>
                  <a:pt x="13280" y="0"/>
                  <a:pt x="10823" y="0"/>
                </a:cubicBezTo>
                <a:cubicBezTo>
                  <a:pt x="8365" y="0"/>
                  <a:pt x="6374" y="782"/>
                  <a:pt x="6374" y="1746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3" name="Shape">
            <a:extLst>
              <a:ext uri="{FF2B5EF4-FFF2-40B4-BE49-F238E27FC236}">
                <a16:creationId xmlns:a16="http://schemas.microsoft.com/office/drawing/2014/main" id="{419BA1AC-24C4-904B-8A9C-154B5A550BDB}"/>
              </a:ext>
            </a:extLst>
          </p:cNvPr>
          <p:cNvSpPr/>
          <p:nvPr/>
        </p:nvSpPr>
        <p:spPr>
          <a:xfrm>
            <a:off x="8942429" y="2077300"/>
            <a:ext cx="1616401" cy="410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17" y="3847"/>
                </a:moveTo>
                <a:lnTo>
                  <a:pt x="15583" y="3847"/>
                </a:lnTo>
                <a:cubicBezTo>
                  <a:pt x="18906" y="3847"/>
                  <a:pt x="21600" y="4905"/>
                  <a:pt x="21600" y="6209"/>
                </a:cubicBezTo>
                <a:lnTo>
                  <a:pt x="21600" y="11671"/>
                </a:lnTo>
                <a:cubicBezTo>
                  <a:pt x="21600" y="11672"/>
                  <a:pt x="21600" y="11672"/>
                  <a:pt x="21600" y="11672"/>
                </a:cubicBezTo>
                <a:cubicBezTo>
                  <a:pt x="21600" y="12119"/>
                  <a:pt x="20678" y="12480"/>
                  <a:pt x="19541" y="12480"/>
                </a:cubicBezTo>
                <a:cubicBezTo>
                  <a:pt x="18403" y="12480"/>
                  <a:pt x="17482" y="12119"/>
                  <a:pt x="17482" y="11672"/>
                </a:cubicBezTo>
                <a:lnTo>
                  <a:pt x="17481" y="11672"/>
                </a:lnTo>
                <a:lnTo>
                  <a:pt x="17481" y="6209"/>
                </a:lnTo>
                <a:lnTo>
                  <a:pt x="16526" y="6209"/>
                </a:lnTo>
                <a:lnTo>
                  <a:pt x="16526" y="20570"/>
                </a:lnTo>
                <a:lnTo>
                  <a:pt x="16526" y="20570"/>
                </a:lnTo>
                <a:cubicBezTo>
                  <a:pt x="16526" y="21139"/>
                  <a:pt x="15351" y="21600"/>
                  <a:pt x="13902" y="21600"/>
                </a:cubicBezTo>
                <a:cubicBezTo>
                  <a:pt x="12452" y="21600"/>
                  <a:pt x="11277" y="21139"/>
                  <a:pt x="11277" y="20570"/>
                </a:cubicBezTo>
                <a:lnTo>
                  <a:pt x="11277" y="13297"/>
                </a:lnTo>
                <a:lnTo>
                  <a:pt x="10323" y="13297"/>
                </a:lnTo>
                <a:lnTo>
                  <a:pt x="10323" y="20570"/>
                </a:lnTo>
                <a:cubicBezTo>
                  <a:pt x="10323" y="21139"/>
                  <a:pt x="9148" y="21600"/>
                  <a:pt x="7698" y="21600"/>
                </a:cubicBezTo>
                <a:cubicBezTo>
                  <a:pt x="6249" y="21600"/>
                  <a:pt x="5074" y="21139"/>
                  <a:pt x="5074" y="20570"/>
                </a:cubicBezTo>
                <a:lnTo>
                  <a:pt x="5073" y="20570"/>
                </a:lnTo>
                <a:lnTo>
                  <a:pt x="5073" y="6209"/>
                </a:lnTo>
                <a:lnTo>
                  <a:pt x="4118" y="6209"/>
                </a:lnTo>
                <a:lnTo>
                  <a:pt x="4118" y="11672"/>
                </a:lnTo>
                <a:cubicBezTo>
                  <a:pt x="4118" y="12119"/>
                  <a:pt x="3197" y="12480"/>
                  <a:pt x="2059" y="12480"/>
                </a:cubicBezTo>
                <a:cubicBezTo>
                  <a:pt x="922" y="12480"/>
                  <a:pt x="0" y="12119"/>
                  <a:pt x="0" y="11672"/>
                </a:cubicBezTo>
                <a:lnTo>
                  <a:pt x="0" y="6209"/>
                </a:lnTo>
                <a:cubicBezTo>
                  <a:pt x="0" y="4905"/>
                  <a:pt x="2694" y="3847"/>
                  <a:pt x="6017" y="3847"/>
                </a:cubicBezTo>
                <a:close/>
                <a:moveTo>
                  <a:pt x="6374" y="1746"/>
                </a:moveTo>
                <a:cubicBezTo>
                  <a:pt x="6374" y="2711"/>
                  <a:pt x="8365" y="3493"/>
                  <a:pt x="10823" y="3493"/>
                </a:cubicBezTo>
                <a:cubicBezTo>
                  <a:pt x="13280" y="3493"/>
                  <a:pt x="15272" y="2711"/>
                  <a:pt x="15272" y="1746"/>
                </a:cubicBezTo>
                <a:cubicBezTo>
                  <a:pt x="15272" y="782"/>
                  <a:pt x="13280" y="0"/>
                  <a:pt x="10823" y="0"/>
                </a:cubicBezTo>
                <a:cubicBezTo>
                  <a:pt x="8365" y="0"/>
                  <a:pt x="6374" y="782"/>
                  <a:pt x="6374" y="1746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4" name="Shape">
            <a:extLst>
              <a:ext uri="{FF2B5EF4-FFF2-40B4-BE49-F238E27FC236}">
                <a16:creationId xmlns:a16="http://schemas.microsoft.com/office/drawing/2014/main" id="{5F5AA840-2E3B-584B-9263-206315AF20E0}"/>
              </a:ext>
            </a:extLst>
          </p:cNvPr>
          <p:cNvSpPr/>
          <p:nvPr/>
        </p:nvSpPr>
        <p:spPr>
          <a:xfrm>
            <a:off x="9266644" y="2374703"/>
            <a:ext cx="1616401" cy="410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17" y="3847"/>
                </a:moveTo>
                <a:lnTo>
                  <a:pt x="15583" y="3847"/>
                </a:lnTo>
                <a:cubicBezTo>
                  <a:pt x="18906" y="3847"/>
                  <a:pt x="21600" y="4905"/>
                  <a:pt x="21600" y="6209"/>
                </a:cubicBezTo>
                <a:lnTo>
                  <a:pt x="21600" y="11671"/>
                </a:lnTo>
                <a:cubicBezTo>
                  <a:pt x="21600" y="11672"/>
                  <a:pt x="21600" y="11672"/>
                  <a:pt x="21600" y="11672"/>
                </a:cubicBezTo>
                <a:cubicBezTo>
                  <a:pt x="21600" y="12119"/>
                  <a:pt x="20678" y="12480"/>
                  <a:pt x="19541" y="12480"/>
                </a:cubicBezTo>
                <a:cubicBezTo>
                  <a:pt x="18403" y="12480"/>
                  <a:pt x="17482" y="12119"/>
                  <a:pt x="17482" y="11672"/>
                </a:cubicBezTo>
                <a:lnTo>
                  <a:pt x="17481" y="11672"/>
                </a:lnTo>
                <a:lnTo>
                  <a:pt x="17481" y="6209"/>
                </a:lnTo>
                <a:lnTo>
                  <a:pt x="16526" y="6209"/>
                </a:lnTo>
                <a:lnTo>
                  <a:pt x="16526" y="20570"/>
                </a:lnTo>
                <a:lnTo>
                  <a:pt x="16526" y="20570"/>
                </a:lnTo>
                <a:cubicBezTo>
                  <a:pt x="16526" y="21139"/>
                  <a:pt x="15351" y="21600"/>
                  <a:pt x="13902" y="21600"/>
                </a:cubicBezTo>
                <a:cubicBezTo>
                  <a:pt x="12452" y="21600"/>
                  <a:pt x="11277" y="21139"/>
                  <a:pt x="11277" y="20570"/>
                </a:cubicBezTo>
                <a:lnTo>
                  <a:pt x="11277" y="13297"/>
                </a:lnTo>
                <a:lnTo>
                  <a:pt x="10323" y="13297"/>
                </a:lnTo>
                <a:lnTo>
                  <a:pt x="10323" y="20570"/>
                </a:lnTo>
                <a:cubicBezTo>
                  <a:pt x="10323" y="21139"/>
                  <a:pt x="9148" y="21600"/>
                  <a:pt x="7698" y="21600"/>
                </a:cubicBezTo>
                <a:cubicBezTo>
                  <a:pt x="6249" y="21600"/>
                  <a:pt x="5074" y="21139"/>
                  <a:pt x="5074" y="20570"/>
                </a:cubicBezTo>
                <a:lnTo>
                  <a:pt x="5073" y="20570"/>
                </a:lnTo>
                <a:lnTo>
                  <a:pt x="5073" y="6209"/>
                </a:lnTo>
                <a:lnTo>
                  <a:pt x="4118" y="6209"/>
                </a:lnTo>
                <a:lnTo>
                  <a:pt x="4118" y="11672"/>
                </a:lnTo>
                <a:cubicBezTo>
                  <a:pt x="4118" y="12119"/>
                  <a:pt x="3197" y="12480"/>
                  <a:pt x="2059" y="12480"/>
                </a:cubicBezTo>
                <a:cubicBezTo>
                  <a:pt x="922" y="12480"/>
                  <a:pt x="0" y="12119"/>
                  <a:pt x="0" y="11672"/>
                </a:cubicBezTo>
                <a:lnTo>
                  <a:pt x="0" y="6209"/>
                </a:lnTo>
                <a:cubicBezTo>
                  <a:pt x="0" y="4905"/>
                  <a:pt x="2694" y="3847"/>
                  <a:pt x="6017" y="3847"/>
                </a:cubicBezTo>
                <a:close/>
                <a:moveTo>
                  <a:pt x="6374" y="1746"/>
                </a:moveTo>
                <a:cubicBezTo>
                  <a:pt x="6374" y="2711"/>
                  <a:pt x="8365" y="3493"/>
                  <a:pt x="10823" y="3493"/>
                </a:cubicBezTo>
                <a:cubicBezTo>
                  <a:pt x="13280" y="3493"/>
                  <a:pt x="15272" y="2711"/>
                  <a:pt x="15272" y="1746"/>
                </a:cubicBezTo>
                <a:cubicBezTo>
                  <a:pt x="15272" y="782"/>
                  <a:pt x="13280" y="0"/>
                  <a:pt x="10823" y="0"/>
                </a:cubicBezTo>
                <a:cubicBezTo>
                  <a:pt x="8365" y="0"/>
                  <a:pt x="6374" y="782"/>
                  <a:pt x="6374" y="1746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36" name="Circle">
            <a:extLst>
              <a:ext uri="{FF2B5EF4-FFF2-40B4-BE49-F238E27FC236}">
                <a16:creationId xmlns:a16="http://schemas.microsoft.com/office/drawing/2014/main" id="{F98916BC-51ED-B248-83AE-B28F3379684A}"/>
              </a:ext>
            </a:extLst>
          </p:cNvPr>
          <p:cNvSpPr/>
          <p:nvPr/>
        </p:nvSpPr>
        <p:spPr>
          <a:xfrm>
            <a:off x="1319486" y="1364970"/>
            <a:ext cx="698879" cy="698879"/>
          </a:xfrm>
          <a:prstGeom prst="ellipse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30" name="Circle">
            <a:extLst>
              <a:ext uri="{FF2B5EF4-FFF2-40B4-BE49-F238E27FC236}">
                <a16:creationId xmlns:a16="http://schemas.microsoft.com/office/drawing/2014/main" id="{83DF622E-023E-5541-A4E3-DD75468C21EA}"/>
              </a:ext>
            </a:extLst>
          </p:cNvPr>
          <p:cNvSpPr/>
          <p:nvPr/>
        </p:nvSpPr>
        <p:spPr>
          <a:xfrm>
            <a:off x="1319486" y="2468487"/>
            <a:ext cx="698879" cy="698879"/>
          </a:xfrm>
          <a:prstGeom prst="ellipse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24" name="Circle">
            <a:extLst>
              <a:ext uri="{FF2B5EF4-FFF2-40B4-BE49-F238E27FC236}">
                <a16:creationId xmlns:a16="http://schemas.microsoft.com/office/drawing/2014/main" id="{7A609540-6B77-C040-8016-87CD2D9756C7}"/>
              </a:ext>
            </a:extLst>
          </p:cNvPr>
          <p:cNvSpPr/>
          <p:nvPr/>
        </p:nvSpPr>
        <p:spPr>
          <a:xfrm>
            <a:off x="1319486" y="3572005"/>
            <a:ext cx="698879" cy="698881"/>
          </a:xfrm>
          <a:prstGeom prst="ellipse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18" name="Circle">
            <a:extLst>
              <a:ext uri="{FF2B5EF4-FFF2-40B4-BE49-F238E27FC236}">
                <a16:creationId xmlns:a16="http://schemas.microsoft.com/office/drawing/2014/main" id="{D43FD89E-55F2-C642-8920-6B6975FE3FA1}"/>
              </a:ext>
            </a:extLst>
          </p:cNvPr>
          <p:cNvSpPr/>
          <p:nvPr/>
        </p:nvSpPr>
        <p:spPr>
          <a:xfrm>
            <a:off x="1319486" y="4675524"/>
            <a:ext cx="698879" cy="698879"/>
          </a:xfrm>
          <a:prstGeom prst="ellipse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Circle">
            <a:extLst>
              <a:ext uri="{FF2B5EF4-FFF2-40B4-BE49-F238E27FC236}">
                <a16:creationId xmlns:a16="http://schemas.microsoft.com/office/drawing/2014/main" id="{B1E862F4-E7AA-5C48-B290-1BA11AC312C6}"/>
              </a:ext>
            </a:extLst>
          </p:cNvPr>
          <p:cNvSpPr/>
          <p:nvPr/>
        </p:nvSpPr>
        <p:spPr>
          <a:xfrm>
            <a:off x="1319486" y="5779041"/>
            <a:ext cx="698879" cy="698879"/>
          </a:xfrm>
          <a:prstGeom prst="ellipse">
            <a:avLst/>
          </a:pr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217"/>
            <a:endParaRPr sz="2532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4992C0C-10DB-C54C-A6DD-5FD4D052456B}"/>
              </a:ext>
            </a:extLst>
          </p:cNvPr>
          <p:cNvSpPr txBox="1"/>
          <p:nvPr/>
        </p:nvSpPr>
        <p:spPr>
          <a:xfrm>
            <a:off x="2258521" y="1328446"/>
            <a:ext cx="140294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COMERCIAL</a:t>
            </a:r>
          </a:p>
        </p:txBody>
      </p:sp>
      <p:sp>
        <p:nvSpPr>
          <p:cNvPr id="54" name="Subtitle 2">
            <a:extLst>
              <a:ext uri="{FF2B5EF4-FFF2-40B4-BE49-F238E27FC236}">
                <a16:creationId xmlns:a16="http://schemas.microsoft.com/office/drawing/2014/main" id="{5B697C1D-BF29-1749-93AF-0911AFE045F0}"/>
              </a:ext>
            </a:extLst>
          </p:cNvPr>
          <p:cNvSpPr txBox="1">
            <a:spLocks/>
          </p:cNvSpPr>
          <p:nvPr/>
        </p:nvSpPr>
        <p:spPr>
          <a:xfrm>
            <a:off x="2258521" y="1665886"/>
            <a:ext cx="4261096" cy="22320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500"/>
              </a:lnSpc>
            </a:pPr>
            <a:r>
              <a:rPr lang="en-US" sz="1200" dirty="0">
                <a:solidFill>
                  <a:srgbClr val="272727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INTELIGÊNCIA DE VENDAS, MARKETING, PRICING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8952E1A-63D6-754B-B91B-BF5996BEB799}"/>
              </a:ext>
            </a:extLst>
          </p:cNvPr>
          <p:cNvSpPr txBox="1"/>
          <p:nvPr/>
        </p:nvSpPr>
        <p:spPr>
          <a:xfrm>
            <a:off x="2258521" y="2432609"/>
            <a:ext cx="138371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INDUSTRIAL</a:t>
            </a:r>
          </a:p>
        </p:txBody>
      </p:sp>
      <p:sp>
        <p:nvSpPr>
          <p:cNvPr id="59" name="Subtitle 2">
            <a:extLst>
              <a:ext uri="{FF2B5EF4-FFF2-40B4-BE49-F238E27FC236}">
                <a16:creationId xmlns:a16="http://schemas.microsoft.com/office/drawing/2014/main" id="{5B57B8EB-5B51-3147-A130-03440F9E4F9A}"/>
              </a:ext>
            </a:extLst>
          </p:cNvPr>
          <p:cNvSpPr txBox="1">
            <a:spLocks/>
          </p:cNvSpPr>
          <p:nvPr/>
        </p:nvSpPr>
        <p:spPr>
          <a:xfrm>
            <a:off x="2258521" y="2770049"/>
            <a:ext cx="4261096" cy="412870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500"/>
              </a:lnSpc>
            </a:pPr>
            <a:r>
              <a:rPr lang="en-US" sz="1200" dirty="0">
                <a:solidFill>
                  <a:srgbClr val="272727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GERENTE DE PLANTA, GERENTES DE PRODUÇÃO, MANUTENÇÃO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ECDB60E-CE6C-234D-9422-43EE3877EA14}"/>
              </a:ext>
            </a:extLst>
          </p:cNvPr>
          <p:cNvSpPr txBox="1"/>
          <p:nvPr/>
        </p:nvSpPr>
        <p:spPr>
          <a:xfrm>
            <a:off x="2258521" y="3536127"/>
            <a:ext cx="127951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LOGÍSTICA</a:t>
            </a:r>
          </a:p>
        </p:txBody>
      </p:sp>
      <p:sp>
        <p:nvSpPr>
          <p:cNvPr id="62" name="Subtitle 2">
            <a:extLst>
              <a:ext uri="{FF2B5EF4-FFF2-40B4-BE49-F238E27FC236}">
                <a16:creationId xmlns:a16="http://schemas.microsoft.com/office/drawing/2014/main" id="{C21A4E91-9546-B144-9C73-4E11AF915148}"/>
              </a:ext>
            </a:extLst>
          </p:cNvPr>
          <p:cNvSpPr txBox="1">
            <a:spLocks/>
          </p:cNvSpPr>
          <p:nvPr/>
        </p:nvSpPr>
        <p:spPr>
          <a:xfrm>
            <a:off x="2258521" y="3873567"/>
            <a:ext cx="4261096" cy="22320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500"/>
              </a:lnSpc>
            </a:pPr>
            <a:r>
              <a:rPr lang="en-US" sz="1200" dirty="0">
                <a:solidFill>
                  <a:srgbClr val="272727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TRANSPORTES, ARMAZÉM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EDCB7A8-4997-9043-AD3A-4C6C63F7A94C}"/>
              </a:ext>
            </a:extLst>
          </p:cNvPr>
          <p:cNvSpPr txBox="1"/>
          <p:nvPr/>
        </p:nvSpPr>
        <p:spPr>
          <a:xfrm>
            <a:off x="2258521" y="4639645"/>
            <a:ext cx="183255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PLANEJAMENTO</a:t>
            </a:r>
          </a:p>
        </p:txBody>
      </p:sp>
      <p:sp>
        <p:nvSpPr>
          <p:cNvPr id="65" name="Subtitle 2">
            <a:extLst>
              <a:ext uri="{FF2B5EF4-FFF2-40B4-BE49-F238E27FC236}">
                <a16:creationId xmlns:a16="http://schemas.microsoft.com/office/drawing/2014/main" id="{A693AF0F-7A03-1644-9060-6F578A3EE665}"/>
              </a:ext>
            </a:extLst>
          </p:cNvPr>
          <p:cNvSpPr txBox="1">
            <a:spLocks/>
          </p:cNvSpPr>
          <p:nvPr/>
        </p:nvSpPr>
        <p:spPr>
          <a:xfrm>
            <a:off x="2258521" y="4977085"/>
            <a:ext cx="4261096" cy="22320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500"/>
              </a:lnSpc>
            </a:pPr>
            <a:r>
              <a:rPr lang="en-US" sz="1200" dirty="0">
                <a:solidFill>
                  <a:srgbClr val="272727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PCP, PCM, SUPRIMENTOS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270E435-5096-AC44-B9C0-EC95E18A6096}"/>
              </a:ext>
            </a:extLst>
          </p:cNvPr>
          <p:cNvSpPr txBox="1"/>
          <p:nvPr/>
        </p:nvSpPr>
        <p:spPr>
          <a:xfrm>
            <a:off x="2258521" y="5743163"/>
            <a:ext cx="125066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FINANÇAS</a:t>
            </a: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651C13B8-57DF-1F4C-8AD4-3FAA0796A478}"/>
              </a:ext>
            </a:extLst>
          </p:cNvPr>
          <p:cNvSpPr txBox="1">
            <a:spLocks/>
          </p:cNvSpPr>
          <p:nvPr/>
        </p:nvSpPr>
        <p:spPr>
          <a:xfrm>
            <a:off x="2258521" y="6080603"/>
            <a:ext cx="4261096" cy="22320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500"/>
              </a:lnSpc>
            </a:pPr>
            <a:r>
              <a:rPr lang="en-US" sz="1200" dirty="0">
                <a:solidFill>
                  <a:srgbClr val="272727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FINANCEIRO, CONTROLADORIA, FISCAL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59A0CAE-A1F9-466D-B749-B5DD9047335D}"/>
              </a:ext>
            </a:extLst>
          </p:cNvPr>
          <p:cNvSpPr/>
          <p:nvPr/>
        </p:nvSpPr>
        <p:spPr>
          <a:xfrm>
            <a:off x="10883045" y="128588"/>
            <a:ext cx="775555" cy="936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Áudio 8">
            <a:hlinkClick r:id="" action="ppaction://media"/>
            <a:extLst>
              <a:ext uri="{FF2B5EF4-FFF2-40B4-BE49-F238E27FC236}">
                <a16:creationId xmlns:a16="http://schemas.microsoft.com/office/drawing/2014/main" id="{7709323E-E231-D949-55E0-0BDB8CEE32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4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"/>
    </mc:Choice>
    <mc:Fallback xmlns="">
      <p:transition spd="slow" advTm="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C2C43AEE-3D3F-4256-1A48-3765A27D221E}"/>
              </a:ext>
            </a:extLst>
          </p:cNvPr>
          <p:cNvSpPr txBox="1"/>
          <p:nvPr/>
        </p:nvSpPr>
        <p:spPr>
          <a:xfrm flipH="1">
            <a:off x="383343" y="617192"/>
            <a:ext cx="217697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2 Aula 2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26E0711-C4AA-1014-49F5-AEFE5D5C86B3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VOCÊ PRECISA PARA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ESTRUTURAR O S&amp;OP NA SUA EMPRESA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792AA7-E7E7-3380-BF8F-23972F6EDBB0}"/>
              </a:ext>
            </a:extLst>
          </p:cNvPr>
          <p:cNvSpPr txBox="1"/>
          <p:nvPr/>
        </p:nvSpPr>
        <p:spPr>
          <a:xfrm>
            <a:off x="242666" y="3429000"/>
            <a:ext cx="5134708" cy="196451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RECURSOS NECESSÁRIOS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REVISÃO DE PROCESSOS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MAIS?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9320C9D0-72D1-679F-C7D6-E74F275D50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4726" y="5605443"/>
            <a:ext cx="1484815" cy="1007288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8F3098A-FDCB-8865-B92B-1B3762DD9C8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001420"/>
                </a:solidFill>
              </a:rPr>
              <a:t>www.umconsultoria.com.br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94CDB93-471F-4849-BD41-7C432CCBD9FB}"/>
              </a:ext>
            </a:extLst>
          </p:cNvPr>
          <p:cNvSpPr txBox="1"/>
          <p:nvPr/>
        </p:nvSpPr>
        <p:spPr>
          <a:xfrm>
            <a:off x="9250067" y="155527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pic>
        <p:nvPicPr>
          <p:cNvPr id="20" name="Áudio 19">
            <a:hlinkClick r:id="" action="ppaction://media"/>
            <a:extLst>
              <a:ext uri="{FF2B5EF4-FFF2-40B4-BE49-F238E27FC236}">
                <a16:creationId xmlns:a16="http://schemas.microsoft.com/office/drawing/2014/main" id="{C3B53390-7DFE-3DA0-11B4-CF0BE4840C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18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34"/>
    </mc:Choice>
    <mc:Fallback xmlns="">
      <p:transition spd="slow" advTm="20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Quais o objetivos do S&amp;OP?</a:t>
            </a:r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3BCA5F65-AE8E-A54A-24F4-80B68E0340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3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6"/>
    </mc:Choice>
    <mc:Fallback xmlns="">
      <p:transition spd="slow" advTm="3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AE7722-4353-4CEC-8D30-7461F80D2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493" y="1298420"/>
            <a:ext cx="7383439" cy="4359430"/>
          </a:xfrm>
          <a:ln>
            <a:noFill/>
          </a:ln>
          <a:effectLst>
            <a:outerShdw blurRad="50800" dist="38100" dir="2700000" algn="tl" rotWithShape="0">
              <a:prstClr val="black">
                <a:alpha val="54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pt-BR" sz="72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Alinhamento Estratégico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BA350AD-4760-466E-A827-34875ACF5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1794" y="3372952"/>
            <a:ext cx="3743268" cy="301778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23000"/>
              </a:prstClr>
            </a:outerShdw>
          </a:effectLst>
        </p:spPr>
      </p:pic>
      <p:pic>
        <p:nvPicPr>
          <p:cNvPr id="8" name="Áudio 7">
            <a:hlinkClick r:id="" action="ppaction://media"/>
            <a:extLst>
              <a:ext uri="{FF2B5EF4-FFF2-40B4-BE49-F238E27FC236}">
                <a16:creationId xmlns:a16="http://schemas.microsoft.com/office/drawing/2014/main" id="{CA45A059-B52D-B5DB-505C-13B4FF5A30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8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84"/>
    </mc:Choice>
    <mc:Fallback xmlns="">
      <p:transition spd="slow" advTm="31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60835">
            <a:extLst>
              <a:ext uri="{FF2B5EF4-FFF2-40B4-BE49-F238E27FC236}">
                <a16:creationId xmlns:a16="http://schemas.microsoft.com/office/drawing/2014/main" id="{7F3C1C15-7DFC-9348-BE4D-C25D7F190B81}"/>
              </a:ext>
            </a:extLst>
          </p:cNvPr>
          <p:cNvSpPr/>
          <p:nvPr/>
        </p:nvSpPr>
        <p:spPr>
          <a:xfrm>
            <a:off x="2845994" y="767443"/>
            <a:ext cx="8163382" cy="399240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532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5EF3E613-8B30-D748-9F3B-13921383895B}"/>
              </a:ext>
            </a:extLst>
          </p:cNvPr>
          <p:cNvGrpSpPr/>
          <p:nvPr/>
        </p:nvGrpSpPr>
        <p:grpSpPr>
          <a:xfrm>
            <a:off x="3142640" y="1078936"/>
            <a:ext cx="7542340" cy="3403032"/>
            <a:chOff x="6282105" y="2157871"/>
            <a:chExt cx="15084679" cy="6806063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2016165-E113-2C48-8852-690D80636F6B}"/>
                </a:ext>
              </a:extLst>
            </p:cNvPr>
            <p:cNvSpPr/>
            <p:nvPr/>
          </p:nvSpPr>
          <p:spPr>
            <a:xfrm>
              <a:off x="6282105" y="2157871"/>
              <a:ext cx="6161822" cy="33224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4CDFE76-18A1-A746-B9B5-A7898B895429}"/>
                </a:ext>
              </a:extLst>
            </p:cNvPr>
            <p:cNvSpPr/>
            <p:nvPr/>
          </p:nvSpPr>
          <p:spPr>
            <a:xfrm>
              <a:off x="6282105" y="5641440"/>
              <a:ext cx="6161822" cy="332249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6C107A9-EEBB-5948-98ED-24A7EDD5B432}"/>
                </a:ext>
              </a:extLst>
            </p:cNvPr>
            <p:cNvSpPr/>
            <p:nvPr/>
          </p:nvSpPr>
          <p:spPr>
            <a:xfrm>
              <a:off x="12598253" y="5641440"/>
              <a:ext cx="4818906" cy="332249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CAA4085-6F6F-B244-AD1A-634BFFC0B7CD}"/>
                </a:ext>
              </a:extLst>
            </p:cNvPr>
            <p:cNvSpPr/>
            <p:nvPr/>
          </p:nvSpPr>
          <p:spPr>
            <a:xfrm>
              <a:off x="17571485" y="5641440"/>
              <a:ext cx="3795299" cy="332249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1AAE5E5-1377-7147-8A95-141F34762063}"/>
                </a:ext>
              </a:extLst>
            </p:cNvPr>
            <p:cNvSpPr/>
            <p:nvPr/>
          </p:nvSpPr>
          <p:spPr>
            <a:xfrm>
              <a:off x="17571485" y="2157871"/>
              <a:ext cx="3795299" cy="332249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640C85D-5F2A-F94A-8DFB-9E135230486D}"/>
                </a:ext>
              </a:extLst>
            </p:cNvPr>
            <p:cNvSpPr/>
            <p:nvPr/>
          </p:nvSpPr>
          <p:spPr>
            <a:xfrm>
              <a:off x="12598253" y="2157871"/>
              <a:ext cx="2332290" cy="332249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C26490B-3174-7C4D-B6FD-68C7AAF103B5}"/>
                </a:ext>
              </a:extLst>
            </p:cNvPr>
            <p:cNvSpPr/>
            <p:nvPr/>
          </p:nvSpPr>
          <p:spPr>
            <a:xfrm>
              <a:off x="15084869" y="2157871"/>
              <a:ext cx="2332290" cy="332249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F78AF459-FE1D-604D-88F5-D52BDEF3E89A}"/>
                </a:ext>
              </a:extLst>
            </p:cNvPr>
            <p:cNvSpPr txBox="1"/>
            <p:nvPr/>
          </p:nvSpPr>
          <p:spPr>
            <a:xfrm>
              <a:off x="6546709" y="2351285"/>
              <a:ext cx="1587614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VOLUMES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FBF64FA-E95D-C14F-A17C-775E1877AF38}"/>
                </a:ext>
              </a:extLst>
            </p:cNvPr>
            <p:cNvSpPr txBox="1"/>
            <p:nvPr/>
          </p:nvSpPr>
          <p:spPr>
            <a:xfrm>
              <a:off x="18095280" y="2364441"/>
              <a:ext cx="2789868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WORKING CAPITAL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38BE20F-6F55-7B45-BDD3-D05E78AA7620}"/>
                </a:ext>
              </a:extLst>
            </p:cNvPr>
            <p:cNvSpPr txBox="1"/>
            <p:nvPr/>
          </p:nvSpPr>
          <p:spPr>
            <a:xfrm>
              <a:off x="15138644" y="2351283"/>
              <a:ext cx="2219198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ATENDIMENTO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71F353B-F88B-3644-AC07-47ACFAA4ACA4}"/>
                </a:ext>
              </a:extLst>
            </p:cNvPr>
            <p:cNvSpPr txBox="1"/>
            <p:nvPr/>
          </p:nvSpPr>
          <p:spPr>
            <a:xfrm>
              <a:off x="12558723" y="2298285"/>
              <a:ext cx="2453236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PRODUTIVIDADE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B6FEA21-FA8B-3B48-B0D5-6F1FB66BF350}"/>
                </a:ext>
              </a:extLst>
            </p:cNvPr>
            <p:cNvSpPr txBox="1"/>
            <p:nvPr/>
          </p:nvSpPr>
          <p:spPr>
            <a:xfrm>
              <a:off x="6546709" y="5824888"/>
              <a:ext cx="5502148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ACURACIDADE DA PREVISÃO DE VENDAS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B464F3C-D084-0E4F-B977-42AFEEC568CB}"/>
                </a:ext>
              </a:extLst>
            </p:cNvPr>
            <p:cNvSpPr txBox="1"/>
            <p:nvPr/>
          </p:nvSpPr>
          <p:spPr>
            <a:xfrm>
              <a:off x="12819469" y="5824886"/>
              <a:ext cx="3197030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SAÚDE DOS ESTOQUES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2F37987-1CA8-B443-A6F4-066E3A1861F5}"/>
                </a:ext>
              </a:extLst>
            </p:cNvPr>
            <p:cNvSpPr txBox="1"/>
            <p:nvPr/>
          </p:nvSpPr>
          <p:spPr>
            <a:xfrm>
              <a:off x="17834634" y="5824886"/>
              <a:ext cx="1343958" cy="4924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1" dirty="0">
                  <a:solidFill>
                    <a:srgbClr val="000000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LUCRO</a:t>
              </a: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League Spartan" charset="0"/>
                  <a:cs typeface="Poppins" pitchFamily="2" charset="77"/>
                </a:rPr>
                <a:t>  </a:t>
              </a:r>
            </a:p>
          </p:txBody>
        </p:sp>
        <p:graphicFrame>
          <p:nvGraphicFramePr>
            <p:cNvPr id="64" name="Chart 63">
              <a:extLst>
                <a:ext uri="{FF2B5EF4-FFF2-40B4-BE49-F238E27FC236}">
                  <a16:creationId xmlns:a16="http://schemas.microsoft.com/office/drawing/2014/main" id="{59898DBA-2AFD-8941-B3F8-41C436980FC4}"/>
                </a:ext>
              </a:extLst>
            </p:cNvPr>
            <p:cNvGraphicFramePr/>
            <p:nvPr/>
          </p:nvGraphicFramePr>
          <p:xfrm>
            <a:off x="6546708" y="2894287"/>
            <a:ext cx="5681722" cy="24241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65" name="Chart 64">
              <a:extLst>
                <a:ext uri="{FF2B5EF4-FFF2-40B4-BE49-F238E27FC236}">
                  <a16:creationId xmlns:a16="http://schemas.microsoft.com/office/drawing/2014/main" id="{F6C446D3-C196-D94B-83FD-9F05B652B893}"/>
                </a:ext>
              </a:extLst>
            </p:cNvPr>
            <p:cNvGraphicFramePr/>
            <p:nvPr/>
          </p:nvGraphicFramePr>
          <p:xfrm>
            <a:off x="6546708" y="6271163"/>
            <a:ext cx="5681722" cy="2510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30AE7E04-D17C-594C-8C99-C874E1DDEC76}"/>
                </a:ext>
              </a:extLst>
            </p:cNvPr>
            <p:cNvSpPr txBox="1"/>
            <p:nvPr/>
          </p:nvSpPr>
          <p:spPr>
            <a:xfrm>
              <a:off x="19779028" y="4933247"/>
              <a:ext cx="1270220" cy="461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95000"/>
                    </a:srgbClr>
                  </a:solidFill>
                  <a:effectLst/>
                  <a:uLnTx/>
                  <a:uFillTx/>
                  <a:latin typeface="Poppins" pitchFamily="2" charset="77"/>
                  <a:ea typeface="Lato Light" panose="020F0502020204030203" pitchFamily="34" charset="0"/>
                  <a:cs typeface="Poppins" pitchFamily="2" charset="77"/>
                </a:rPr>
                <a:t>48 DIAS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685D23B-97D3-4B47-A836-D9E99E8E9CCE}"/>
                </a:ext>
              </a:extLst>
            </p:cNvPr>
            <p:cNvSpPr txBox="1"/>
            <p:nvPr/>
          </p:nvSpPr>
          <p:spPr>
            <a:xfrm>
              <a:off x="16359254" y="4933247"/>
              <a:ext cx="863056" cy="461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95000"/>
                    </a:srgbClr>
                  </a:solidFill>
                  <a:effectLst/>
                  <a:uLnTx/>
                  <a:uFillTx/>
                  <a:latin typeface="Poppins" pitchFamily="2" charset="77"/>
                  <a:ea typeface="Lato Light" panose="020F0502020204030203" pitchFamily="34" charset="0"/>
                  <a:cs typeface="Poppins" pitchFamily="2" charset="77"/>
                </a:rPr>
                <a:t>90%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B9D43C0B-2B49-CD48-9E6D-098BE27C5583}"/>
                </a:ext>
              </a:extLst>
            </p:cNvPr>
            <p:cNvSpPr txBox="1"/>
            <p:nvPr/>
          </p:nvSpPr>
          <p:spPr>
            <a:xfrm>
              <a:off x="13930680" y="4992467"/>
              <a:ext cx="872676" cy="461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95000"/>
                    </a:srgbClr>
                  </a:solidFill>
                  <a:effectLst/>
                  <a:uLnTx/>
                  <a:uFillTx/>
                  <a:latin typeface="Poppins" pitchFamily="2" charset="77"/>
                  <a:ea typeface="Lato Light" panose="020F0502020204030203" pitchFamily="34" charset="0"/>
                  <a:cs typeface="Poppins" pitchFamily="2" charset="77"/>
                </a:rPr>
                <a:t>85%</a:t>
              </a:r>
            </a:p>
          </p:txBody>
        </p:sp>
        <p:graphicFrame>
          <p:nvGraphicFramePr>
            <p:cNvPr id="72" name="Chart 71">
              <a:extLst>
                <a:ext uri="{FF2B5EF4-FFF2-40B4-BE49-F238E27FC236}">
                  <a16:creationId xmlns:a16="http://schemas.microsoft.com/office/drawing/2014/main" id="{B75B8AA6-090D-134C-BF3F-A17CA0606999}"/>
                </a:ext>
              </a:extLst>
            </p:cNvPr>
            <p:cNvGraphicFramePr/>
            <p:nvPr/>
          </p:nvGraphicFramePr>
          <p:xfrm>
            <a:off x="13643159" y="6277828"/>
            <a:ext cx="2700395" cy="25033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73" name="Freeform 976">
              <a:extLst>
                <a:ext uri="{FF2B5EF4-FFF2-40B4-BE49-F238E27FC236}">
                  <a16:creationId xmlns:a16="http://schemas.microsoft.com/office/drawing/2014/main" id="{920B2660-170F-8E40-9EFF-27D19ED0D9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868892" y="6663123"/>
              <a:ext cx="1200483" cy="1207759"/>
            </a:xfrm>
            <a:custGeom>
              <a:avLst/>
              <a:gdLst>
                <a:gd name="T0" fmla="*/ 445464 w 288565"/>
                <a:gd name="T1" fmla="*/ 930594 h 290375"/>
                <a:gd name="T2" fmla="*/ 849719 w 288565"/>
                <a:gd name="T3" fmla="*/ 865115 h 290375"/>
                <a:gd name="T4" fmla="*/ 488521 w 288565"/>
                <a:gd name="T5" fmla="*/ 865115 h 290375"/>
                <a:gd name="T6" fmla="*/ 801878 w 288565"/>
                <a:gd name="T7" fmla="*/ 836539 h 290375"/>
                <a:gd name="T8" fmla="*/ 612905 w 288565"/>
                <a:gd name="T9" fmla="*/ 490086 h 290375"/>
                <a:gd name="T10" fmla="*/ 726532 w 288565"/>
                <a:gd name="T11" fmla="*/ 490086 h 290375"/>
                <a:gd name="T12" fmla="*/ 398843 w 288565"/>
                <a:gd name="T13" fmla="*/ 439751 h 290375"/>
                <a:gd name="T14" fmla="*/ 449565 w 288565"/>
                <a:gd name="T15" fmla="*/ 521803 h 290375"/>
                <a:gd name="T16" fmla="*/ 334838 w 288565"/>
                <a:gd name="T17" fmla="*/ 527751 h 290375"/>
                <a:gd name="T18" fmla="*/ 398843 w 288565"/>
                <a:gd name="T19" fmla="*/ 710871 h 290375"/>
                <a:gd name="T20" fmla="*/ 369860 w 288565"/>
                <a:gd name="T21" fmla="*/ 729898 h 290375"/>
                <a:gd name="T22" fmla="*/ 319138 w 288565"/>
                <a:gd name="T23" fmla="*/ 647846 h 290375"/>
                <a:gd name="T24" fmla="*/ 432658 w 288565"/>
                <a:gd name="T25" fmla="*/ 641904 h 290375"/>
                <a:gd name="T26" fmla="*/ 369860 w 288565"/>
                <a:gd name="T27" fmla="*/ 458782 h 290375"/>
                <a:gd name="T28" fmla="*/ 583008 w 288565"/>
                <a:gd name="T29" fmla="*/ 347208 h 290375"/>
                <a:gd name="T30" fmla="*/ 756429 w 288565"/>
                <a:gd name="T31" fmla="*/ 347208 h 290375"/>
                <a:gd name="T32" fmla="*/ 684666 w 288565"/>
                <a:gd name="T33" fmla="*/ 261489 h 290375"/>
                <a:gd name="T34" fmla="*/ 788724 w 288565"/>
                <a:gd name="T35" fmla="*/ 324588 h 290375"/>
                <a:gd name="T36" fmla="*/ 776762 w 288565"/>
                <a:gd name="T37" fmla="*/ 461499 h 290375"/>
                <a:gd name="T38" fmla="*/ 756429 w 288565"/>
                <a:gd name="T39" fmla="*/ 490086 h 290375"/>
                <a:gd name="T40" fmla="*/ 792311 w 288565"/>
                <a:gd name="T41" fmla="*/ 571031 h 290375"/>
                <a:gd name="T42" fmla="*/ 842541 w 288565"/>
                <a:gd name="T43" fmla="*/ 836539 h 290375"/>
                <a:gd name="T44" fmla="*/ 922680 w 288565"/>
                <a:gd name="T45" fmla="*/ 930594 h 290375"/>
                <a:gd name="T46" fmla="*/ 944202 w 288565"/>
                <a:gd name="T47" fmla="*/ 959168 h 290375"/>
                <a:gd name="T48" fmla="*/ 394038 w 288565"/>
                <a:gd name="T49" fmla="*/ 930594 h 290375"/>
                <a:gd name="T50" fmla="*/ 488521 w 288565"/>
                <a:gd name="T51" fmla="*/ 836539 h 290375"/>
                <a:gd name="T52" fmla="*/ 561478 w 288565"/>
                <a:gd name="T53" fmla="*/ 585317 h 290375"/>
                <a:gd name="T54" fmla="*/ 583008 w 288565"/>
                <a:gd name="T55" fmla="*/ 556746 h 290375"/>
                <a:gd name="T56" fmla="*/ 547125 w 288565"/>
                <a:gd name="T57" fmla="*/ 475791 h 290375"/>
                <a:gd name="T58" fmla="*/ 548320 w 288565"/>
                <a:gd name="T59" fmla="*/ 337688 h 290375"/>
                <a:gd name="T60" fmla="*/ 654767 w 288565"/>
                <a:gd name="T61" fmla="*/ 318633 h 290375"/>
                <a:gd name="T62" fmla="*/ 276148 w 288565"/>
                <a:gd name="T63" fmla="*/ 31067 h 290375"/>
                <a:gd name="T64" fmla="*/ 296470 w 288565"/>
                <a:gd name="T65" fmla="*/ 209001 h 290375"/>
                <a:gd name="T66" fmla="*/ 338314 w 288565"/>
                <a:gd name="T67" fmla="*/ 117669 h 290375"/>
                <a:gd name="T68" fmla="*/ 386131 w 288565"/>
                <a:gd name="T69" fmla="*/ 243402 h 290375"/>
                <a:gd name="T70" fmla="*/ 433949 w 288565"/>
                <a:gd name="T71" fmla="*/ 117669 h 290375"/>
                <a:gd name="T72" fmla="*/ 475791 w 288565"/>
                <a:gd name="T73" fmla="*/ 209001 h 290375"/>
                <a:gd name="T74" fmla="*/ 494917 w 288565"/>
                <a:gd name="T75" fmla="*/ 31067 h 290375"/>
                <a:gd name="T76" fmla="*/ 276148 w 288565"/>
                <a:gd name="T77" fmla="*/ 31067 h 290375"/>
                <a:gd name="T78" fmla="*/ 414821 w 288565"/>
                <a:gd name="T79" fmla="*/ 29885 h 290375"/>
                <a:gd name="T80" fmla="*/ 554689 w 288565"/>
                <a:gd name="T81" fmla="*/ 70218 h 290375"/>
                <a:gd name="T82" fmla="*/ 557080 w 288565"/>
                <a:gd name="T83" fmla="*/ 282553 h 290375"/>
                <a:gd name="T84" fmla="*/ 386131 w 288565"/>
                <a:gd name="T85" fmla="*/ 271868 h 290375"/>
                <a:gd name="T86" fmla="*/ 46630 w 288565"/>
                <a:gd name="T87" fmla="*/ 840053 h 290375"/>
                <a:gd name="T88" fmla="*/ 331140 w 288565"/>
                <a:gd name="T89" fmla="*/ 924274 h 290375"/>
                <a:gd name="T90" fmla="*/ 295274 w 288565"/>
                <a:gd name="T91" fmla="*/ 953926 h 290375"/>
                <a:gd name="T92" fmla="*/ 0 w 288565"/>
                <a:gd name="T93" fmla="*/ 915973 h 290375"/>
                <a:gd name="T94" fmla="*/ 265390 w 288565"/>
                <a:gd name="T95" fmla="*/ 211366 h 290375"/>
                <a:gd name="T96" fmla="*/ 286906 w 288565"/>
                <a:gd name="T97" fmla="*/ 3804 h 29037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88565" h="290375">
                  <a:moveTo>
                    <a:pt x="147065" y="261900"/>
                  </a:moveTo>
                  <a:cubicBezTo>
                    <a:pt x="139864" y="261900"/>
                    <a:pt x="134103" y="267667"/>
                    <a:pt x="134103" y="274876"/>
                  </a:cubicBezTo>
                  <a:lnTo>
                    <a:pt x="134103" y="281724"/>
                  </a:lnTo>
                  <a:lnTo>
                    <a:pt x="269122" y="281724"/>
                  </a:lnTo>
                  <a:lnTo>
                    <a:pt x="269122" y="274876"/>
                  </a:lnTo>
                  <a:cubicBezTo>
                    <a:pt x="269122" y="267667"/>
                    <a:pt x="263361" y="261900"/>
                    <a:pt x="255800" y="261900"/>
                  </a:cubicBezTo>
                  <a:lnTo>
                    <a:pt x="251840" y="261900"/>
                  </a:lnTo>
                  <a:lnTo>
                    <a:pt x="151385" y="261900"/>
                  </a:lnTo>
                  <a:lnTo>
                    <a:pt x="147065" y="261900"/>
                  </a:lnTo>
                  <a:close/>
                  <a:moveTo>
                    <a:pt x="184150" y="177198"/>
                  </a:moveTo>
                  <a:cubicBezTo>
                    <a:pt x="183430" y="218648"/>
                    <a:pt x="170468" y="242077"/>
                    <a:pt x="161467" y="253250"/>
                  </a:cubicBezTo>
                  <a:lnTo>
                    <a:pt x="241398" y="253250"/>
                  </a:lnTo>
                  <a:cubicBezTo>
                    <a:pt x="232757" y="242077"/>
                    <a:pt x="219795" y="218648"/>
                    <a:pt x="219075" y="177198"/>
                  </a:cubicBezTo>
                  <a:lnTo>
                    <a:pt x="184150" y="177198"/>
                  </a:lnTo>
                  <a:close/>
                  <a:moveTo>
                    <a:pt x="184510" y="148364"/>
                  </a:moveTo>
                  <a:lnTo>
                    <a:pt x="184510" y="168548"/>
                  </a:lnTo>
                  <a:lnTo>
                    <a:pt x="218715" y="168548"/>
                  </a:lnTo>
                  <a:lnTo>
                    <a:pt x="218715" y="148364"/>
                  </a:lnTo>
                  <a:lnTo>
                    <a:pt x="184510" y="148364"/>
                  </a:lnTo>
                  <a:close/>
                  <a:moveTo>
                    <a:pt x="115706" y="128810"/>
                  </a:moveTo>
                  <a:cubicBezTo>
                    <a:pt x="118251" y="128810"/>
                    <a:pt x="120068" y="130610"/>
                    <a:pt x="120068" y="133130"/>
                  </a:cubicBezTo>
                  <a:lnTo>
                    <a:pt x="120068" y="138890"/>
                  </a:lnTo>
                  <a:cubicBezTo>
                    <a:pt x="128067" y="139970"/>
                    <a:pt x="134610" y="145010"/>
                    <a:pt x="137519" y="152209"/>
                  </a:cubicBezTo>
                  <a:cubicBezTo>
                    <a:pt x="138609" y="154369"/>
                    <a:pt x="137519" y="156889"/>
                    <a:pt x="135338" y="157969"/>
                  </a:cubicBezTo>
                  <a:cubicBezTo>
                    <a:pt x="132793" y="158689"/>
                    <a:pt x="130248" y="157609"/>
                    <a:pt x="129521" y="155449"/>
                  </a:cubicBezTo>
                  <a:cubicBezTo>
                    <a:pt x="127339" y="150409"/>
                    <a:pt x="121886" y="147170"/>
                    <a:pt x="115706" y="147170"/>
                  </a:cubicBezTo>
                  <a:cubicBezTo>
                    <a:pt x="107344" y="147170"/>
                    <a:pt x="100800" y="152569"/>
                    <a:pt x="100800" y="159769"/>
                  </a:cubicBezTo>
                  <a:cubicBezTo>
                    <a:pt x="100800" y="165529"/>
                    <a:pt x="103345" y="172729"/>
                    <a:pt x="115706" y="172729"/>
                  </a:cubicBezTo>
                  <a:cubicBezTo>
                    <a:pt x="133156" y="172729"/>
                    <a:pt x="139337" y="183888"/>
                    <a:pt x="139337" y="194328"/>
                  </a:cubicBezTo>
                  <a:cubicBezTo>
                    <a:pt x="139337" y="204768"/>
                    <a:pt x="130975" y="213408"/>
                    <a:pt x="120068" y="215207"/>
                  </a:cubicBezTo>
                  <a:lnTo>
                    <a:pt x="120068" y="220967"/>
                  </a:lnTo>
                  <a:cubicBezTo>
                    <a:pt x="120068" y="223487"/>
                    <a:pt x="118251" y="225287"/>
                    <a:pt x="115706" y="225287"/>
                  </a:cubicBezTo>
                  <a:cubicBezTo>
                    <a:pt x="113161" y="225287"/>
                    <a:pt x="111343" y="223487"/>
                    <a:pt x="111343" y="220967"/>
                  </a:cubicBezTo>
                  <a:lnTo>
                    <a:pt x="111343" y="215207"/>
                  </a:lnTo>
                  <a:cubicBezTo>
                    <a:pt x="103345" y="214127"/>
                    <a:pt x="96801" y="209088"/>
                    <a:pt x="93893" y="201888"/>
                  </a:cubicBezTo>
                  <a:cubicBezTo>
                    <a:pt x="92802" y="199728"/>
                    <a:pt x="93893" y="197568"/>
                    <a:pt x="96074" y="196128"/>
                  </a:cubicBezTo>
                  <a:cubicBezTo>
                    <a:pt x="98255" y="195408"/>
                    <a:pt x="100800" y="196488"/>
                    <a:pt x="101891" y="198648"/>
                  </a:cubicBezTo>
                  <a:cubicBezTo>
                    <a:pt x="104072" y="203688"/>
                    <a:pt x="109525" y="206928"/>
                    <a:pt x="115706" y="206928"/>
                  </a:cubicBezTo>
                  <a:cubicBezTo>
                    <a:pt x="123704" y="206928"/>
                    <a:pt x="130248" y="201528"/>
                    <a:pt x="130248" y="194328"/>
                  </a:cubicBezTo>
                  <a:cubicBezTo>
                    <a:pt x="130248" y="188568"/>
                    <a:pt x="127703" y="181368"/>
                    <a:pt x="115706" y="181368"/>
                  </a:cubicBezTo>
                  <a:cubicBezTo>
                    <a:pt x="98255" y="181368"/>
                    <a:pt x="92075" y="170209"/>
                    <a:pt x="92075" y="159769"/>
                  </a:cubicBezTo>
                  <a:cubicBezTo>
                    <a:pt x="92075" y="149329"/>
                    <a:pt x="100437" y="140690"/>
                    <a:pt x="111343" y="138890"/>
                  </a:cubicBezTo>
                  <a:lnTo>
                    <a:pt x="111343" y="133130"/>
                  </a:lnTo>
                  <a:cubicBezTo>
                    <a:pt x="111343" y="130610"/>
                    <a:pt x="113161" y="128810"/>
                    <a:pt x="115706" y="128810"/>
                  </a:cubicBezTo>
                  <a:close/>
                  <a:moveTo>
                    <a:pt x="175509" y="105112"/>
                  </a:moveTo>
                  <a:lnTo>
                    <a:pt x="186670" y="139713"/>
                  </a:lnTo>
                  <a:lnTo>
                    <a:pt x="216195" y="139713"/>
                  </a:lnTo>
                  <a:lnTo>
                    <a:pt x="227716" y="105112"/>
                  </a:lnTo>
                  <a:lnTo>
                    <a:pt x="175509" y="105112"/>
                  </a:lnTo>
                  <a:close/>
                  <a:moveTo>
                    <a:pt x="201433" y="74835"/>
                  </a:moveTo>
                  <a:cubicBezTo>
                    <a:pt x="203953" y="74835"/>
                    <a:pt x="206113" y="76637"/>
                    <a:pt x="206113" y="79160"/>
                  </a:cubicBezTo>
                  <a:lnTo>
                    <a:pt x="206113" y="96461"/>
                  </a:lnTo>
                  <a:lnTo>
                    <a:pt x="233837" y="96461"/>
                  </a:lnTo>
                  <a:cubicBezTo>
                    <a:pt x="235277" y="96461"/>
                    <a:pt x="236718" y="97182"/>
                    <a:pt x="237438" y="98263"/>
                  </a:cubicBezTo>
                  <a:cubicBezTo>
                    <a:pt x="238518" y="99345"/>
                    <a:pt x="238518" y="100786"/>
                    <a:pt x="238158" y="102228"/>
                  </a:cubicBezTo>
                  <a:lnTo>
                    <a:pt x="225556" y="139713"/>
                  </a:lnTo>
                  <a:lnTo>
                    <a:pt x="233837" y="139713"/>
                  </a:lnTo>
                  <a:cubicBezTo>
                    <a:pt x="236358" y="139713"/>
                    <a:pt x="238518" y="141515"/>
                    <a:pt x="238518" y="144038"/>
                  </a:cubicBezTo>
                  <a:cubicBezTo>
                    <a:pt x="238518" y="146201"/>
                    <a:pt x="236358" y="148364"/>
                    <a:pt x="233837" y="148364"/>
                  </a:cubicBezTo>
                  <a:lnTo>
                    <a:pt x="227716" y="148364"/>
                  </a:lnTo>
                  <a:lnTo>
                    <a:pt x="227716" y="168548"/>
                  </a:lnTo>
                  <a:lnTo>
                    <a:pt x="233837" y="168548"/>
                  </a:lnTo>
                  <a:cubicBezTo>
                    <a:pt x="236358" y="168548"/>
                    <a:pt x="238518" y="170350"/>
                    <a:pt x="238518" y="172873"/>
                  </a:cubicBezTo>
                  <a:cubicBezTo>
                    <a:pt x="238518" y="175036"/>
                    <a:pt x="236358" y="177198"/>
                    <a:pt x="233837" y="177198"/>
                  </a:cubicBezTo>
                  <a:lnTo>
                    <a:pt x="227716" y="177198"/>
                  </a:lnTo>
                  <a:cubicBezTo>
                    <a:pt x="228797" y="228020"/>
                    <a:pt x="248959" y="248925"/>
                    <a:pt x="253640" y="253250"/>
                  </a:cubicBezTo>
                  <a:lnTo>
                    <a:pt x="255800" y="253250"/>
                  </a:lnTo>
                  <a:cubicBezTo>
                    <a:pt x="268042" y="253250"/>
                    <a:pt x="277764" y="262621"/>
                    <a:pt x="277764" y="274876"/>
                  </a:cubicBezTo>
                  <a:lnTo>
                    <a:pt x="277764" y="281724"/>
                  </a:lnTo>
                  <a:lnTo>
                    <a:pt x="284244" y="281724"/>
                  </a:lnTo>
                  <a:cubicBezTo>
                    <a:pt x="286765" y="281724"/>
                    <a:pt x="288565" y="283887"/>
                    <a:pt x="288565" y="286049"/>
                  </a:cubicBezTo>
                  <a:cubicBezTo>
                    <a:pt x="288565" y="288573"/>
                    <a:pt x="286765" y="290375"/>
                    <a:pt x="284244" y="290375"/>
                  </a:cubicBezTo>
                  <a:lnTo>
                    <a:pt x="118621" y="290375"/>
                  </a:lnTo>
                  <a:cubicBezTo>
                    <a:pt x="116460" y="290375"/>
                    <a:pt x="114300" y="288573"/>
                    <a:pt x="114300" y="286049"/>
                  </a:cubicBezTo>
                  <a:cubicBezTo>
                    <a:pt x="114300" y="283887"/>
                    <a:pt x="116460" y="281724"/>
                    <a:pt x="118621" y="281724"/>
                  </a:cubicBezTo>
                  <a:lnTo>
                    <a:pt x="125102" y="281724"/>
                  </a:lnTo>
                  <a:lnTo>
                    <a:pt x="125102" y="274876"/>
                  </a:lnTo>
                  <a:cubicBezTo>
                    <a:pt x="125102" y="262621"/>
                    <a:pt x="134823" y="253250"/>
                    <a:pt x="147065" y="253250"/>
                  </a:cubicBezTo>
                  <a:lnTo>
                    <a:pt x="149585" y="253250"/>
                  </a:lnTo>
                  <a:cubicBezTo>
                    <a:pt x="154266" y="248925"/>
                    <a:pt x="174429" y="227659"/>
                    <a:pt x="175509" y="177198"/>
                  </a:cubicBezTo>
                  <a:lnTo>
                    <a:pt x="169028" y="177198"/>
                  </a:lnTo>
                  <a:cubicBezTo>
                    <a:pt x="166868" y="177198"/>
                    <a:pt x="164707" y="175036"/>
                    <a:pt x="164707" y="172873"/>
                  </a:cubicBezTo>
                  <a:cubicBezTo>
                    <a:pt x="164707" y="170350"/>
                    <a:pt x="166868" y="168548"/>
                    <a:pt x="169028" y="168548"/>
                  </a:cubicBezTo>
                  <a:lnTo>
                    <a:pt x="175509" y="168548"/>
                  </a:lnTo>
                  <a:lnTo>
                    <a:pt x="175509" y="148364"/>
                  </a:lnTo>
                  <a:lnTo>
                    <a:pt x="169028" y="148364"/>
                  </a:lnTo>
                  <a:cubicBezTo>
                    <a:pt x="166868" y="148364"/>
                    <a:pt x="164707" y="146201"/>
                    <a:pt x="164707" y="144038"/>
                  </a:cubicBezTo>
                  <a:cubicBezTo>
                    <a:pt x="164707" y="141515"/>
                    <a:pt x="166868" y="139713"/>
                    <a:pt x="169028" y="139713"/>
                  </a:cubicBezTo>
                  <a:lnTo>
                    <a:pt x="177669" y="139713"/>
                  </a:lnTo>
                  <a:lnTo>
                    <a:pt x="165067" y="102228"/>
                  </a:lnTo>
                  <a:cubicBezTo>
                    <a:pt x="164707" y="100786"/>
                    <a:pt x="164707" y="99345"/>
                    <a:pt x="165427" y="98263"/>
                  </a:cubicBezTo>
                  <a:cubicBezTo>
                    <a:pt x="166508" y="97182"/>
                    <a:pt x="167948" y="96461"/>
                    <a:pt x="169028" y="96461"/>
                  </a:cubicBezTo>
                  <a:lnTo>
                    <a:pt x="197112" y="96461"/>
                  </a:lnTo>
                  <a:lnTo>
                    <a:pt x="197112" y="79160"/>
                  </a:lnTo>
                  <a:cubicBezTo>
                    <a:pt x="197112" y="76637"/>
                    <a:pt x="198912" y="74835"/>
                    <a:pt x="201433" y="74835"/>
                  </a:cubicBezTo>
                  <a:close/>
                  <a:moveTo>
                    <a:pt x="83132" y="9408"/>
                  </a:moveTo>
                  <a:cubicBezTo>
                    <a:pt x="80613" y="8331"/>
                    <a:pt x="77374" y="9049"/>
                    <a:pt x="75215" y="10844"/>
                  </a:cubicBezTo>
                  <a:cubicBezTo>
                    <a:pt x="73415" y="12999"/>
                    <a:pt x="72695" y="15872"/>
                    <a:pt x="73415" y="18744"/>
                  </a:cubicBezTo>
                  <a:lnTo>
                    <a:pt x="89250" y="63273"/>
                  </a:lnTo>
                  <a:cubicBezTo>
                    <a:pt x="92129" y="66864"/>
                    <a:pt x="96448" y="69378"/>
                    <a:pt x="101846" y="71173"/>
                  </a:cubicBezTo>
                  <a:lnTo>
                    <a:pt x="97887" y="40650"/>
                  </a:lnTo>
                  <a:cubicBezTo>
                    <a:pt x="97887" y="38136"/>
                    <a:pt x="99327" y="35981"/>
                    <a:pt x="101846" y="35622"/>
                  </a:cubicBezTo>
                  <a:cubicBezTo>
                    <a:pt x="104365" y="35622"/>
                    <a:pt x="106524" y="37059"/>
                    <a:pt x="106524" y="39572"/>
                  </a:cubicBezTo>
                  <a:lnTo>
                    <a:pt x="110843" y="73328"/>
                  </a:lnTo>
                  <a:cubicBezTo>
                    <a:pt x="112642" y="73328"/>
                    <a:pt x="114442" y="73687"/>
                    <a:pt x="116241" y="73687"/>
                  </a:cubicBezTo>
                  <a:cubicBezTo>
                    <a:pt x="118041" y="73687"/>
                    <a:pt x="119840" y="73328"/>
                    <a:pt x="121639" y="73328"/>
                  </a:cubicBezTo>
                  <a:lnTo>
                    <a:pt x="125598" y="39572"/>
                  </a:lnTo>
                  <a:cubicBezTo>
                    <a:pt x="125958" y="37059"/>
                    <a:pt x="128117" y="35622"/>
                    <a:pt x="130636" y="35622"/>
                  </a:cubicBezTo>
                  <a:cubicBezTo>
                    <a:pt x="132796" y="35981"/>
                    <a:pt x="134955" y="38136"/>
                    <a:pt x="134235" y="40650"/>
                  </a:cubicBezTo>
                  <a:lnTo>
                    <a:pt x="130636" y="71173"/>
                  </a:lnTo>
                  <a:cubicBezTo>
                    <a:pt x="135675" y="69378"/>
                    <a:pt x="140353" y="66864"/>
                    <a:pt x="143232" y="63273"/>
                  </a:cubicBezTo>
                  <a:lnTo>
                    <a:pt x="158707" y="18744"/>
                  </a:lnTo>
                  <a:cubicBezTo>
                    <a:pt x="159787" y="15872"/>
                    <a:pt x="159067" y="12999"/>
                    <a:pt x="156907" y="10844"/>
                  </a:cubicBezTo>
                  <a:cubicBezTo>
                    <a:pt x="154748" y="9049"/>
                    <a:pt x="152229" y="8331"/>
                    <a:pt x="148990" y="9408"/>
                  </a:cubicBezTo>
                  <a:lnTo>
                    <a:pt x="128117" y="17308"/>
                  </a:lnTo>
                  <a:cubicBezTo>
                    <a:pt x="120560" y="20181"/>
                    <a:pt x="111922" y="20181"/>
                    <a:pt x="104005" y="17308"/>
                  </a:cubicBezTo>
                  <a:lnTo>
                    <a:pt x="83132" y="9408"/>
                  </a:lnTo>
                  <a:close/>
                  <a:moveTo>
                    <a:pt x="86371" y="1149"/>
                  </a:moveTo>
                  <a:lnTo>
                    <a:pt x="107244" y="9049"/>
                  </a:lnTo>
                  <a:cubicBezTo>
                    <a:pt x="113002" y="11203"/>
                    <a:pt x="119480" y="11203"/>
                    <a:pt x="124878" y="9049"/>
                  </a:cubicBezTo>
                  <a:lnTo>
                    <a:pt x="146111" y="1149"/>
                  </a:lnTo>
                  <a:cubicBezTo>
                    <a:pt x="152229" y="-1365"/>
                    <a:pt x="158707" y="430"/>
                    <a:pt x="163025" y="4740"/>
                  </a:cubicBezTo>
                  <a:cubicBezTo>
                    <a:pt x="167704" y="9049"/>
                    <a:pt x="169143" y="15513"/>
                    <a:pt x="166984" y="21258"/>
                  </a:cubicBezTo>
                  <a:lnTo>
                    <a:pt x="152229" y="63991"/>
                  </a:lnTo>
                  <a:cubicBezTo>
                    <a:pt x="155468" y="66864"/>
                    <a:pt x="161226" y="71891"/>
                    <a:pt x="168064" y="79433"/>
                  </a:cubicBezTo>
                  <a:cubicBezTo>
                    <a:pt x="169503" y="81587"/>
                    <a:pt x="169503" y="84101"/>
                    <a:pt x="167704" y="85537"/>
                  </a:cubicBezTo>
                  <a:cubicBezTo>
                    <a:pt x="165545" y="87333"/>
                    <a:pt x="163025" y="87333"/>
                    <a:pt x="161586" y="85178"/>
                  </a:cubicBezTo>
                  <a:cubicBezTo>
                    <a:pt x="155468" y="78714"/>
                    <a:pt x="150790" y="74046"/>
                    <a:pt x="147551" y="71532"/>
                  </a:cubicBezTo>
                  <a:cubicBezTo>
                    <a:pt x="139993" y="78355"/>
                    <a:pt x="128837" y="82305"/>
                    <a:pt x="116241" y="82305"/>
                  </a:cubicBezTo>
                  <a:cubicBezTo>
                    <a:pt x="103645" y="82305"/>
                    <a:pt x="92129" y="78355"/>
                    <a:pt x="84931" y="71532"/>
                  </a:cubicBezTo>
                  <a:cubicBezTo>
                    <a:pt x="72336" y="82665"/>
                    <a:pt x="23752" y="130784"/>
                    <a:pt x="24472" y="217686"/>
                  </a:cubicBezTo>
                  <a:cubicBezTo>
                    <a:pt x="24472" y="230255"/>
                    <a:pt x="20873" y="243182"/>
                    <a:pt x="14035" y="254314"/>
                  </a:cubicBezTo>
                  <a:cubicBezTo>
                    <a:pt x="11876" y="258624"/>
                    <a:pt x="9357" y="266165"/>
                    <a:pt x="8997" y="276220"/>
                  </a:cubicBezTo>
                  <a:cubicBezTo>
                    <a:pt x="16914" y="280529"/>
                    <a:pt x="65138" y="280170"/>
                    <a:pt x="88890" y="279811"/>
                  </a:cubicBezTo>
                  <a:lnTo>
                    <a:pt x="99686" y="279811"/>
                  </a:lnTo>
                  <a:cubicBezTo>
                    <a:pt x="102206" y="279811"/>
                    <a:pt x="104005" y="281965"/>
                    <a:pt x="104005" y="284120"/>
                  </a:cubicBezTo>
                  <a:cubicBezTo>
                    <a:pt x="104005" y="286633"/>
                    <a:pt x="102206" y="288429"/>
                    <a:pt x="99686" y="288429"/>
                  </a:cubicBezTo>
                  <a:lnTo>
                    <a:pt x="88890" y="288788"/>
                  </a:lnTo>
                  <a:cubicBezTo>
                    <a:pt x="81333" y="288788"/>
                    <a:pt x="74495" y="288788"/>
                    <a:pt x="68017" y="288788"/>
                  </a:cubicBezTo>
                  <a:cubicBezTo>
                    <a:pt x="28070" y="288788"/>
                    <a:pt x="7917" y="287352"/>
                    <a:pt x="2159" y="281965"/>
                  </a:cubicBezTo>
                  <a:cubicBezTo>
                    <a:pt x="720" y="280170"/>
                    <a:pt x="0" y="278374"/>
                    <a:pt x="0" y="277297"/>
                  </a:cubicBezTo>
                  <a:cubicBezTo>
                    <a:pt x="0" y="267242"/>
                    <a:pt x="2519" y="256828"/>
                    <a:pt x="6838" y="250005"/>
                  </a:cubicBezTo>
                  <a:cubicBezTo>
                    <a:pt x="12596" y="239950"/>
                    <a:pt x="15835" y="228818"/>
                    <a:pt x="15475" y="217686"/>
                  </a:cubicBezTo>
                  <a:cubicBezTo>
                    <a:pt x="14755" y="123961"/>
                    <a:pt x="67657" y="74405"/>
                    <a:pt x="79893" y="63991"/>
                  </a:cubicBezTo>
                  <a:lnTo>
                    <a:pt x="65138" y="21258"/>
                  </a:lnTo>
                  <a:cubicBezTo>
                    <a:pt x="62979" y="15513"/>
                    <a:pt x="64778" y="9049"/>
                    <a:pt x="69457" y="4740"/>
                  </a:cubicBezTo>
                  <a:cubicBezTo>
                    <a:pt x="73775" y="430"/>
                    <a:pt x="80613" y="-1365"/>
                    <a:pt x="86371" y="11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58B2CAA1-3F78-F14E-9C97-665D7C7B296B}"/>
                </a:ext>
              </a:extLst>
            </p:cNvPr>
            <p:cNvSpPr txBox="1"/>
            <p:nvPr/>
          </p:nvSpPr>
          <p:spPr>
            <a:xfrm>
              <a:off x="19269598" y="8454808"/>
              <a:ext cx="1997984" cy="461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Lato Light" panose="020F0502020204030203" pitchFamily="34" charset="0"/>
                  <a:cs typeface="Poppins" pitchFamily="2" charset="77"/>
                </a:rPr>
                <a:t>$900,000.000</a:t>
              </a:r>
            </a:p>
          </p:txBody>
        </p:sp>
      </p:grpSp>
      <p:sp>
        <p:nvSpPr>
          <p:cNvPr id="4" name="Shape 60842">
            <a:extLst>
              <a:ext uri="{FF2B5EF4-FFF2-40B4-BE49-F238E27FC236}">
                <a16:creationId xmlns:a16="http://schemas.microsoft.com/office/drawing/2014/main" id="{83C608EB-0213-4145-ABDB-38AA17F02658}"/>
              </a:ext>
            </a:extLst>
          </p:cNvPr>
          <p:cNvSpPr/>
          <p:nvPr/>
        </p:nvSpPr>
        <p:spPr>
          <a:xfrm>
            <a:off x="1588" y="5778977"/>
            <a:ext cx="12188825" cy="107902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532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BFAD1E-2707-3D43-A14C-3CA11CA92C14}"/>
              </a:ext>
            </a:extLst>
          </p:cNvPr>
          <p:cNvGrpSpPr/>
          <p:nvPr/>
        </p:nvGrpSpPr>
        <p:grpSpPr>
          <a:xfrm>
            <a:off x="1174299" y="1249295"/>
            <a:ext cx="2122215" cy="5180084"/>
            <a:chOff x="4832591" y="2498589"/>
            <a:chExt cx="4244429" cy="10360167"/>
          </a:xfrm>
        </p:grpSpPr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38FE1604-EED3-F046-9F94-A99E8DDE4582}"/>
                </a:ext>
              </a:extLst>
            </p:cNvPr>
            <p:cNvSpPr/>
            <p:nvPr/>
          </p:nvSpPr>
          <p:spPr>
            <a:xfrm flipH="1">
              <a:off x="5960162" y="11996881"/>
              <a:ext cx="2136006" cy="861875"/>
            </a:xfrm>
            <a:custGeom>
              <a:avLst/>
              <a:gdLst>
                <a:gd name="connsiteX0" fmla="*/ 1146644 w 2136006"/>
                <a:gd name="connsiteY0" fmla="*/ 178102 h 861875"/>
                <a:gd name="connsiteX1" fmla="*/ 527108 w 2136006"/>
                <a:gd name="connsiteY1" fmla="*/ 226061 h 861875"/>
                <a:gd name="connsiteX2" fmla="*/ 218535 w 2136006"/>
                <a:gd name="connsiteY2" fmla="*/ 453540 h 861875"/>
                <a:gd name="connsiteX3" fmla="*/ 2728 w 2136006"/>
                <a:gd name="connsiteY3" fmla="*/ 722820 h 861875"/>
                <a:gd name="connsiteX4" fmla="*/ 192593 w 2136006"/>
                <a:gd name="connsiteY4" fmla="*/ 861713 h 861875"/>
                <a:gd name="connsiteX5" fmla="*/ 361295 w 2136006"/>
                <a:gd name="connsiteY5" fmla="*/ 832037 h 861875"/>
                <a:gd name="connsiteX6" fmla="*/ 790132 w 2136006"/>
                <a:gd name="connsiteY6" fmla="*/ 683114 h 861875"/>
                <a:gd name="connsiteX7" fmla="*/ 894786 w 2136006"/>
                <a:gd name="connsiteY7" fmla="*/ 633631 h 861875"/>
                <a:gd name="connsiteX8" fmla="*/ 1149922 w 2136006"/>
                <a:gd name="connsiteY8" fmla="*/ 567486 h 861875"/>
                <a:gd name="connsiteX9" fmla="*/ 1179807 w 2136006"/>
                <a:gd name="connsiteY9" fmla="*/ 464680 h 861875"/>
                <a:gd name="connsiteX10" fmla="*/ 1167142 w 2136006"/>
                <a:gd name="connsiteY10" fmla="*/ 337690 h 861875"/>
                <a:gd name="connsiteX11" fmla="*/ 1146644 w 2136006"/>
                <a:gd name="connsiteY11" fmla="*/ 178102 h 861875"/>
                <a:gd name="connsiteX12" fmla="*/ 2131839 w 2136006"/>
                <a:gd name="connsiteY12" fmla="*/ 0 h 861875"/>
                <a:gd name="connsiteX13" fmla="*/ 1528880 w 2136006"/>
                <a:gd name="connsiteY13" fmla="*/ 63434 h 861875"/>
                <a:gd name="connsiteX14" fmla="*/ 1390719 w 2136006"/>
                <a:gd name="connsiteY14" fmla="*/ 292770 h 861875"/>
                <a:gd name="connsiteX15" fmla="*/ 1268557 w 2136006"/>
                <a:gd name="connsiteY15" fmla="*/ 459013 h 861875"/>
                <a:gd name="connsiteX16" fmla="*/ 1238274 w 2136006"/>
                <a:gd name="connsiteY16" fmla="*/ 609601 h 861875"/>
                <a:gd name="connsiteX17" fmla="*/ 1430439 w 2136006"/>
                <a:gd name="connsiteY17" fmla="*/ 734972 h 861875"/>
                <a:gd name="connsiteX18" fmla="*/ 1733698 w 2136006"/>
                <a:gd name="connsiteY18" fmla="*/ 625596 h 861875"/>
                <a:gd name="connsiteX19" fmla="*/ 2021687 w 2136006"/>
                <a:gd name="connsiteY19" fmla="*/ 396838 h 861875"/>
                <a:gd name="connsiteX20" fmla="*/ 2131839 w 2136006"/>
                <a:gd name="connsiteY20" fmla="*/ 0 h 861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36006" h="861875">
                  <a:moveTo>
                    <a:pt x="1146644" y="178102"/>
                  </a:moveTo>
                  <a:lnTo>
                    <a:pt x="527108" y="226061"/>
                  </a:lnTo>
                  <a:cubicBezTo>
                    <a:pt x="433286" y="313853"/>
                    <a:pt x="329688" y="390155"/>
                    <a:pt x="218535" y="453540"/>
                  </a:cubicBezTo>
                  <a:cubicBezTo>
                    <a:pt x="103938" y="518892"/>
                    <a:pt x="-20047" y="600146"/>
                    <a:pt x="2728" y="722820"/>
                  </a:cubicBezTo>
                  <a:cubicBezTo>
                    <a:pt x="18559" y="808073"/>
                    <a:pt x="102938" y="858635"/>
                    <a:pt x="192593" y="861713"/>
                  </a:cubicBezTo>
                  <a:cubicBezTo>
                    <a:pt x="250086" y="863681"/>
                    <a:pt x="305969" y="847462"/>
                    <a:pt x="361295" y="832037"/>
                  </a:cubicBezTo>
                  <a:cubicBezTo>
                    <a:pt x="507555" y="791346"/>
                    <a:pt x="656426" y="755353"/>
                    <a:pt x="790132" y="683114"/>
                  </a:cubicBezTo>
                  <a:cubicBezTo>
                    <a:pt x="824183" y="664705"/>
                    <a:pt x="857402" y="643915"/>
                    <a:pt x="894786" y="633631"/>
                  </a:cubicBezTo>
                  <a:cubicBezTo>
                    <a:pt x="982386" y="609509"/>
                    <a:pt x="1090818" y="640487"/>
                    <a:pt x="1149922" y="567486"/>
                  </a:cubicBezTo>
                  <a:cubicBezTo>
                    <a:pt x="1173974" y="537745"/>
                    <a:pt x="1179807" y="502133"/>
                    <a:pt x="1179807" y="464680"/>
                  </a:cubicBezTo>
                  <a:cubicBezTo>
                    <a:pt x="1179807" y="423895"/>
                    <a:pt x="1173696" y="379999"/>
                    <a:pt x="1167142" y="337690"/>
                  </a:cubicBezTo>
                  <a:cubicBezTo>
                    <a:pt x="1158920" y="284684"/>
                    <a:pt x="1152144" y="231457"/>
                    <a:pt x="1146644" y="178102"/>
                  </a:cubicBezTo>
                  <a:close/>
                  <a:moveTo>
                    <a:pt x="2131839" y="0"/>
                  </a:moveTo>
                  <a:lnTo>
                    <a:pt x="1528880" y="63434"/>
                  </a:lnTo>
                  <a:cubicBezTo>
                    <a:pt x="1492463" y="145313"/>
                    <a:pt x="1446052" y="222292"/>
                    <a:pt x="1390719" y="292770"/>
                  </a:cubicBezTo>
                  <a:cubicBezTo>
                    <a:pt x="1348512" y="346506"/>
                    <a:pt x="1301672" y="402283"/>
                    <a:pt x="1268557" y="459013"/>
                  </a:cubicBezTo>
                  <a:cubicBezTo>
                    <a:pt x="1240762" y="506657"/>
                    <a:pt x="1223132" y="555083"/>
                    <a:pt x="1238274" y="609601"/>
                  </a:cubicBezTo>
                  <a:cubicBezTo>
                    <a:pt x="1261866" y="694543"/>
                    <a:pt x="1340791" y="735074"/>
                    <a:pt x="1430439" y="734972"/>
                  </a:cubicBezTo>
                  <a:cubicBezTo>
                    <a:pt x="1528322" y="734870"/>
                    <a:pt x="1633927" y="687737"/>
                    <a:pt x="1733698" y="625596"/>
                  </a:cubicBezTo>
                  <a:cubicBezTo>
                    <a:pt x="1838531" y="560324"/>
                    <a:pt x="1945250" y="494099"/>
                    <a:pt x="2021687" y="396838"/>
                  </a:cubicBezTo>
                  <a:cubicBezTo>
                    <a:pt x="2109963" y="284603"/>
                    <a:pt x="2149639" y="141638"/>
                    <a:pt x="2131839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21" name="Shape 60859">
              <a:extLst>
                <a:ext uri="{FF2B5EF4-FFF2-40B4-BE49-F238E27FC236}">
                  <a16:creationId xmlns:a16="http://schemas.microsoft.com/office/drawing/2014/main" id="{AB2E229E-9330-E44E-83CF-21168F6B7F8E}"/>
                </a:ext>
              </a:extLst>
            </p:cNvPr>
            <p:cNvSpPr/>
            <p:nvPr/>
          </p:nvSpPr>
          <p:spPr>
            <a:xfrm flipH="1">
              <a:off x="8507804" y="3445897"/>
              <a:ext cx="569216" cy="1093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518" extrusionOk="0">
                  <a:moveTo>
                    <a:pt x="17631" y="9436"/>
                  </a:moveTo>
                  <a:cubicBezTo>
                    <a:pt x="18133" y="9649"/>
                    <a:pt x="18845" y="9613"/>
                    <a:pt x="19429" y="9749"/>
                  </a:cubicBezTo>
                  <a:cubicBezTo>
                    <a:pt x="20802" y="10068"/>
                    <a:pt x="20893" y="10962"/>
                    <a:pt x="21007" y="11741"/>
                  </a:cubicBezTo>
                  <a:cubicBezTo>
                    <a:pt x="21140" y="12646"/>
                    <a:pt x="21546" y="13550"/>
                    <a:pt x="21292" y="14451"/>
                  </a:cubicBezTo>
                  <a:cubicBezTo>
                    <a:pt x="21074" y="15222"/>
                    <a:pt x="20387" y="15935"/>
                    <a:pt x="19333" y="16484"/>
                  </a:cubicBezTo>
                  <a:lnTo>
                    <a:pt x="20853" y="19906"/>
                  </a:lnTo>
                  <a:lnTo>
                    <a:pt x="7848" y="21518"/>
                  </a:lnTo>
                  <a:cubicBezTo>
                    <a:pt x="7669" y="21006"/>
                    <a:pt x="7590" y="20495"/>
                    <a:pt x="7601" y="19988"/>
                  </a:cubicBezTo>
                  <a:cubicBezTo>
                    <a:pt x="7614" y="19360"/>
                    <a:pt x="7772" y="18675"/>
                    <a:pt x="7048" y="18121"/>
                  </a:cubicBezTo>
                  <a:cubicBezTo>
                    <a:pt x="6559" y="17746"/>
                    <a:pt x="5736" y="17546"/>
                    <a:pt x="5096" y="17243"/>
                  </a:cubicBezTo>
                  <a:cubicBezTo>
                    <a:pt x="4345" y="16889"/>
                    <a:pt x="3864" y="16414"/>
                    <a:pt x="3361" y="15955"/>
                  </a:cubicBezTo>
                  <a:cubicBezTo>
                    <a:pt x="2732" y="15381"/>
                    <a:pt x="2052" y="14820"/>
                    <a:pt x="1519" y="14219"/>
                  </a:cubicBezTo>
                  <a:cubicBezTo>
                    <a:pt x="1099" y="13744"/>
                    <a:pt x="775" y="13236"/>
                    <a:pt x="481" y="12760"/>
                  </a:cubicBezTo>
                  <a:cubicBezTo>
                    <a:pt x="296" y="12460"/>
                    <a:pt x="133" y="12168"/>
                    <a:pt x="46" y="11852"/>
                  </a:cubicBezTo>
                  <a:cubicBezTo>
                    <a:pt x="-54" y="11489"/>
                    <a:pt x="-20" y="11117"/>
                    <a:pt x="440" y="10855"/>
                  </a:cubicBezTo>
                  <a:cubicBezTo>
                    <a:pt x="856" y="10618"/>
                    <a:pt x="1527" y="10559"/>
                    <a:pt x="2077" y="10405"/>
                  </a:cubicBezTo>
                  <a:cubicBezTo>
                    <a:pt x="2948" y="10162"/>
                    <a:pt x="3498" y="9681"/>
                    <a:pt x="4397" y="9465"/>
                  </a:cubicBezTo>
                  <a:cubicBezTo>
                    <a:pt x="4986" y="9323"/>
                    <a:pt x="5660" y="9314"/>
                    <a:pt x="6257" y="9182"/>
                  </a:cubicBezTo>
                  <a:cubicBezTo>
                    <a:pt x="7349" y="8940"/>
                    <a:pt x="8102" y="8314"/>
                    <a:pt x="9315" y="8299"/>
                  </a:cubicBezTo>
                  <a:cubicBezTo>
                    <a:pt x="9987" y="8291"/>
                    <a:pt x="10585" y="8491"/>
                    <a:pt x="11235" y="8572"/>
                  </a:cubicBezTo>
                  <a:cubicBezTo>
                    <a:pt x="11552" y="8612"/>
                    <a:pt x="11879" y="8623"/>
                    <a:pt x="12203" y="8605"/>
                  </a:cubicBezTo>
                  <a:cubicBezTo>
                    <a:pt x="12296" y="6347"/>
                    <a:pt x="12270" y="4087"/>
                    <a:pt x="12125" y="1830"/>
                  </a:cubicBezTo>
                  <a:cubicBezTo>
                    <a:pt x="12082" y="1148"/>
                    <a:pt x="12182" y="396"/>
                    <a:pt x="13301" y="97"/>
                  </a:cubicBezTo>
                  <a:cubicBezTo>
                    <a:pt x="13972" y="-82"/>
                    <a:pt x="14775" y="-2"/>
                    <a:pt x="15368" y="247"/>
                  </a:cubicBezTo>
                  <a:cubicBezTo>
                    <a:pt x="16419" y="690"/>
                    <a:pt x="16533" y="1455"/>
                    <a:pt x="16574" y="2166"/>
                  </a:cubicBezTo>
                  <a:cubicBezTo>
                    <a:pt x="16696" y="4266"/>
                    <a:pt x="16827" y="6365"/>
                    <a:pt x="17003" y="8463"/>
                  </a:cubicBezTo>
                  <a:cubicBezTo>
                    <a:pt x="17034" y="8824"/>
                    <a:pt x="17100" y="9210"/>
                    <a:pt x="17631" y="943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22" name="Shape 60860">
              <a:extLst>
                <a:ext uri="{FF2B5EF4-FFF2-40B4-BE49-F238E27FC236}">
                  <a16:creationId xmlns:a16="http://schemas.microsoft.com/office/drawing/2014/main" id="{8E0113F4-1323-C249-818C-26B1784C92FA}"/>
                </a:ext>
              </a:extLst>
            </p:cNvPr>
            <p:cNvSpPr/>
            <p:nvPr/>
          </p:nvSpPr>
          <p:spPr>
            <a:xfrm flipH="1">
              <a:off x="5559094" y="7260316"/>
              <a:ext cx="181655" cy="53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787" y="0"/>
                  </a:moveTo>
                  <a:lnTo>
                    <a:pt x="0" y="2323"/>
                  </a:lnTo>
                  <a:lnTo>
                    <a:pt x="3216" y="21600"/>
                  </a:lnTo>
                  <a:lnTo>
                    <a:pt x="21600" y="13279"/>
                  </a:lnTo>
                  <a:lnTo>
                    <a:pt x="6787" y="0"/>
                  </a:ln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8" name="Shape 60862">
              <a:extLst>
                <a:ext uri="{FF2B5EF4-FFF2-40B4-BE49-F238E27FC236}">
                  <a16:creationId xmlns:a16="http://schemas.microsoft.com/office/drawing/2014/main" id="{15838DD2-E69B-4F4B-B04A-0E7D960DB0DC}"/>
                </a:ext>
              </a:extLst>
            </p:cNvPr>
            <p:cNvSpPr/>
            <p:nvPr/>
          </p:nvSpPr>
          <p:spPr>
            <a:xfrm>
              <a:off x="4832591" y="4065881"/>
              <a:ext cx="4073256" cy="36658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600" extrusionOk="0">
                  <a:moveTo>
                    <a:pt x="10602" y="0"/>
                  </a:moveTo>
                  <a:cubicBezTo>
                    <a:pt x="11193" y="273"/>
                    <a:pt x="11792" y="524"/>
                    <a:pt x="12398" y="753"/>
                  </a:cubicBezTo>
                  <a:cubicBezTo>
                    <a:pt x="13140" y="1033"/>
                    <a:pt x="13901" y="1285"/>
                    <a:pt x="14550" y="1778"/>
                  </a:cubicBezTo>
                  <a:cubicBezTo>
                    <a:pt x="15441" y="2453"/>
                    <a:pt x="16020" y="3488"/>
                    <a:pt x="16562" y="4508"/>
                  </a:cubicBezTo>
                  <a:cubicBezTo>
                    <a:pt x="16992" y="5317"/>
                    <a:pt x="17411" y="6137"/>
                    <a:pt x="17820" y="6967"/>
                  </a:cubicBezTo>
                  <a:lnTo>
                    <a:pt x="18820" y="2187"/>
                  </a:lnTo>
                  <a:lnTo>
                    <a:pt x="21473" y="2829"/>
                  </a:lnTo>
                  <a:cubicBezTo>
                    <a:pt x="21186" y="4242"/>
                    <a:pt x="20908" y="5665"/>
                    <a:pt x="20641" y="7083"/>
                  </a:cubicBezTo>
                  <a:cubicBezTo>
                    <a:pt x="20437" y="8164"/>
                    <a:pt x="20191" y="9254"/>
                    <a:pt x="19773" y="10233"/>
                  </a:cubicBezTo>
                  <a:cubicBezTo>
                    <a:pt x="19563" y="10723"/>
                    <a:pt x="19306" y="11214"/>
                    <a:pt x="18863" y="11433"/>
                  </a:cubicBezTo>
                  <a:cubicBezTo>
                    <a:pt x="18516" y="11604"/>
                    <a:pt x="18125" y="11568"/>
                    <a:pt x="17761" y="11448"/>
                  </a:cubicBezTo>
                  <a:cubicBezTo>
                    <a:pt x="17199" y="11261"/>
                    <a:pt x="16708" y="10885"/>
                    <a:pt x="16277" y="10442"/>
                  </a:cubicBezTo>
                  <a:cubicBezTo>
                    <a:pt x="15438" y="9579"/>
                    <a:pt x="14811" y="8493"/>
                    <a:pt x="14445" y="7286"/>
                  </a:cubicBezTo>
                  <a:lnTo>
                    <a:pt x="14525" y="11969"/>
                  </a:lnTo>
                  <a:lnTo>
                    <a:pt x="15169" y="17809"/>
                  </a:lnTo>
                  <a:lnTo>
                    <a:pt x="4910" y="17911"/>
                  </a:lnTo>
                  <a:cubicBezTo>
                    <a:pt x="4994" y="17276"/>
                    <a:pt x="5062" y="16639"/>
                    <a:pt x="5113" y="16000"/>
                  </a:cubicBezTo>
                  <a:cubicBezTo>
                    <a:pt x="5170" y="15289"/>
                    <a:pt x="5207" y="14577"/>
                    <a:pt x="5223" y="13864"/>
                  </a:cubicBezTo>
                  <a:cubicBezTo>
                    <a:pt x="5078" y="13313"/>
                    <a:pt x="4935" y="12761"/>
                    <a:pt x="4794" y="12209"/>
                  </a:cubicBezTo>
                  <a:cubicBezTo>
                    <a:pt x="4584" y="11389"/>
                    <a:pt x="4378" y="10567"/>
                    <a:pt x="4175" y="9745"/>
                  </a:cubicBezTo>
                  <a:lnTo>
                    <a:pt x="2880" y="12975"/>
                  </a:lnTo>
                  <a:lnTo>
                    <a:pt x="4671" y="18527"/>
                  </a:lnTo>
                  <a:cubicBezTo>
                    <a:pt x="4521" y="19120"/>
                    <a:pt x="4378" y="19716"/>
                    <a:pt x="4242" y="20313"/>
                  </a:cubicBezTo>
                  <a:cubicBezTo>
                    <a:pt x="4144" y="20741"/>
                    <a:pt x="4050" y="21170"/>
                    <a:pt x="3960" y="21600"/>
                  </a:cubicBezTo>
                  <a:cubicBezTo>
                    <a:pt x="3256" y="20488"/>
                    <a:pt x="2585" y="19351"/>
                    <a:pt x="1947" y="18191"/>
                  </a:cubicBezTo>
                  <a:cubicBezTo>
                    <a:pt x="1351" y="17107"/>
                    <a:pt x="782" y="16000"/>
                    <a:pt x="352" y="14821"/>
                  </a:cubicBezTo>
                  <a:cubicBezTo>
                    <a:pt x="236" y="14504"/>
                    <a:pt x="130" y="14182"/>
                    <a:pt x="69" y="13847"/>
                  </a:cubicBezTo>
                  <a:cubicBezTo>
                    <a:pt x="-127" y="12782"/>
                    <a:pt x="131" y="11705"/>
                    <a:pt x="383" y="10657"/>
                  </a:cubicBezTo>
                  <a:cubicBezTo>
                    <a:pt x="701" y="9333"/>
                    <a:pt x="1026" y="7981"/>
                    <a:pt x="1343" y="6659"/>
                  </a:cubicBezTo>
                  <a:cubicBezTo>
                    <a:pt x="1479" y="6090"/>
                    <a:pt x="1617" y="5521"/>
                    <a:pt x="1776" y="4971"/>
                  </a:cubicBezTo>
                  <a:cubicBezTo>
                    <a:pt x="1928" y="4446"/>
                    <a:pt x="2103" y="3928"/>
                    <a:pt x="2349" y="3450"/>
                  </a:cubicBezTo>
                  <a:cubicBezTo>
                    <a:pt x="2974" y="2234"/>
                    <a:pt x="4000" y="1364"/>
                    <a:pt x="5145" y="789"/>
                  </a:cubicBezTo>
                  <a:cubicBezTo>
                    <a:pt x="5415" y="653"/>
                    <a:pt x="5692" y="534"/>
                    <a:pt x="5972" y="427"/>
                  </a:cubicBezTo>
                  <a:cubicBezTo>
                    <a:pt x="6205" y="338"/>
                    <a:pt x="6440" y="258"/>
                    <a:pt x="6680" y="199"/>
                  </a:cubicBezTo>
                  <a:cubicBezTo>
                    <a:pt x="7347" y="37"/>
                    <a:pt x="8033" y="47"/>
                    <a:pt x="8712" y="43"/>
                  </a:cubicBezTo>
                  <a:cubicBezTo>
                    <a:pt x="9341" y="41"/>
                    <a:pt x="9971" y="26"/>
                    <a:pt x="10602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9" name="Shape 60863">
              <a:extLst>
                <a:ext uri="{FF2B5EF4-FFF2-40B4-BE49-F238E27FC236}">
                  <a16:creationId xmlns:a16="http://schemas.microsoft.com/office/drawing/2014/main" id="{4E60DA82-3076-4949-B70F-96A27E12E49B}"/>
                </a:ext>
              </a:extLst>
            </p:cNvPr>
            <p:cNvSpPr/>
            <p:nvPr/>
          </p:nvSpPr>
          <p:spPr>
            <a:xfrm>
              <a:off x="5703140" y="7060211"/>
              <a:ext cx="2156721" cy="5190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600" extrusionOk="0">
                  <a:moveTo>
                    <a:pt x="19961" y="68"/>
                  </a:moveTo>
                  <a:cubicBezTo>
                    <a:pt x="20426" y="1199"/>
                    <a:pt x="20771" y="2338"/>
                    <a:pt x="20996" y="3482"/>
                  </a:cubicBezTo>
                  <a:cubicBezTo>
                    <a:pt x="21355" y="5301"/>
                    <a:pt x="21409" y="7127"/>
                    <a:pt x="21460" y="8952"/>
                  </a:cubicBezTo>
                  <a:cubicBezTo>
                    <a:pt x="21480" y="9701"/>
                    <a:pt x="21501" y="10450"/>
                    <a:pt x="21458" y="11199"/>
                  </a:cubicBezTo>
                  <a:cubicBezTo>
                    <a:pt x="21322" y="13583"/>
                    <a:pt x="20547" y="15944"/>
                    <a:pt x="19912" y="18308"/>
                  </a:cubicBezTo>
                  <a:cubicBezTo>
                    <a:pt x="19618" y="19404"/>
                    <a:pt x="19353" y="20501"/>
                    <a:pt x="19118" y="21600"/>
                  </a:cubicBezTo>
                  <a:lnTo>
                    <a:pt x="12211" y="21290"/>
                  </a:lnTo>
                  <a:lnTo>
                    <a:pt x="13315" y="14514"/>
                  </a:lnTo>
                  <a:cubicBezTo>
                    <a:pt x="13518" y="13400"/>
                    <a:pt x="13479" y="12285"/>
                    <a:pt x="13203" y="11182"/>
                  </a:cubicBezTo>
                  <a:cubicBezTo>
                    <a:pt x="12926" y="10071"/>
                    <a:pt x="12407" y="8970"/>
                    <a:pt x="11744" y="7879"/>
                  </a:cubicBezTo>
                  <a:cubicBezTo>
                    <a:pt x="11203" y="6990"/>
                    <a:pt x="10568" y="6111"/>
                    <a:pt x="9841" y="5246"/>
                  </a:cubicBezTo>
                  <a:cubicBezTo>
                    <a:pt x="9638" y="6705"/>
                    <a:pt x="9333" y="8162"/>
                    <a:pt x="8928" y="9614"/>
                  </a:cubicBezTo>
                  <a:cubicBezTo>
                    <a:pt x="8603" y="10778"/>
                    <a:pt x="8213" y="11938"/>
                    <a:pt x="8034" y="13107"/>
                  </a:cubicBezTo>
                  <a:cubicBezTo>
                    <a:pt x="7823" y="14486"/>
                    <a:pt x="7907" y="15869"/>
                    <a:pt x="8283" y="17241"/>
                  </a:cubicBezTo>
                  <a:lnTo>
                    <a:pt x="8797" y="20823"/>
                  </a:lnTo>
                  <a:lnTo>
                    <a:pt x="2186" y="20685"/>
                  </a:lnTo>
                  <a:cubicBezTo>
                    <a:pt x="1897" y="19030"/>
                    <a:pt x="909" y="17380"/>
                    <a:pt x="882" y="15721"/>
                  </a:cubicBezTo>
                  <a:cubicBezTo>
                    <a:pt x="859" y="14296"/>
                    <a:pt x="477" y="12876"/>
                    <a:pt x="332" y="11453"/>
                  </a:cubicBezTo>
                  <a:cubicBezTo>
                    <a:pt x="188" y="10033"/>
                    <a:pt x="301" y="8610"/>
                    <a:pt x="220" y="7189"/>
                  </a:cubicBezTo>
                  <a:cubicBezTo>
                    <a:pt x="133" y="5657"/>
                    <a:pt x="-99" y="4128"/>
                    <a:pt x="47" y="2600"/>
                  </a:cubicBezTo>
                  <a:cubicBezTo>
                    <a:pt x="131" y="1729"/>
                    <a:pt x="337" y="861"/>
                    <a:pt x="664" y="0"/>
                  </a:cubicBezTo>
                  <a:lnTo>
                    <a:pt x="19961" y="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20" name="Shape 60864">
              <a:extLst>
                <a:ext uri="{FF2B5EF4-FFF2-40B4-BE49-F238E27FC236}">
                  <a16:creationId xmlns:a16="http://schemas.microsoft.com/office/drawing/2014/main" id="{2252C679-33CE-8A45-A06E-F1D7B5B9C3F0}"/>
                </a:ext>
              </a:extLst>
            </p:cNvPr>
            <p:cNvSpPr/>
            <p:nvPr/>
          </p:nvSpPr>
          <p:spPr>
            <a:xfrm flipH="1">
              <a:off x="6073254" y="4037750"/>
              <a:ext cx="945499" cy="3069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7" extrusionOk="0">
                  <a:moveTo>
                    <a:pt x="4166" y="128"/>
                  </a:moveTo>
                  <a:lnTo>
                    <a:pt x="0" y="21320"/>
                  </a:lnTo>
                  <a:cubicBezTo>
                    <a:pt x="3568" y="21507"/>
                    <a:pt x="7181" y="21600"/>
                    <a:pt x="10800" y="21597"/>
                  </a:cubicBezTo>
                  <a:cubicBezTo>
                    <a:pt x="14421" y="21594"/>
                    <a:pt x="18034" y="21496"/>
                    <a:pt x="21600" y="21303"/>
                  </a:cubicBezTo>
                  <a:cubicBezTo>
                    <a:pt x="17268" y="20517"/>
                    <a:pt x="14003" y="19275"/>
                    <a:pt x="12406" y="17807"/>
                  </a:cubicBezTo>
                  <a:cubicBezTo>
                    <a:pt x="12078" y="17505"/>
                    <a:pt x="11824" y="17196"/>
                    <a:pt x="11674" y="16881"/>
                  </a:cubicBezTo>
                  <a:cubicBezTo>
                    <a:pt x="11227" y="15945"/>
                    <a:pt x="11691" y="15017"/>
                    <a:pt x="12139" y="14087"/>
                  </a:cubicBezTo>
                  <a:cubicBezTo>
                    <a:pt x="13436" y="11396"/>
                    <a:pt x="14605" y="8696"/>
                    <a:pt x="16561" y="6043"/>
                  </a:cubicBezTo>
                  <a:cubicBezTo>
                    <a:pt x="17319" y="5015"/>
                    <a:pt x="18195" y="3994"/>
                    <a:pt x="18640" y="2948"/>
                  </a:cubicBezTo>
                  <a:cubicBezTo>
                    <a:pt x="19056" y="1970"/>
                    <a:pt x="19090" y="981"/>
                    <a:pt x="18741" y="0"/>
                  </a:cubicBezTo>
                  <a:lnTo>
                    <a:pt x="4166" y="12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5" name="Shape 60866">
              <a:extLst>
                <a:ext uri="{FF2B5EF4-FFF2-40B4-BE49-F238E27FC236}">
                  <a16:creationId xmlns:a16="http://schemas.microsoft.com/office/drawing/2014/main" id="{C2D127D7-7D86-7848-9C28-8B102BFFF502}"/>
                </a:ext>
              </a:extLst>
            </p:cNvPr>
            <p:cNvSpPr/>
            <p:nvPr/>
          </p:nvSpPr>
          <p:spPr>
            <a:xfrm>
              <a:off x="6198357" y="4012026"/>
              <a:ext cx="641080" cy="198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407"/>
                  </a:lnTo>
                  <a:lnTo>
                    <a:pt x="1989" y="21600"/>
                  </a:lnTo>
                  <a:lnTo>
                    <a:pt x="19176" y="19877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99999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" name="Shape 60867">
              <a:extLst>
                <a:ext uri="{FF2B5EF4-FFF2-40B4-BE49-F238E27FC236}">
                  <a16:creationId xmlns:a16="http://schemas.microsoft.com/office/drawing/2014/main" id="{8506CFBA-A839-D842-862D-D09E3DD2DF92}"/>
                </a:ext>
              </a:extLst>
            </p:cNvPr>
            <p:cNvSpPr/>
            <p:nvPr/>
          </p:nvSpPr>
          <p:spPr>
            <a:xfrm flipH="1">
              <a:off x="6271730" y="3957123"/>
              <a:ext cx="500760" cy="560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26" y="0"/>
                  </a:moveTo>
                  <a:cubicBezTo>
                    <a:pt x="2568" y="1299"/>
                    <a:pt x="2341" y="2590"/>
                    <a:pt x="2046" y="3870"/>
                  </a:cubicBezTo>
                  <a:cubicBezTo>
                    <a:pt x="1552" y="6020"/>
                    <a:pt x="867" y="8131"/>
                    <a:pt x="0" y="10184"/>
                  </a:cubicBezTo>
                  <a:lnTo>
                    <a:pt x="10993" y="21600"/>
                  </a:lnTo>
                  <a:lnTo>
                    <a:pt x="21600" y="10184"/>
                  </a:lnTo>
                  <a:cubicBezTo>
                    <a:pt x="20733" y="8131"/>
                    <a:pt x="20048" y="6020"/>
                    <a:pt x="19554" y="3870"/>
                  </a:cubicBezTo>
                  <a:cubicBezTo>
                    <a:pt x="19259" y="2590"/>
                    <a:pt x="19032" y="1299"/>
                    <a:pt x="18874" y="0"/>
                  </a:cubicBezTo>
                  <a:lnTo>
                    <a:pt x="2726" y="0"/>
                  </a:lnTo>
                  <a:close/>
                </a:path>
              </a:pathLst>
            </a:custGeom>
            <a:solidFill>
              <a:srgbClr val="B9B9B9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7" name="Shape 60868">
              <a:extLst>
                <a:ext uri="{FF2B5EF4-FFF2-40B4-BE49-F238E27FC236}">
                  <a16:creationId xmlns:a16="http://schemas.microsoft.com/office/drawing/2014/main" id="{EC7C0A3B-2A8C-1343-A9BC-EFCA31642015}"/>
                </a:ext>
              </a:extLst>
            </p:cNvPr>
            <p:cNvSpPr/>
            <p:nvPr/>
          </p:nvSpPr>
          <p:spPr>
            <a:xfrm>
              <a:off x="6093196" y="4015566"/>
              <a:ext cx="860043" cy="6546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28" y="0"/>
                  </a:moveTo>
                  <a:lnTo>
                    <a:pt x="10597" y="16444"/>
                  </a:lnTo>
                  <a:lnTo>
                    <a:pt x="2691" y="331"/>
                  </a:lnTo>
                  <a:lnTo>
                    <a:pt x="0" y="4014"/>
                  </a:lnTo>
                  <a:lnTo>
                    <a:pt x="4976" y="21600"/>
                  </a:lnTo>
                  <a:lnTo>
                    <a:pt x="10639" y="16573"/>
                  </a:lnTo>
                  <a:lnTo>
                    <a:pt x="17577" y="21490"/>
                  </a:lnTo>
                  <a:lnTo>
                    <a:pt x="21600" y="4769"/>
                  </a:lnTo>
                  <a:lnTo>
                    <a:pt x="18628" y="0"/>
                  </a:ln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1" name="Shape 60871">
              <a:extLst>
                <a:ext uri="{FF2B5EF4-FFF2-40B4-BE49-F238E27FC236}">
                  <a16:creationId xmlns:a16="http://schemas.microsoft.com/office/drawing/2014/main" id="{374E355D-3723-5A42-A9C8-1582E3FAF9F2}"/>
                </a:ext>
              </a:extLst>
            </p:cNvPr>
            <p:cNvSpPr/>
            <p:nvPr/>
          </p:nvSpPr>
          <p:spPr>
            <a:xfrm flipH="1">
              <a:off x="5931138" y="2843219"/>
              <a:ext cx="1181735" cy="1309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544" extrusionOk="0">
                  <a:moveTo>
                    <a:pt x="13300" y="0"/>
                  </a:moveTo>
                  <a:cubicBezTo>
                    <a:pt x="12956" y="318"/>
                    <a:pt x="12587" y="607"/>
                    <a:pt x="12192" y="871"/>
                  </a:cubicBezTo>
                  <a:cubicBezTo>
                    <a:pt x="11552" y="1300"/>
                    <a:pt x="10851" y="1648"/>
                    <a:pt x="10112" y="1913"/>
                  </a:cubicBezTo>
                  <a:cubicBezTo>
                    <a:pt x="10319" y="1723"/>
                    <a:pt x="10459" y="1484"/>
                    <a:pt x="10514" y="1221"/>
                  </a:cubicBezTo>
                  <a:cubicBezTo>
                    <a:pt x="10558" y="1008"/>
                    <a:pt x="10548" y="786"/>
                    <a:pt x="10478" y="578"/>
                  </a:cubicBezTo>
                  <a:cubicBezTo>
                    <a:pt x="9313" y="1174"/>
                    <a:pt x="8059" y="1612"/>
                    <a:pt x="6754" y="1872"/>
                  </a:cubicBezTo>
                  <a:cubicBezTo>
                    <a:pt x="5463" y="2131"/>
                    <a:pt x="4134" y="2217"/>
                    <a:pt x="2816" y="2125"/>
                  </a:cubicBezTo>
                  <a:cubicBezTo>
                    <a:pt x="2220" y="3390"/>
                    <a:pt x="1861" y="4718"/>
                    <a:pt x="1656" y="6065"/>
                  </a:cubicBezTo>
                  <a:cubicBezTo>
                    <a:pt x="1642" y="6361"/>
                    <a:pt x="1604" y="6650"/>
                    <a:pt x="1530" y="6928"/>
                  </a:cubicBezTo>
                  <a:cubicBezTo>
                    <a:pt x="1397" y="8433"/>
                    <a:pt x="1483" y="9954"/>
                    <a:pt x="1843" y="11446"/>
                  </a:cubicBezTo>
                  <a:cubicBezTo>
                    <a:pt x="1911" y="11727"/>
                    <a:pt x="1990" y="12009"/>
                    <a:pt x="2075" y="12285"/>
                  </a:cubicBezTo>
                  <a:cubicBezTo>
                    <a:pt x="1592" y="10912"/>
                    <a:pt x="1201" y="9521"/>
                    <a:pt x="861" y="8125"/>
                  </a:cubicBezTo>
                  <a:cubicBezTo>
                    <a:pt x="719" y="8264"/>
                    <a:pt x="567" y="8397"/>
                    <a:pt x="441" y="8548"/>
                  </a:cubicBezTo>
                  <a:cubicBezTo>
                    <a:pt x="-143" y="9252"/>
                    <a:pt x="-78" y="10170"/>
                    <a:pt x="236" y="10966"/>
                  </a:cubicBezTo>
                  <a:cubicBezTo>
                    <a:pt x="568" y="11810"/>
                    <a:pt x="1180" y="12555"/>
                    <a:pt x="2039" y="13083"/>
                  </a:cubicBezTo>
                  <a:cubicBezTo>
                    <a:pt x="2855" y="15320"/>
                    <a:pt x="4137" y="17291"/>
                    <a:pt x="5745" y="18953"/>
                  </a:cubicBezTo>
                  <a:cubicBezTo>
                    <a:pt x="7014" y="20263"/>
                    <a:pt x="8613" y="21485"/>
                    <a:pt x="10657" y="21541"/>
                  </a:cubicBezTo>
                  <a:cubicBezTo>
                    <a:pt x="12760" y="21600"/>
                    <a:pt x="14461" y="20433"/>
                    <a:pt x="15773" y="19124"/>
                  </a:cubicBezTo>
                  <a:cubicBezTo>
                    <a:pt x="17429" y="17472"/>
                    <a:pt x="18669" y="15428"/>
                    <a:pt x="19274" y="13083"/>
                  </a:cubicBezTo>
                  <a:cubicBezTo>
                    <a:pt x="20133" y="12555"/>
                    <a:pt x="20754" y="11810"/>
                    <a:pt x="21086" y="10966"/>
                  </a:cubicBezTo>
                  <a:cubicBezTo>
                    <a:pt x="21400" y="10170"/>
                    <a:pt x="21457" y="9252"/>
                    <a:pt x="20872" y="8548"/>
                  </a:cubicBezTo>
                  <a:cubicBezTo>
                    <a:pt x="20784" y="8443"/>
                    <a:pt x="20679" y="8350"/>
                    <a:pt x="20577" y="8255"/>
                  </a:cubicBezTo>
                  <a:cubicBezTo>
                    <a:pt x="20300" y="9250"/>
                    <a:pt x="19967" y="10231"/>
                    <a:pt x="19506" y="11178"/>
                  </a:cubicBezTo>
                  <a:cubicBezTo>
                    <a:pt x="19685" y="9686"/>
                    <a:pt x="19673" y="8203"/>
                    <a:pt x="19497" y="6749"/>
                  </a:cubicBezTo>
                  <a:cubicBezTo>
                    <a:pt x="19314" y="5236"/>
                    <a:pt x="18945" y="3701"/>
                    <a:pt x="17943" y="2418"/>
                  </a:cubicBezTo>
                  <a:cubicBezTo>
                    <a:pt x="16861" y="1032"/>
                    <a:pt x="15158" y="148"/>
                    <a:pt x="1330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2" name="Shape 60872">
              <a:extLst>
                <a:ext uri="{FF2B5EF4-FFF2-40B4-BE49-F238E27FC236}">
                  <a16:creationId xmlns:a16="http://schemas.microsoft.com/office/drawing/2014/main" id="{98998754-612C-2E4E-BB76-66B4B4F70ADC}"/>
                </a:ext>
              </a:extLst>
            </p:cNvPr>
            <p:cNvSpPr/>
            <p:nvPr/>
          </p:nvSpPr>
          <p:spPr>
            <a:xfrm flipH="1">
              <a:off x="5936379" y="2498589"/>
              <a:ext cx="1171171" cy="1091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4" h="19990" extrusionOk="0">
                  <a:moveTo>
                    <a:pt x="10403" y="6958"/>
                  </a:moveTo>
                  <a:cubicBezTo>
                    <a:pt x="9235" y="7621"/>
                    <a:pt x="7977" y="8106"/>
                    <a:pt x="6669" y="8396"/>
                  </a:cubicBezTo>
                  <a:cubicBezTo>
                    <a:pt x="5375" y="8684"/>
                    <a:pt x="4047" y="8778"/>
                    <a:pt x="2726" y="8675"/>
                  </a:cubicBezTo>
                  <a:cubicBezTo>
                    <a:pt x="1338" y="11949"/>
                    <a:pt x="997" y="15580"/>
                    <a:pt x="1752" y="19060"/>
                  </a:cubicBezTo>
                  <a:cubicBezTo>
                    <a:pt x="1819" y="19372"/>
                    <a:pt x="1896" y="19682"/>
                    <a:pt x="1981" y="19990"/>
                  </a:cubicBezTo>
                  <a:cubicBezTo>
                    <a:pt x="1362" y="18037"/>
                    <a:pt x="861" y="16058"/>
                    <a:pt x="476" y="14065"/>
                  </a:cubicBezTo>
                  <a:cubicBezTo>
                    <a:pt x="-15" y="11518"/>
                    <a:pt x="-311" y="8872"/>
                    <a:pt x="531" y="6418"/>
                  </a:cubicBezTo>
                  <a:cubicBezTo>
                    <a:pt x="2421" y="911"/>
                    <a:pt x="8698" y="-1610"/>
                    <a:pt x="13800" y="1089"/>
                  </a:cubicBezTo>
                  <a:cubicBezTo>
                    <a:pt x="15692" y="966"/>
                    <a:pt x="17519" y="1694"/>
                    <a:pt x="18818" y="3045"/>
                  </a:cubicBezTo>
                  <a:cubicBezTo>
                    <a:pt x="20470" y="4764"/>
                    <a:pt x="21050" y="7209"/>
                    <a:pt x="21155" y="9649"/>
                  </a:cubicBezTo>
                  <a:cubicBezTo>
                    <a:pt x="21289" y="12776"/>
                    <a:pt x="20707" y="15889"/>
                    <a:pt x="19448" y="18762"/>
                  </a:cubicBezTo>
                  <a:cubicBezTo>
                    <a:pt x="19627" y="17100"/>
                    <a:pt x="19622" y="15449"/>
                    <a:pt x="19446" y="13830"/>
                  </a:cubicBezTo>
                  <a:cubicBezTo>
                    <a:pt x="19263" y="12145"/>
                    <a:pt x="18886" y="10429"/>
                    <a:pt x="17881" y="9000"/>
                  </a:cubicBezTo>
                  <a:cubicBezTo>
                    <a:pt x="16797" y="7457"/>
                    <a:pt x="15098" y="6473"/>
                    <a:pt x="13235" y="6308"/>
                  </a:cubicBezTo>
                  <a:cubicBezTo>
                    <a:pt x="12891" y="6662"/>
                    <a:pt x="12519" y="6987"/>
                    <a:pt x="12124" y="7281"/>
                  </a:cubicBezTo>
                  <a:cubicBezTo>
                    <a:pt x="11482" y="7759"/>
                    <a:pt x="10781" y="8150"/>
                    <a:pt x="10040" y="8446"/>
                  </a:cubicBezTo>
                  <a:cubicBezTo>
                    <a:pt x="10248" y="8234"/>
                    <a:pt x="10388" y="7965"/>
                    <a:pt x="10443" y="7672"/>
                  </a:cubicBezTo>
                  <a:cubicBezTo>
                    <a:pt x="10487" y="7434"/>
                    <a:pt x="10473" y="7189"/>
                    <a:pt x="10403" y="695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71E3D56-0BBF-6F4D-83EE-ABE3424E2C63}"/>
              </a:ext>
            </a:extLst>
          </p:cNvPr>
          <p:cNvGrpSpPr/>
          <p:nvPr/>
        </p:nvGrpSpPr>
        <p:grpSpPr>
          <a:xfrm>
            <a:off x="3774437" y="3866945"/>
            <a:ext cx="1603569" cy="2991057"/>
            <a:chOff x="9301223" y="7733890"/>
            <a:chExt cx="3207138" cy="5982114"/>
          </a:xfrm>
        </p:grpSpPr>
        <p:sp>
          <p:nvSpPr>
            <p:cNvPr id="34" name="Shape 60843">
              <a:extLst>
                <a:ext uri="{FF2B5EF4-FFF2-40B4-BE49-F238E27FC236}">
                  <a16:creationId xmlns:a16="http://schemas.microsoft.com/office/drawing/2014/main" id="{D0784A90-B84F-E446-983A-2D58DD2D1D1E}"/>
                </a:ext>
              </a:extLst>
            </p:cNvPr>
            <p:cNvSpPr/>
            <p:nvPr/>
          </p:nvSpPr>
          <p:spPr>
            <a:xfrm>
              <a:off x="10497369" y="9222213"/>
              <a:ext cx="814503" cy="109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0" y="0"/>
                  </a:moveTo>
                  <a:lnTo>
                    <a:pt x="2078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8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5" name="Shape 60844">
              <a:extLst>
                <a:ext uri="{FF2B5EF4-FFF2-40B4-BE49-F238E27FC236}">
                  <a16:creationId xmlns:a16="http://schemas.microsoft.com/office/drawing/2014/main" id="{60B57708-5A63-E34A-A4E8-314D85A6600D}"/>
                </a:ext>
              </a:extLst>
            </p:cNvPr>
            <p:cNvSpPr/>
            <p:nvPr/>
          </p:nvSpPr>
          <p:spPr>
            <a:xfrm>
              <a:off x="10094378" y="7733890"/>
              <a:ext cx="1620485" cy="1885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427" extrusionOk="0">
                  <a:moveTo>
                    <a:pt x="6460" y="519"/>
                  </a:moveTo>
                  <a:cubicBezTo>
                    <a:pt x="4972" y="907"/>
                    <a:pt x="3564" y="1513"/>
                    <a:pt x="2491" y="2467"/>
                  </a:cubicBezTo>
                  <a:cubicBezTo>
                    <a:pt x="1131" y="3676"/>
                    <a:pt x="437" y="5304"/>
                    <a:pt x="155" y="6990"/>
                  </a:cubicBezTo>
                  <a:cubicBezTo>
                    <a:pt x="-287" y="9630"/>
                    <a:pt x="264" y="12295"/>
                    <a:pt x="1210" y="14828"/>
                  </a:cubicBezTo>
                  <a:cubicBezTo>
                    <a:pt x="1548" y="15732"/>
                    <a:pt x="1943" y="16628"/>
                    <a:pt x="2491" y="17441"/>
                  </a:cubicBezTo>
                  <a:cubicBezTo>
                    <a:pt x="3266" y="18591"/>
                    <a:pt x="4355" y="19570"/>
                    <a:pt x="5672" y="20288"/>
                  </a:cubicBezTo>
                  <a:cubicBezTo>
                    <a:pt x="7143" y="21034"/>
                    <a:pt x="8813" y="21427"/>
                    <a:pt x="10513" y="21427"/>
                  </a:cubicBezTo>
                  <a:cubicBezTo>
                    <a:pt x="12213" y="21427"/>
                    <a:pt x="13883" y="21034"/>
                    <a:pt x="15354" y="20288"/>
                  </a:cubicBezTo>
                  <a:cubicBezTo>
                    <a:pt x="16671" y="19570"/>
                    <a:pt x="17760" y="18591"/>
                    <a:pt x="18535" y="17441"/>
                  </a:cubicBezTo>
                  <a:cubicBezTo>
                    <a:pt x="19083" y="16628"/>
                    <a:pt x="19478" y="15732"/>
                    <a:pt x="19816" y="14828"/>
                  </a:cubicBezTo>
                  <a:cubicBezTo>
                    <a:pt x="20762" y="12295"/>
                    <a:pt x="21313" y="9630"/>
                    <a:pt x="20871" y="6990"/>
                  </a:cubicBezTo>
                  <a:cubicBezTo>
                    <a:pt x="20589" y="5304"/>
                    <a:pt x="19895" y="3676"/>
                    <a:pt x="18535" y="2467"/>
                  </a:cubicBezTo>
                  <a:cubicBezTo>
                    <a:pt x="17462" y="1513"/>
                    <a:pt x="16054" y="907"/>
                    <a:pt x="14566" y="519"/>
                  </a:cubicBezTo>
                  <a:cubicBezTo>
                    <a:pt x="11910" y="-173"/>
                    <a:pt x="9116" y="-173"/>
                    <a:pt x="6460" y="5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6" name="Shape 60845">
              <a:extLst>
                <a:ext uri="{FF2B5EF4-FFF2-40B4-BE49-F238E27FC236}">
                  <a16:creationId xmlns:a16="http://schemas.microsoft.com/office/drawing/2014/main" id="{0A3940ED-4AAB-ED4F-8FA3-D653603D05D2}"/>
                </a:ext>
              </a:extLst>
            </p:cNvPr>
            <p:cNvSpPr/>
            <p:nvPr/>
          </p:nvSpPr>
          <p:spPr>
            <a:xfrm>
              <a:off x="9301223" y="9769076"/>
              <a:ext cx="3207138" cy="3946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5" h="21600" extrusionOk="0">
                  <a:moveTo>
                    <a:pt x="10702" y="0"/>
                  </a:moveTo>
                  <a:cubicBezTo>
                    <a:pt x="9627" y="0"/>
                    <a:pt x="8559" y="114"/>
                    <a:pt x="7520" y="339"/>
                  </a:cubicBezTo>
                  <a:lnTo>
                    <a:pt x="7285" y="1329"/>
                  </a:lnTo>
                  <a:cubicBezTo>
                    <a:pt x="6215" y="1399"/>
                    <a:pt x="5168" y="1530"/>
                    <a:pt x="4136" y="1720"/>
                  </a:cubicBezTo>
                  <a:cubicBezTo>
                    <a:pt x="2889" y="1948"/>
                    <a:pt x="1620" y="2291"/>
                    <a:pt x="834" y="3115"/>
                  </a:cubicBezTo>
                  <a:cubicBezTo>
                    <a:pt x="-96" y="4091"/>
                    <a:pt x="-62" y="5270"/>
                    <a:pt x="67" y="6478"/>
                  </a:cubicBezTo>
                  <a:cubicBezTo>
                    <a:pt x="199" y="7722"/>
                    <a:pt x="388" y="9056"/>
                    <a:pt x="517" y="10330"/>
                  </a:cubicBezTo>
                  <a:cubicBezTo>
                    <a:pt x="590" y="11038"/>
                    <a:pt x="635" y="11760"/>
                    <a:pt x="1021" y="12397"/>
                  </a:cubicBezTo>
                  <a:cubicBezTo>
                    <a:pt x="1448" y="13104"/>
                    <a:pt x="2236" y="13617"/>
                    <a:pt x="3171" y="13802"/>
                  </a:cubicBezTo>
                  <a:lnTo>
                    <a:pt x="1781" y="21600"/>
                  </a:lnTo>
                  <a:lnTo>
                    <a:pt x="19627" y="21600"/>
                  </a:lnTo>
                  <a:lnTo>
                    <a:pt x="18245" y="13802"/>
                  </a:lnTo>
                  <a:cubicBezTo>
                    <a:pt x="19181" y="13619"/>
                    <a:pt x="19966" y="13105"/>
                    <a:pt x="20391" y="12397"/>
                  </a:cubicBezTo>
                  <a:cubicBezTo>
                    <a:pt x="20774" y="11760"/>
                    <a:pt x="20818" y="11038"/>
                    <a:pt x="20891" y="10330"/>
                  </a:cubicBezTo>
                  <a:cubicBezTo>
                    <a:pt x="21020" y="9056"/>
                    <a:pt x="21216" y="7722"/>
                    <a:pt x="21349" y="6478"/>
                  </a:cubicBezTo>
                  <a:cubicBezTo>
                    <a:pt x="21478" y="5270"/>
                    <a:pt x="21504" y="4091"/>
                    <a:pt x="20574" y="3115"/>
                  </a:cubicBezTo>
                  <a:cubicBezTo>
                    <a:pt x="19788" y="2291"/>
                    <a:pt x="18522" y="1948"/>
                    <a:pt x="17276" y="1720"/>
                  </a:cubicBezTo>
                  <a:cubicBezTo>
                    <a:pt x="16243" y="1531"/>
                    <a:pt x="15189" y="1399"/>
                    <a:pt x="14119" y="1329"/>
                  </a:cubicBezTo>
                  <a:lnTo>
                    <a:pt x="13888" y="339"/>
                  </a:lnTo>
                  <a:cubicBezTo>
                    <a:pt x="12849" y="114"/>
                    <a:pt x="11777" y="0"/>
                    <a:pt x="10702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D748AE3-14D4-E74E-8CFB-CF7C1BE022EE}"/>
              </a:ext>
            </a:extLst>
          </p:cNvPr>
          <p:cNvGrpSpPr/>
          <p:nvPr/>
        </p:nvGrpSpPr>
        <p:grpSpPr>
          <a:xfrm>
            <a:off x="5833633" y="3866946"/>
            <a:ext cx="1878027" cy="2991056"/>
            <a:chOff x="12651643" y="7733891"/>
            <a:chExt cx="3756053" cy="5982112"/>
          </a:xfrm>
        </p:grpSpPr>
        <p:sp>
          <p:nvSpPr>
            <p:cNvPr id="31" name="Shape 60847">
              <a:extLst>
                <a:ext uri="{FF2B5EF4-FFF2-40B4-BE49-F238E27FC236}">
                  <a16:creationId xmlns:a16="http://schemas.microsoft.com/office/drawing/2014/main" id="{00BC17E9-7400-CF43-92D9-61C74AD00AB4}"/>
                </a:ext>
              </a:extLst>
            </p:cNvPr>
            <p:cNvSpPr/>
            <p:nvPr/>
          </p:nvSpPr>
          <p:spPr>
            <a:xfrm>
              <a:off x="14122413" y="9222213"/>
              <a:ext cx="814504" cy="109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0" y="0"/>
                  </a:moveTo>
                  <a:lnTo>
                    <a:pt x="2078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8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2" name="Shape 60848">
              <a:extLst>
                <a:ext uri="{FF2B5EF4-FFF2-40B4-BE49-F238E27FC236}">
                  <a16:creationId xmlns:a16="http://schemas.microsoft.com/office/drawing/2014/main" id="{B239A0E3-02BC-0845-BCB2-E2E64F82CE62}"/>
                </a:ext>
              </a:extLst>
            </p:cNvPr>
            <p:cNvSpPr/>
            <p:nvPr/>
          </p:nvSpPr>
          <p:spPr>
            <a:xfrm>
              <a:off x="13672404" y="7733891"/>
              <a:ext cx="1714521" cy="21055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9" h="21443" extrusionOk="0">
                  <a:moveTo>
                    <a:pt x="6562" y="455"/>
                  </a:moveTo>
                  <a:cubicBezTo>
                    <a:pt x="5179" y="794"/>
                    <a:pt x="3863" y="1329"/>
                    <a:pt x="2885" y="2200"/>
                  </a:cubicBezTo>
                  <a:cubicBezTo>
                    <a:pt x="1653" y="3296"/>
                    <a:pt x="1102" y="4774"/>
                    <a:pt x="721" y="6254"/>
                  </a:cubicBezTo>
                  <a:cubicBezTo>
                    <a:pt x="-489" y="10943"/>
                    <a:pt x="-175" y="15824"/>
                    <a:pt x="1663" y="20364"/>
                  </a:cubicBezTo>
                  <a:cubicBezTo>
                    <a:pt x="4463" y="21085"/>
                    <a:pt x="7374" y="21449"/>
                    <a:pt x="10300" y="21443"/>
                  </a:cubicBezTo>
                  <a:cubicBezTo>
                    <a:pt x="13213" y="21438"/>
                    <a:pt x="16109" y="21066"/>
                    <a:pt x="18893" y="20340"/>
                  </a:cubicBezTo>
                  <a:cubicBezTo>
                    <a:pt x="20758" y="15814"/>
                    <a:pt x="21111" y="10939"/>
                    <a:pt x="19912" y="6254"/>
                  </a:cubicBezTo>
                  <a:cubicBezTo>
                    <a:pt x="19534" y="4774"/>
                    <a:pt x="18980" y="3296"/>
                    <a:pt x="17748" y="2200"/>
                  </a:cubicBezTo>
                  <a:cubicBezTo>
                    <a:pt x="16769" y="1329"/>
                    <a:pt x="15454" y="795"/>
                    <a:pt x="14071" y="455"/>
                  </a:cubicBezTo>
                  <a:cubicBezTo>
                    <a:pt x="11608" y="-151"/>
                    <a:pt x="9025" y="-151"/>
                    <a:pt x="6562" y="45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3" name="Shape 60849">
              <a:extLst>
                <a:ext uri="{FF2B5EF4-FFF2-40B4-BE49-F238E27FC236}">
                  <a16:creationId xmlns:a16="http://schemas.microsoft.com/office/drawing/2014/main" id="{8D017AAC-3DFA-B544-84CD-45937BFAC928}"/>
                </a:ext>
              </a:extLst>
            </p:cNvPr>
            <p:cNvSpPr/>
            <p:nvPr/>
          </p:nvSpPr>
          <p:spPr>
            <a:xfrm>
              <a:off x="12651643" y="9876232"/>
              <a:ext cx="3756053" cy="3839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7" y="0"/>
                  </a:moveTo>
                  <a:cubicBezTo>
                    <a:pt x="9872" y="0"/>
                    <a:pt x="8950" y="117"/>
                    <a:pt x="8056" y="348"/>
                  </a:cubicBezTo>
                  <a:lnTo>
                    <a:pt x="7854" y="763"/>
                  </a:lnTo>
                  <a:cubicBezTo>
                    <a:pt x="6999" y="812"/>
                    <a:pt x="6163" y="947"/>
                    <a:pt x="5347" y="1165"/>
                  </a:cubicBezTo>
                  <a:cubicBezTo>
                    <a:pt x="4353" y="1430"/>
                    <a:pt x="3376" y="1832"/>
                    <a:pt x="2709" y="2600"/>
                  </a:cubicBezTo>
                  <a:cubicBezTo>
                    <a:pt x="1873" y="3562"/>
                    <a:pt x="1690" y="4850"/>
                    <a:pt x="1541" y="6100"/>
                  </a:cubicBezTo>
                  <a:cubicBezTo>
                    <a:pt x="1072" y="10012"/>
                    <a:pt x="807" y="14064"/>
                    <a:pt x="376" y="17861"/>
                  </a:cubicBezTo>
                  <a:cubicBezTo>
                    <a:pt x="229" y="19151"/>
                    <a:pt x="101" y="20413"/>
                    <a:pt x="0" y="21600"/>
                  </a:cubicBezTo>
                  <a:lnTo>
                    <a:pt x="3900" y="21600"/>
                  </a:lnTo>
                  <a:lnTo>
                    <a:pt x="5167" y="12775"/>
                  </a:lnTo>
                  <a:lnTo>
                    <a:pt x="4570" y="21600"/>
                  </a:lnTo>
                  <a:lnTo>
                    <a:pt x="10800" y="21600"/>
                  </a:lnTo>
                  <a:lnTo>
                    <a:pt x="17030" y="21600"/>
                  </a:lnTo>
                  <a:lnTo>
                    <a:pt x="16433" y="12775"/>
                  </a:lnTo>
                  <a:lnTo>
                    <a:pt x="17700" y="21600"/>
                  </a:lnTo>
                  <a:lnTo>
                    <a:pt x="21600" y="21600"/>
                  </a:lnTo>
                  <a:cubicBezTo>
                    <a:pt x="21499" y="20413"/>
                    <a:pt x="21371" y="19151"/>
                    <a:pt x="21224" y="17861"/>
                  </a:cubicBezTo>
                  <a:cubicBezTo>
                    <a:pt x="20793" y="14064"/>
                    <a:pt x="20528" y="10012"/>
                    <a:pt x="20059" y="6100"/>
                  </a:cubicBezTo>
                  <a:cubicBezTo>
                    <a:pt x="19910" y="4850"/>
                    <a:pt x="19727" y="3562"/>
                    <a:pt x="18891" y="2600"/>
                  </a:cubicBezTo>
                  <a:cubicBezTo>
                    <a:pt x="18224" y="1832"/>
                    <a:pt x="17247" y="1430"/>
                    <a:pt x="16253" y="1165"/>
                  </a:cubicBezTo>
                  <a:cubicBezTo>
                    <a:pt x="15437" y="947"/>
                    <a:pt x="14601" y="812"/>
                    <a:pt x="13746" y="763"/>
                  </a:cubicBezTo>
                  <a:lnTo>
                    <a:pt x="13544" y="348"/>
                  </a:lnTo>
                  <a:cubicBezTo>
                    <a:pt x="12650" y="117"/>
                    <a:pt x="11728" y="0"/>
                    <a:pt x="10803" y="0"/>
                  </a:cubicBezTo>
                  <a:cubicBezTo>
                    <a:pt x="10802" y="0"/>
                    <a:pt x="10801" y="0"/>
                    <a:pt x="10800" y="0"/>
                  </a:cubicBezTo>
                  <a:cubicBezTo>
                    <a:pt x="10799" y="0"/>
                    <a:pt x="10798" y="0"/>
                    <a:pt x="10797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016D6D-254B-7040-82A2-C8262E7CA01D}"/>
              </a:ext>
            </a:extLst>
          </p:cNvPr>
          <p:cNvGrpSpPr/>
          <p:nvPr/>
        </p:nvGrpSpPr>
        <p:grpSpPr>
          <a:xfrm>
            <a:off x="8149061" y="3849638"/>
            <a:ext cx="1878026" cy="3008364"/>
            <a:chOff x="16550979" y="7699276"/>
            <a:chExt cx="3756052" cy="6016728"/>
          </a:xfrm>
        </p:grpSpPr>
        <p:sp>
          <p:nvSpPr>
            <p:cNvPr id="28" name="Shape 60851">
              <a:extLst>
                <a:ext uri="{FF2B5EF4-FFF2-40B4-BE49-F238E27FC236}">
                  <a16:creationId xmlns:a16="http://schemas.microsoft.com/office/drawing/2014/main" id="{24869CDB-53BC-8B43-AC5F-0C81DBE7ADF3}"/>
                </a:ext>
              </a:extLst>
            </p:cNvPr>
            <p:cNvSpPr/>
            <p:nvPr/>
          </p:nvSpPr>
          <p:spPr>
            <a:xfrm>
              <a:off x="18021749" y="9222215"/>
              <a:ext cx="814503" cy="109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0" y="0"/>
                  </a:moveTo>
                  <a:lnTo>
                    <a:pt x="2078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8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29" name="Shape 60852">
              <a:extLst>
                <a:ext uri="{FF2B5EF4-FFF2-40B4-BE49-F238E27FC236}">
                  <a16:creationId xmlns:a16="http://schemas.microsoft.com/office/drawing/2014/main" id="{8C7256A6-DBF6-7A49-8181-A60BB7036E45}"/>
                </a:ext>
              </a:extLst>
            </p:cNvPr>
            <p:cNvSpPr/>
            <p:nvPr/>
          </p:nvSpPr>
          <p:spPr>
            <a:xfrm>
              <a:off x="16550979" y="9733358"/>
              <a:ext cx="3756052" cy="3982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7" y="0"/>
                  </a:moveTo>
                  <a:cubicBezTo>
                    <a:pt x="9872" y="0"/>
                    <a:pt x="8950" y="113"/>
                    <a:pt x="8056" y="336"/>
                  </a:cubicBezTo>
                  <a:lnTo>
                    <a:pt x="7854" y="1510"/>
                  </a:lnTo>
                  <a:cubicBezTo>
                    <a:pt x="6999" y="1557"/>
                    <a:pt x="6163" y="1688"/>
                    <a:pt x="5347" y="1898"/>
                  </a:cubicBezTo>
                  <a:cubicBezTo>
                    <a:pt x="4353" y="2154"/>
                    <a:pt x="3376" y="2541"/>
                    <a:pt x="2709" y="3281"/>
                  </a:cubicBezTo>
                  <a:cubicBezTo>
                    <a:pt x="1873" y="4209"/>
                    <a:pt x="1690" y="5451"/>
                    <a:pt x="1541" y="6656"/>
                  </a:cubicBezTo>
                  <a:cubicBezTo>
                    <a:pt x="1072" y="10427"/>
                    <a:pt x="807" y="14334"/>
                    <a:pt x="376" y="17995"/>
                  </a:cubicBezTo>
                  <a:cubicBezTo>
                    <a:pt x="229" y="19239"/>
                    <a:pt x="101" y="20456"/>
                    <a:pt x="0" y="21600"/>
                  </a:cubicBezTo>
                  <a:lnTo>
                    <a:pt x="3900" y="21600"/>
                  </a:lnTo>
                  <a:lnTo>
                    <a:pt x="5167" y="13091"/>
                  </a:lnTo>
                  <a:lnTo>
                    <a:pt x="4570" y="21600"/>
                  </a:lnTo>
                  <a:lnTo>
                    <a:pt x="10800" y="21600"/>
                  </a:lnTo>
                  <a:lnTo>
                    <a:pt x="17030" y="21600"/>
                  </a:lnTo>
                  <a:lnTo>
                    <a:pt x="16433" y="13091"/>
                  </a:lnTo>
                  <a:lnTo>
                    <a:pt x="17700" y="21600"/>
                  </a:lnTo>
                  <a:lnTo>
                    <a:pt x="21600" y="21600"/>
                  </a:lnTo>
                  <a:cubicBezTo>
                    <a:pt x="21499" y="20456"/>
                    <a:pt x="21371" y="19239"/>
                    <a:pt x="21224" y="17995"/>
                  </a:cubicBezTo>
                  <a:cubicBezTo>
                    <a:pt x="20793" y="14334"/>
                    <a:pt x="20528" y="10427"/>
                    <a:pt x="20059" y="6656"/>
                  </a:cubicBezTo>
                  <a:cubicBezTo>
                    <a:pt x="19910" y="5451"/>
                    <a:pt x="19727" y="4209"/>
                    <a:pt x="18891" y="3281"/>
                  </a:cubicBezTo>
                  <a:cubicBezTo>
                    <a:pt x="18224" y="2541"/>
                    <a:pt x="17247" y="2154"/>
                    <a:pt x="16253" y="1898"/>
                  </a:cubicBezTo>
                  <a:cubicBezTo>
                    <a:pt x="15437" y="1688"/>
                    <a:pt x="14601" y="1557"/>
                    <a:pt x="13746" y="1510"/>
                  </a:cubicBezTo>
                  <a:lnTo>
                    <a:pt x="13544" y="336"/>
                  </a:lnTo>
                  <a:cubicBezTo>
                    <a:pt x="12650" y="113"/>
                    <a:pt x="11728" y="0"/>
                    <a:pt x="10803" y="0"/>
                  </a:cubicBezTo>
                  <a:cubicBezTo>
                    <a:pt x="10802" y="0"/>
                    <a:pt x="10801" y="0"/>
                    <a:pt x="10800" y="0"/>
                  </a:cubicBezTo>
                  <a:cubicBezTo>
                    <a:pt x="10799" y="0"/>
                    <a:pt x="10798" y="0"/>
                    <a:pt x="10797" y="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30" name="Shape 60853">
              <a:extLst>
                <a:ext uri="{FF2B5EF4-FFF2-40B4-BE49-F238E27FC236}">
                  <a16:creationId xmlns:a16="http://schemas.microsoft.com/office/drawing/2014/main" id="{351EB7D1-2D3A-A241-A99A-753E7F4F9972}"/>
                </a:ext>
              </a:extLst>
            </p:cNvPr>
            <p:cNvSpPr/>
            <p:nvPr/>
          </p:nvSpPr>
          <p:spPr>
            <a:xfrm>
              <a:off x="17618758" y="7699276"/>
              <a:ext cx="1620483" cy="1885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427" extrusionOk="0">
                  <a:moveTo>
                    <a:pt x="6460" y="519"/>
                  </a:moveTo>
                  <a:cubicBezTo>
                    <a:pt x="4972" y="907"/>
                    <a:pt x="3564" y="1513"/>
                    <a:pt x="2491" y="2467"/>
                  </a:cubicBezTo>
                  <a:cubicBezTo>
                    <a:pt x="1131" y="3676"/>
                    <a:pt x="437" y="5304"/>
                    <a:pt x="155" y="6990"/>
                  </a:cubicBezTo>
                  <a:cubicBezTo>
                    <a:pt x="-287" y="9630"/>
                    <a:pt x="264" y="12295"/>
                    <a:pt x="1210" y="14828"/>
                  </a:cubicBezTo>
                  <a:cubicBezTo>
                    <a:pt x="1548" y="15732"/>
                    <a:pt x="1943" y="16628"/>
                    <a:pt x="2491" y="17441"/>
                  </a:cubicBezTo>
                  <a:cubicBezTo>
                    <a:pt x="3266" y="18591"/>
                    <a:pt x="4355" y="19570"/>
                    <a:pt x="5672" y="20288"/>
                  </a:cubicBezTo>
                  <a:cubicBezTo>
                    <a:pt x="7143" y="21034"/>
                    <a:pt x="8813" y="21427"/>
                    <a:pt x="10513" y="21427"/>
                  </a:cubicBezTo>
                  <a:cubicBezTo>
                    <a:pt x="12213" y="21427"/>
                    <a:pt x="13883" y="21034"/>
                    <a:pt x="15354" y="20288"/>
                  </a:cubicBezTo>
                  <a:cubicBezTo>
                    <a:pt x="16671" y="19570"/>
                    <a:pt x="17760" y="18591"/>
                    <a:pt x="18535" y="17441"/>
                  </a:cubicBezTo>
                  <a:cubicBezTo>
                    <a:pt x="19083" y="16628"/>
                    <a:pt x="19478" y="15732"/>
                    <a:pt x="19816" y="14828"/>
                  </a:cubicBezTo>
                  <a:cubicBezTo>
                    <a:pt x="20762" y="12295"/>
                    <a:pt x="21313" y="9630"/>
                    <a:pt x="20871" y="6990"/>
                  </a:cubicBezTo>
                  <a:cubicBezTo>
                    <a:pt x="20589" y="5304"/>
                    <a:pt x="19895" y="3676"/>
                    <a:pt x="18535" y="2467"/>
                  </a:cubicBezTo>
                  <a:cubicBezTo>
                    <a:pt x="17462" y="1513"/>
                    <a:pt x="16054" y="907"/>
                    <a:pt x="14566" y="519"/>
                  </a:cubicBezTo>
                  <a:cubicBezTo>
                    <a:pt x="11910" y="-173"/>
                    <a:pt x="9116" y="-173"/>
                    <a:pt x="6460" y="5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5719" tIns="35719" rIns="35719" bIns="35719" numCol="1" anchor="ctr">
              <a:no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532" b="0" i="0" u="none" strike="noStrike" kern="1200" cap="none" spc="0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2" name="Retângulo 1">
            <a:extLst>
              <a:ext uri="{FF2B5EF4-FFF2-40B4-BE49-F238E27FC236}">
                <a16:creationId xmlns:a16="http://schemas.microsoft.com/office/drawing/2014/main" id="{429BA731-0527-4EE9-88F9-2A51A8812628}"/>
              </a:ext>
            </a:extLst>
          </p:cNvPr>
          <p:cNvSpPr/>
          <p:nvPr/>
        </p:nvSpPr>
        <p:spPr>
          <a:xfrm>
            <a:off x="11018341" y="259977"/>
            <a:ext cx="531554" cy="507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extBox 68">
            <a:extLst>
              <a:ext uri="{FF2B5EF4-FFF2-40B4-BE49-F238E27FC236}">
                <a16:creationId xmlns:a16="http://schemas.microsoft.com/office/drawing/2014/main" id="{9995DAF7-F902-4A34-B88E-37DAE0AE2F3C}"/>
              </a:ext>
            </a:extLst>
          </p:cNvPr>
          <p:cNvSpPr txBox="1"/>
          <p:nvPr/>
        </p:nvSpPr>
        <p:spPr>
          <a:xfrm>
            <a:off x="8138121" y="4080114"/>
            <a:ext cx="43152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95%</a:t>
            </a:r>
          </a:p>
        </p:txBody>
      </p:sp>
      <p:sp>
        <p:nvSpPr>
          <p:cNvPr id="84" name="Freeform 41">
            <a:extLst>
              <a:ext uri="{FF2B5EF4-FFF2-40B4-BE49-F238E27FC236}">
                <a16:creationId xmlns:a16="http://schemas.microsoft.com/office/drawing/2014/main" id="{0B19247C-48B8-4623-B9F9-A36ECEB89D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182" y="1663839"/>
            <a:ext cx="597800" cy="601562"/>
          </a:xfrm>
          <a:custGeom>
            <a:avLst/>
            <a:gdLst>
              <a:gd name="connsiteX0" fmla="*/ 485761 w 870281"/>
              <a:gd name="connsiteY0" fmla="*/ 588328 h 866415"/>
              <a:gd name="connsiteX1" fmla="*/ 485402 w 870281"/>
              <a:gd name="connsiteY1" fmla="*/ 797614 h 866415"/>
              <a:gd name="connsiteX2" fmla="*/ 482887 w 870281"/>
              <a:gd name="connsiteY2" fmla="*/ 801216 h 866415"/>
              <a:gd name="connsiteX3" fmla="*/ 384783 w 870281"/>
              <a:gd name="connsiteY3" fmla="*/ 833635 h 866415"/>
              <a:gd name="connsiteX4" fmla="*/ 324411 w 870281"/>
              <a:gd name="connsiteY4" fmla="*/ 853087 h 866415"/>
              <a:gd name="connsiteX5" fmla="*/ 283804 w 870281"/>
              <a:gd name="connsiteY5" fmla="*/ 866415 h 866415"/>
              <a:gd name="connsiteX6" fmla="*/ 283804 w 870281"/>
              <a:gd name="connsiteY6" fmla="*/ 654608 h 866415"/>
              <a:gd name="connsiteX7" fmla="*/ 324411 w 870281"/>
              <a:gd name="connsiteY7" fmla="*/ 641280 h 866415"/>
              <a:gd name="connsiteX8" fmla="*/ 367533 w 870281"/>
              <a:gd name="connsiteY8" fmla="*/ 627232 h 866415"/>
              <a:gd name="connsiteX9" fmla="*/ 368612 w 870281"/>
              <a:gd name="connsiteY9" fmla="*/ 676941 h 866415"/>
              <a:gd name="connsiteX10" fmla="*/ 377236 w 870281"/>
              <a:gd name="connsiteY10" fmla="*/ 681624 h 866415"/>
              <a:gd name="connsiteX11" fmla="*/ 384783 w 870281"/>
              <a:gd name="connsiteY11" fmla="*/ 679823 h 866415"/>
              <a:gd name="connsiteX12" fmla="*/ 407781 w 870281"/>
              <a:gd name="connsiteY12" fmla="*/ 672979 h 866415"/>
              <a:gd name="connsiteX13" fmla="*/ 411734 w 870281"/>
              <a:gd name="connsiteY13" fmla="*/ 666855 h 866415"/>
              <a:gd name="connsiteX14" fmla="*/ 410656 w 870281"/>
              <a:gd name="connsiteY14" fmla="*/ 612823 h 866415"/>
              <a:gd name="connsiteX15" fmla="*/ 73581 w 870281"/>
              <a:gd name="connsiteY15" fmla="*/ 588328 h 866415"/>
              <a:gd name="connsiteX16" fmla="*/ 75737 w 870281"/>
              <a:gd name="connsiteY16" fmla="*/ 589049 h 866415"/>
              <a:gd name="connsiteX17" fmla="*/ 240322 w 870281"/>
              <a:gd name="connsiteY17" fmla="*/ 643081 h 866415"/>
              <a:gd name="connsiteX18" fmla="*/ 275179 w 870281"/>
              <a:gd name="connsiteY18" fmla="*/ 654608 h 866415"/>
              <a:gd name="connsiteX19" fmla="*/ 275179 w 870281"/>
              <a:gd name="connsiteY19" fmla="*/ 863533 h 866415"/>
              <a:gd name="connsiteX20" fmla="*/ 275179 w 870281"/>
              <a:gd name="connsiteY20" fmla="*/ 865334 h 866415"/>
              <a:gd name="connsiteX21" fmla="*/ 275179 w 870281"/>
              <a:gd name="connsiteY21" fmla="*/ 866415 h 866415"/>
              <a:gd name="connsiteX22" fmla="*/ 240322 w 870281"/>
              <a:gd name="connsiteY22" fmla="*/ 854888 h 866415"/>
              <a:gd name="connsiteX23" fmla="*/ 76455 w 870281"/>
              <a:gd name="connsiteY23" fmla="*/ 801216 h 866415"/>
              <a:gd name="connsiteX24" fmla="*/ 73581 w 870281"/>
              <a:gd name="connsiteY24" fmla="*/ 797614 h 866415"/>
              <a:gd name="connsiteX25" fmla="*/ 167372 w 870281"/>
              <a:gd name="connsiteY25" fmla="*/ 544742 h 866415"/>
              <a:gd name="connsiteX26" fmla="*/ 240322 w 870281"/>
              <a:gd name="connsiteY26" fmla="*/ 572839 h 866415"/>
              <a:gd name="connsiteX27" fmla="*/ 324411 w 870281"/>
              <a:gd name="connsiteY27" fmla="*/ 605259 h 866415"/>
              <a:gd name="connsiteX28" fmla="*/ 365018 w 870281"/>
              <a:gd name="connsiteY28" fmla="*/ 620748 h 866415"/>
              <a:gd name="connsiteX29" fmla="*/ 324411 w 870281"/>
              <a:gd name="connsiteY29" fmla="*/ 634076 h 866415"/>
              <a:gd name="connsiteX30" fmla="*/ 282007 w 870281"/>
              <a:gd name="connsiteY30" fmla="*/ 647764 h 866415"/>
              <a:gd name="connsiteX31" fmla="*/ 278773 w 870281"/>
              <a:gd name="connsiteY31" fmla="*/ 648484 h 866415"/>
              <a:gd name="connsiteX32" fmla="*/ 240322 w 870281"/>
              <a:gd name="connsiteY32" fmla="*/ 635517 h 866415"/>
              <a:gd name="connsiteX33" fmla="*/ 77174 w 870281"/>
              <a:gd name="connsiteY33" fmla="*/ 582205 h 866415"/>
              <a:gd name="connsiteX34" fmla="*/ 73940 w 870281"/>
              <a:gd name="connsiteY34" fmla="*/ 579683 h 866415"/>
              <a:gd name="connsiteX35" fmla="*/ 76096 w 870281"/>
              <a:gd name="connsiteY35" fmla="*/ 574640 h 866415"/>
              <a:gd name="connsiteX36" fmla="*/ 280569 w 870281"/>
              <a:gd name="connsiteY36" fmla="*/ 508360 h 866415"/>
              <a:gd name="connsiteX37" fmla="*/ 324411 w 870281"/>
              <a:gd name="connsiteY37" fmla="*/ 522769 h 866415"/>
              <a:gd name="connsiteX38" fmla="*/ 384783 w 870281"/>
              <a:gd name="connsiteY38" fmla="*/ 542581 h 866415"/>
              <a:gd name="connsiteX39" fmla="*/ 481809 w 870281"/>
              <a:gd name="connsiteY39" fmla="*/ 574280 h 866415"/>
              <a:gd name="connsiteX40" fmla="*/ 483246 w 870281"/>
              <a:gd name="connsiteY40" fmla="*/ 581844 h 866415"/>
              <a:gd name="connsiteX41" fmla="*/ 408141 w 870281"/>
              <a:gd name="connsiteY41" fmla="*/ 606339 h 866415"/>
              <a:gd name="connsiteX42" fmla="*/ 384783 w 870281"/>
              <a:gd name="connsiteY42" fmla="*/ 597694 h 866415"/>
              <a:gd name="connsiteX43" fmla="*/ 324411 w 870281"/>
              <a:gd name="connsiteY43" fmla="*/ 576081 h 866415"/>
              <a:gd name="connsiteX44" fmla="*/ 240322 w 870281"/>
              <a:gd name="connsiteY44" fmla="*/ 545463 h 866415"/>
              <a:gd name="connsiteX45" fmla="*/ 205105 w 870281"/>
              <a:gd name="connsiteY45" fmla="*/ 532495 h 866415"/>
              <a:gd name="connsiteX46" fmla="*/ 240322 w 870281"/>
              <a:gd name="connsiteY46" fmla="*/ 520968 h 866415"/>
              <a:gd name="connsiteX47" fmla="*/ 277335 w 870281"/>
              <a:gd name="connsiteY47" fmla="*/ 508721 h 866415"/>
              <a:gd name="connsiteX48" fmla="*/ 280569 w 870281"/>
              <a:gd name="connsiteY48" fmla="*/ 508360 h 866415"/>
              <a:gd name="connsiteX49" fmla="*/ 730921 w 870281"/>
              <a:gd name="connsiteY49" fmla="*/ 180817 h 866415"/>
              <a:gd name="connsiteX50" fmla="*/ 784581 w 870281"/>
              <a:gd name="connsiteY50" fmla="*/ 211069 h 866415"/>
              <a:gd name="connsiteX51" fmla="*/ 794664 w 870281"/>
              <a:gd name="connsiteY51" fmla="*/ 273013 h 866415"/>
              <a:gd name="connsiteX52" fmla="*/ 810871 w 870281"/>
              <a:gd name="connsiteY52" fmla="*/ 526189 h 866415"/>
              <a:gd name="connsiteX53" fmla="*/ 869572 w 870281"/>
              <a:gd name="connsiteY53" fmla="*/ 784767 h 866415"/>
              <a:gd name="connsiteX54" fmla="*/ 863090 w 870281"/>
              <a:gd name="connsiteY54" fmla="*/ 820061 h 866415"/>
              <a:gd name="connsiteX55" fmla="*/ 833199 w 870281"/>
              <a:gd name="connsiteY55" fmla="*/ 841669 h 866415"/>
              <a:gd name="connsiteX56" fmla="*/ 832839 w 870281"/>
              <a:gd name="connsiteY56" fmla="*/ 841669 h 866415"/>
              <a:gd name="connsiteX57" fmla="*/ 797185 w 870281"/>
              <a:gd name="connsiteY57" fmla="*/ 835547 h 866415"/>
              <a:gd name="connsiteX58" fmla="*/ 775577 w 870281"/>
              <a:gd name="connsiteY58" fmla="*/ 805655 h 866415"/>
              <a:gd name="connsiteX59" fmla="*/ 775577 w 870281"/>
              <a:gd name="connsiteY59" fmla="*/ 805295 h 866415"/>
              <a:gd name="connsiteX60" fmla="*/ 775217 w 870281"/>
              <a:gd name="connsiteY60" fmla="*/ 804215 h 866415"/>
              <a:gd name="connsiteX61" fmla="*/ 771616 w 870281"/>
              <a:gd name="connsiteY61" fmla="*/ 789089 h 866415"/>
              <a:gd name="connsiteX62" fmla="*/ 718316 w 870281"/>
              <a:gd name="connsiteY62" fmla="*/ 585972 h 866415"/>
              <a:gd name="connsiteX63" fmla="*/ 625041 w 870281"/>
              <a:gd name="connsiteY63" fmla="*/ 789449 h 866415"/>
              <a:gd name="connsiteX64" fmla="*/ 599112 w 870281"/>
              <a:gd name="connsiteY64" fmla="*/ 816099 h 866415"/>
              <a:gd name="connsiteX65" fmla="*/ 562378 w 870281"/>
              <a:gd name="connsiteY65" fmla="*/ 816460 h 866415"/>
              <a:gd name="connsiteX66" fmla="*/ 536088 w 870281"/>
              <a:gd name="connsiteY66" fmla="*/ 790530 h 866415"/>
              <a:gd name="connsiteX67" fmla="*/ 536088 w 870281"/>
              <a:gd name="connsiteY67" fmla="*/ 754156 h 866415"/>
              <a:gd name="connsiteX68" fmla="*/ 536088 w 870281"/>
              <a:gd name="connsiteY68" fmla="*/ 753436 h 866415"/>
              <a:gd name="connsiteX69" fmla="*/ 536448 w 870281"/>
              <a:gd name="connsiteY69" fmla="*/ 753075 h 866415"/>
              <a:gd name="connsiteX70" fmla="*/ 666097 w 870281"/>
              <a:gd name="connsiteY70" fmla="*/ 420669 h 866415"/>
              <a:gd name="connsiteX71" fmla="*/ 682663 w 870281"/>
              <a:gd name="connsiteY71" fmla="*/ 310467 h 866415"/>
              <a:gd name="connsiteX72" fmla="*/ 578584 w 870281"/>
              <a:gd name="connsiteY72" fmla="*/ 355844 h 866415"/>
              <a:gd name="connsiteX73" fmla="*/ 572866 w 870281"/>
              <a:gd name="connsiteY73" fmla="*/ 356524 h 866415"/>
              <a:gd name="connsiteX74" fmla="*/ 591973 w 870281"/>
              <a:gd name="connsiteY74" fmla="*/ 364264 h 866415"/>
              <a:gd name="connsiteX75" fmla="*/ 568939 w 870281"/>
              <a:gd name="connsiteY75" fmla="*/ 378276 h 866415"/>
              <a:gd name="connsiteX76" fmla="*/ 456644 w 870281"/>
              <a:gd name="connsiteY76" fmla="*/ 447257 h 866415"/>
              <a:gd name="connsiteX77" fmla="*/ 450885 w 870281"/>
              <a:gd name="connsiteY77" fmla="*/ 450490 h 866415"/>
              <a:gd name="connsiteX78" fmla="*/ 444407 w 870281"/>
              <a:gd name="connsiteY78" fmla="*/ 447976 h 866415"/>
              <a:gd name="connsiteX79" fmla="*/ 350828 w 870281"/>
              <a:gd name="connsiteY79" fmla="*/ 410611 h 866415"/>
              <a:gd name="connsiteX80" fmla="*/ 325633 w 870281"/>
              <a:gd name="connsiteY80" fmla="*/ 400551 h 866415"/>
              <a:gd name="connsiteX81" fmla="*/ 348668 w 870281"/>
              <a:gd name="connsiteY81" fmla="*/ 386539 h 866415"/>
              <a:gd name="connsiteX82" fmla="*/ 460963 w 870281"/>
              <a:gd name="connsiteY82" fmla="*/ 317918 h 866415"/>
              <a:gd name="connsiteX83" fmla="*/ 466722 w 870281"/>
              <a:gd name="connsiteY83" fmla="*/ 314325 h 866415"/>
              <a:gd name="connsiteX84" fmla="*/ 473200 w 870281"/>
              <a:gd name="connsiteY84" fmla="*/ 316840 h 866415"/>
              <a:gd name="connsiteX85" fmla="*/ 523845 w 870281"/>
              <a:gd name="connsiteY85" fmla="*/ 336984 h 866415"/>
              <a:gd name="connsiteX86" fmla="*/ 520602 w 870281"/>
              <a:gd name="connsiteY86" fmla="*/ 309746 h 866415"/>
              <a:gd name="connsiteX87" fmla="*/ 539689 w 870281"/>
              <a:gd name="connsiteY87" fmla="*/ 285617 h 866415"/>
              <a:gd name="connsiteX88" fmla="*/ 716876 w 870281"/>
              <a:gd name="connsiteY88" fmla="*/ 182978 h 866415"/>
              <a:gd name="connsiteX89" fmla="*/ 730921 w 870281"/>
              <a:gd name="connsiteY89" fmla="*/ 180817 h 866415"/>
              <a:gd name="connsiteX90" fmla="*/ 172747 w 870281"/>
              <a:gd name="connsiteY90" fmla="*/ 165100 h 866415"/>
              <a:gd name="connsiteX91" fmla="*/ 206931 w 870281"/>
              <a:gd name="connsiteY91" fmla="*/ 179521 h 866415"/>
              <a:gd name="connsiteX92" fmla="*/ 236437 w 870281"/>
              <a:gd name="connsiteY92" fmla="*/ 216656 h 866415"/>
              <a:gd name="connsiteX93" fmla="*/ 272780 w 870281"/>
              <a:gd name="connsiteY93" fmla="*/ 263525 h 866415"/>
              <a:gd name="connsiteX94" fmla="*/ 313801 w 870281"/>
              <a:gd name="connsiteY94" fmla="*/ 295251 h 866415"/>
              <a:gd name="connsiteX95" fmla="*/ 336830 w 870281"/>
              <a:gd name="connsiteY95" fmla="*/ 315441 h 866415"/>
              <a:gd name="connsiteX96" fmla="*/ 338630 w 870281"/>
              <a:gd name="connsiteY96" fmla="*/ 344284 h 866415"/>
              <a:gd name="connsiteX97" fmla="*/ 337910 w 870281"/>
              <a:gd name="connsiteY97" fmla="*/ 345365 h 866415"/>
              <a:gd name="connsiteX98" fmla="*/ 318479 w 870281"/>
              <a:gd name="connsiteY98" fmla="*/ 366637 h 866415"/>
              <a:gd name="connsiteX99" fmla="*/ 289332 w 870281"/>
              <a:gd name="connsiteY99" fmla="*/ 368079 h 866415"/>
              <a:gd name="connsiteX100" fmla="*/ 224563 w 870281"/>
              <a:gd name="connsiteY100" fmla="*/ 323733 h 866415"/>
              <a:gd name="connsiteX101" fmla="*/ 208730 w 870281"/>
              <a:gd name="connsiteY101" fmla="*/ 309312 h 866415"/>
              <a:gd name="connsiteX102" fmla="*/ 266303 w 870281"/>
              <a:gd name="connsiteY102" fmla="*/ 494625 h 866415"/>
              <a:gd name="connsiteX103" fmla="*/ 188939 w 870281"/>
              <a:gd name="connsiteY103" fmla="*/ 521305 h 866415"/>
              <a:gd name="connsiteX104" fmla="*/ 170228 w 870281"/>
              <a:gd name="connsiteY104" fmla="*/ 488136 h 866415"/>
              <a:gd name="connsiteX105" fmla="*/ 162311 w 870281"/>
              <a:gd name="connsiteY105" fmla="*/ 531039 h 866415"/>
              <a:gd name="connsiteX106" fmla="*/ 83148 w 870281"/>
              <a:gd name="connsiteY106" fmla="*/ 558440 h 866415"/>
              <a:gd name="connsiteX107" fmla="*/ 112655 w 870281"/>
              <a:gd name="connsiteY107" fmla="*/ 308231 h 866415"/>
              <a:gd name="connsiteX108" fmla="*/ 71273 w 870281"/>
              <a:gd name="connsiteY108" fmla="*/ 376732 h 866415"/>
              <a:gd name="connsiteX109" fmla="*/ 48604 w 870281"/>
              <a:gd name="connsiteY109" fmla="*/ 395840 h 866415"/>
              <a:gd name="connsiteX110" fmla="*/ 2545 w 870281"/>
              <a:gd name="connsiteY110" fmla="*/ 375650 h 866415"/>
              <a:gd name="connsiteX111" fmla="*/ 37449 w 870281"/>
              <a:gd name="connsiteY111" fmla="*/ 277946 h 866415"/>
              <a:gd name="connsiteX112" fmla="*/ 78830 w 870281"/>
              <a:gd name="connsiteY112" fmla="*/ 225669 h 866415"/>
              <a:gd name="connsiteX113" fmla="*/ 108696 w 870281"/>
              <a:gd name="connsiteY113" fmla="*/ 195384 h 866415"/>
              <a:gd name="connsiteX114" fmla="*/ 166270 w 870281"/>
              <a:gd name="connsiteY114" fmla="*/ 165821 h 866415"/>
              <a:gd name="connsiteX115" fmla="*/ 172747 w 870281"/>
              <a:gd name="connsiteY115" fmla="*/ 165100 h 866415"/>
              <a:gd name="connsiteX116" fmla="*/ 744606 w 870281"/>
              <a:gd name="connsiteY116" fmla="*/ 15875 h 866415"/>
              <a:gd name="connsiteX117" fmla="*/ 797906 w 870281"/>
              <a:gd name="connsiteY117" fmla="*/ 37843 h 866415"/>
              <a:gd name="connsiteX118" fmla="*/ 819874 w 870281"/>
              <a:gd name="connsiteY118" fmla="*/ 91143 h 866415"/>
              <a:gd name="connsiteX119" fmla="*/ 797906 w 870281"/>
              <a:gd name="connsiteY119" fmla="*/ 144444 h 866415"/>
              <a:gd name="connsiteX120" fmla="*/ 744606 w 870281"/>
              <a:gd name="connsiteY120" fmla="*/ 166412 h 866415"/>
              <a:gd name="connsiteX121" fmla="*/ 691306 w 870281"/>
              <a:gd name="connsiteY121" fmla="*/ 144444 h 866415"/>
              <a:gd name="connsiteX122" fmla="*/ 668978 w 870281"/>
              <a:gd name="connsiteY122" fmla="*/ 91143 h 866415"/>
              <a:gd name="connsiteX123" fmla="*/ 691306 w 870281"/>
              <a:gd name="connsiteY123" fmla="*/ 37843 h 866415"/>
              <a:gd name="connsiteX124" fmla="*/ 744606 w 870281"/>
              <a:gd name="connsiteY124" fmla="*/ 15875 h 866415"/>
              <a:gd name="connsiteX125" fmla="*/ 169086 w 870281"/>
              <a:gd name="connsiteY125" fmla="*/ 0 h 866415"/>
              <a:gd name="connsiteX126" fmla="*/ 222461 w 870281"/>
              <a:gd name="connsiteY126" fmla="*/ 22390 h 866415"/>
              <a:gd name="connsiteX127" fmla="*/ 244313 w 870281"/>
              <a:gd name="connsiteY127" fmla="*/ 76200 h 866415"/>
              <a:gd name="connsiteX128" fmla="*/ 222461 w 870281"/>
              <a:gd name="connsiteY128" fmla="*/ 130009 h 866415"/>
              <a:gd name="connsiteX129" fmla="*/ 169086 w 870281"/>
              <a:gd name="connsiteY129" fmla="*/ 152039 h 866415"/>
              <a:gd name="connsiteX130" fmla="*/ 116068 w 870281"/>
              <a:gd name="connsiteY130" fmla="*/ 130009 h 866415"/>
              <a:gd name="connsiteX131" fmla="*/ 93858 w 870281"/>
              <a:gd name="connsiteY131" fmla="*/ 76200 h 866415"/>
              <a:gd name="connsiteX132" fmla="*/ 116068 w 870281"/>
              <a:gd name="connsiteY132" fmla="*/ 22390 h 866415"/>
              <a:gd name="connsiteX133" fmla="*/ 169086 w 870281"/>
              <a:gd name="connsiteY133" fmla="*/ 0 h 86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</a:cxnLst>
            <a:rect l="l" t="t" r="r" b="b"/>
            <a:pathLst>
              <a:path w="870281" h="866415">
                <a:moveTo>
                  <a:pt x="485761" y="588328"/>
                </a:moveTo>
                <a:lnTo>
                  <a:pt x="485402" y="797614"/>
                </a:lnTo>
                <a:cubicBezTo>
                  <a:pt x="485402" y="799055"/>
                  <a:pt x="484324" y="800856"/>
                  <a:pt x="482887" y="801216"/>
                </a:cubicBezTo>
                <a:lnTo>
                  <a:pt x="384783" y="833635"/>
                </a:lnTo>
                <a:lnTo>
                  <a:pt x="324411" y="853087"/>
                </a:lnTo>
                <a:lnTo>
                  <a:pt x="283804" y="866415"/>
                </a:lnTo>
                <a:lnTo>
                  <a:pt x="283804" y="654608"/>
                </a:lnTo>
                <a:lnTo>
                  <a:pt x="324411" y="641280"/>
                </a:lnTo>
                <a:lnTo>
                  <a:pt x="367533" y="627232"/>
                </a:lnTo>
                <a:lnTo>
                  <a:pt x="368612" y="676941"/>
                </a:lnTo>
                <a:cubicBezTo>
                  <a:pt x="368612" y="680904"/>
                  <a:pt x="373643" y="683065"/>
                  <a:pt x="377236" y="681624"/>
                </a:cubicBezTo>
                <a:lnTo>
                  <a:pt x="384783" y="679823"/>
                </a:lnTo>
                <a:lnTo>
                  <a:pt x="407781" y="672979"/>
                </a:lnTo>
                <a:cubicBezTo>
                  <a:pt x="410297" y="671898"/>
                  <a:pt x="411734" y="669377"/>
                  <a:pt x="411734" y="666855"/>
                </a:cubicBezTo>
                <a:lnTo>
                  <a:pt x="410656" y="612823"/>
                </a:lnTo>
                <a:close/>
                <a:moveTo>
                  <a:pt x="73581" y="588328"/>
                </a:moveTo>
                <a:cubicBezTo>
                  <a:pt x="74299" y="588689"/>
                  <a:pt x="75377" y="589049"/>
                  <a:pt x="75737" y="589049"/>
                </a:cubicBezTo>
                <a:lnTo>
                  <a:pt x="240322" y="643081"/>
                </a:lnTo>
                <a:lnTo>
                  <a:pt x="275179" y="654608"/>
                </a:lnTo>
                <a:lnTo>
                  <a:pt x="275179" y="863533"/>
                </a:lnTo>
                <a:lnTo>
                  <a:pt x="275179" y="865334"/>
                </a:lnTo>
                <a:cubicBezTo>
                  <a:pt x="275179" y="865695"/>
                  <a:pt x="275179" y="866055"/>
                  <a:pt x="275179" y="866415"/>
                </a:cubicBezTo>
                <a:lnTo>
                  <a:pt x="240322" y="854888"/>
                </a:lnTo>
                <a:lnTo>
                  <a:pt x="76455" y="801216"/>
                </a:lnTo>
                <a:cubicBezTo>
                  <a:pt x="74659" y="800856"/>
                  <a:pt x="73581" y="799055"/>
                  <a:pt x="73581" y="797614"/>
                </a:cubicBezTo>
                <a:close/>
                <a:moveTo>
                  <a:pt x="167372" y="544742"/>
                </a:moveTo>
                <a:lnTo>
                  <a:pt x="240322" y="572839"/>
                </a:lnTo>
                <a:lnTo>
                  <a:pt x="324411" y="605259"/>
                </a:lnTo>
                <a:lnTo>
                  <a:pt x="365018" y="620748"/>
                </a:lnTo>
                <a:lnTo>
                  <a:pt x="324411" y="634076"/>
                </a:lnTo>
                <a:lnTo>
                  <a:pt x="282007" y="647764"/>
                </a:lnTo>
                <a:cubicBezTo>
                  <a:pt x="280929" y="648124"/>
                  <a:pt x="279851" y="648484"/>
                  <a:pt x="278773" y="648484"/>
                </a:cubicBezTo>
                <a:lnTo>
                  <a:pt x="240322" y="635517"/>
                </a:lnTo>
                <a:lnTo>
                  <a:pt x="77174" y="582205"/>
                </a:lnTo>
                <a:cubicBezTo>
                  <a:pt x="76096" y="581844"/>
                  <a:pt x="74659" y="581124"/>
                  <a:pt x="73940" y="579683"/>
                </a:cubicBezTo>
                <a:cubicBezTo>
                  <a:pt x="73221" y="577522"/>
                  <a:pt x="74299" y="575721"/>
                  <a:pt x="76096" y="574640"/>
                </a:cubicBezTo>
                <a:close/>
                <a:moveTo>
                  <a:pt x="280569" y="508360"/>
                </a:moveTo>
                <a:lnTo>
                  <a:pt x="324411" y="522769"/>
                </a:lnTo>
                <a:lnTo>
                  <a:pt x="384783" y="542581"/>
                </a:lnTo>
                <a:lnTo>
                  <a:pt x="481809" y="574280"/>
                </a:lnTo>
                <a:cubicBezTo>
                  <a:pt x="486480" y="575721"/>
                  <a:pt x="487199" y="580043"/>
                  <a:pt x="483246" y="581844"/>
                </a:cubicBezTo>
                <a:lnTo>
                  <a:pt x="408141" y="606339"/>
                </a:lnTo>
                <a:lnTo>
                  <a:pt x="384783" y="597694"/>
                </a:lnTo>
                <a:lnTo>
                  <a:pt x="324411" y="576081"/>
                </a:lnTo>
                <a:lnTo>
                  <a:pt x="240322" y="545463"/>
                </a:lnTo>
                <a:lnTo>
                  <a:pt x="205105" y="532495"/>
                </a:lnTo>
                <a:lnTo>
                  <a:pt x="240322" y="520968"/>
                </a:lnTo>
                <a:lnTo>
                  <a:pt x="277335" y="508721"/>
                </a:lnTo>
                <a:cubicBezTo>
                  <a:pt x="278413" y="508360"/>
                  <a:pt x="279491" y="508000"/>
                  <a:pt x="280569" y="508360"/>
                </a:cubicBezTo>
                <a:close/>
                <a:moveTo>
                  <a:pt x="730921" y="180817"/>
                </a:moveTo>
                <a:cubicBezTo>
                  <a:pt x="755770" y="180817"/>
                  <a:pt x="774137" y="188380"/>
                  <a:pt x="784581" y="211069"/>
                </a:cubicBezTo>
                <a:cubicBezTo>
                  <a:pt x="793224" y="229436"/>
                  <a:pt x="793944" y="253205"/>
                  <a:pt x="794664" y="273013"/>
                </a:cubicBezTo>
                <a:lnTo>
                  <a:pt x="810871" y="526189"/>
                </a:lnTo>
                <a:lnTo>
                  <a:pt x="869572" y="784767"/>
                </a:lnTo>
                <a:cubicBezTo>
                  <a:pt x="871373" y="797012"/>
                  <a:pt x="869933" y="809617"/>
                  <a:pt x="863090" y="820061"/>
                </a:cubicBezTo>
                <a:cubicBezTo>
                  <a:pt x="856608" y="830865"/>
                  <a:pt x="845804" y="838428"/>
                  <a:pt x="833199" y="841669"/>
                </a:cubicBezTo>
                <a:lnTo>
                  <a:pt x="832839" y="841669"/>
                </a:lnTo>
                <a:cubicBezTo>
                  <a:pt x="820594" y="844190"/>
                  <a:pt x="807629" y="842029"/>
                  <a:pt x="797185" y="835547"/>
                </a:cubicBezTo>
                <a:cubicBezTo>
                  <a:pt x="786381" y="828704"/>
                  <a:pt x="778458" y="817900"/>
                  <a:pt x="775577" y="805655"/>
                </a:cubicBezTo>
                <a:lnTo>
                  <a:pt x="775577" y="805295"/>
                </a:lnTo>
                <a:cubicBezTo>
                  <a:pt x="775577" y="804935"/>
                  <a:pt x="775577" y="804575"/>
                  <a:pt x="775217" y="804215"/>
                </a:cubicBezTo>
                <a:lnTo>
                  <a:pt x="771616" y="789089"/>
                </a:lnTo>
                <a:lnTo>
                  <a:pt x="718316" y="585972"/>
                </a:lnTo>
                <a:lnTo>
                  <a:pt x="625041" y="789449"/>
                </a:lnTo>
                <a:cubicBezTo>
                  <a:pt x="619999" y="799893"/>
                  <a:pt x="610276" y="811418"/>
                  <a:pt x="599112" y="816099"/>
                </a:cubicBezTo>
                <a:cubicBezTo>
                  <a:pt x="587227" y="821141"/>
                  <a:pt x="574262" y="821141"/>
                  <a:pt x="562378" y="816460"/>
                </a:cubicBezTo>
                <a:cubicBezTo>
                  <a:pt x="550493" y="811418"/>
                  <a:pt x="541490" y="802054"/>
                  <a:pt x="536088" y="790530"/>
                </a:cubicBezTo>
                <a:cubicBezTo>
                  <a:pt x="531406" y="778645"/>
                  <a:pt x="531046" y="765680"/>
                  <a:pt x="536088" y="754156"/>
                </a:cubicBezTo>
                <a:lnTo>
                  <a:pt x="536088" y="753436"/>
                </a:lnTo>
                <a:cubicBezTo>
                  <a:pt x="536088" y="753436"/>
                  <a:pt x="536088" y="753075"/>
                  <a:pt x="536448" y="753075"/>
                </a:cubicBezTo>
                <a:lnTo>
                  <a:pt x="666097" y="420669"/>
                </a:lnTo>
                <a:lnTo>
                  <a:pt x="682663" y="310467"/>
                </a:lnTo>
                <a:lnTo>
                  <a:pt x="578584" y="355844"/>
                </a:lnTo>
                <a:lnTo>
                  <a:pt x="572866" y="356524"/>
                </a:lnTo>
                <a:lnTo>
                  <a:pt x="591973" y="364264"/>
                </a:lnTo>
                <a:lnTo>
                  <a:pt x="568939" y="378276"/>
                </a:lnTo>
                <a:lnTo>
                  <a:pt x="456644" y="447257"/>
                </a:lnTo>
                <a:lnTo>
                  <a:pt x="450885" y="450490"/>
                </a:lnTo>
                <a:lnTo>
                  <a:pt x="444407" y="447976"/>
                </a:lnTo>
                <a:lnTo>
                  <a:pt x="350828" y="410611"/>
                </a:lnTo>
                <a:lnTo>
                  <a:pt x="325633" y="400551"/>
                </a:lnTo>
                <a:lnTo>
                  <a:pt x="348668" y="386539"/>
                </a:lnTo>
                <a:lnTo>
                  <a:pt x="460963" y="317918"/>
                </a:lnTo>
                <a:lnTo>
                  <a:pt x="466722" y="314325"/>
                </a:lnTo>
                <a:lnTo>
                  <a:pt x="473200" y="316840"/>
                </a:lnTo>
                <a:lnTo>
                  <a:pt x="523845" y="336984"/>
                </a:lnTo>
                <a:lnTo>
                  <a:pt x="520602" y="309746"/>
                </a:lnTo>
                <a:cubicBezTo>
                  <a:pt x="523844" y="299303"/>
                  <a:pt x="530686" y="290659"/>
                  <a:pt x="539689" y="285617"/>
                </a:cubicBezTo>
                <a:cubicBezTo>
                  <a:pt x="572102" y="267610"/>
                  <a:pt x="670418" y="207107"/>
                  <a:pt x="716876" y="182978"/>
                </a:cubicBezTo>
                <a:cubicBezTo>
                  <a:pt x="721197" y="181538"/>
                  <a:pt x="725879" y="180817"/>
                  <a:pt x="730921" y="180817"/>
                </a:cubicBezTo>
                <a:close/>
                <a:moveTo>
                  <a:pt x="172747" y="165100"/>
                </a:moveTo>
                <a:cubicBezTo>
                  <a:pt x="186420" y="165460"/>
                  <a:pt x="196855" y="170508"/>
                  <a:pt x="206931" y="179521"/>
                </a:cubicBezTo>
                <a:cubicBezTo>
                  <a:pt x="218086" y="189976"/>
                  <a:pt x="227801" y="204037"/>
                  <a:pt x="236437" y="216656"/>
                </a:cubicBezTo>
                <a:cubicBezTo>
                  <a:pt x="247952" y="232519"/>
                  <a:pt x="259466" y="248743"/>
                  <a:pt x="272780" y="263525"/>
                </a:cubicBezTo>
                <a:cubicBezTo>
                  <a:pt x="283575" y="275783"/>
                  <a:pt x="297968" y="289844"/>
                  <a:pt x="313801" y="295251"/>
                </a:cubicBezTo>
                <a:cubicBezTo>
                  <a:pt x="323876" y="298857"/>
                  <a:pt x="332153" y="305707"/>
                  <a:pt x="336830" y="315441"/>
                </a:cubicBezTo>
                <a:cubicBezTo>
                  <a:pt x="341148" y="324455"/>
                  <a:pt x="341148" y="334549"/>
                  <a:pt x="338630" y="344284"/>
                </a:cubicBezTo>
                <a:cubicBezTo>
                  <a:pt x="338270" y="344644"/>
                  <a:pt x="337910" y="345005"/>
                  <a:pt x="337910" y="345365"/>
                </a:cubicBezTo>
                <a:cubicBezTo>
                  <a:pt x="334312" y="354379"/>
                  <a:pt x="327835" y="362310"/>
                  <a:pt x="318479" y="366637"/>
                </a:cubicBezTo>
                <a:cubicBezTo>
                  <a:pt x="309483" y="370963"/>
                  <a:pt x="299048" y="371324"/>
                  <a:pt x="289332" y="368079"/>
                </a:cubicBezTo>
                <a:cubicBezTo>
                  <a:pt x="264144" y="359066"/>
                  <a:pt x="242914" y="342481"/>
                  <a:pt x="224563" y="323733"/>
                </a:cubicBezTo>
                <a:lnTo>
                  <a:pt x="208730" y="309312"/>
                </a:lnTo>
                <a:cubicBezTo>
                  <a:pt x="213768" y="407016"/>
                  <a:pt x="229960" y="423240"/>
                  <a:pt x="266303" y="494625"/>
                </a:cubicBezTo>
                <a:lnTo>
                  <a:pt x="188939" y="521305"/>
                </a:lnTo>
                <a:lnTo>
                  <a:pt x="170228" y="488136"/>
                </a:lnTo>
                <a:lnTo>
                  <a:pt x="162311" y="531039"/>
                </a:lnTo>
                <a:cubicBezTo>
                  <a:pt x="135684" y="540053"/>
                  <a:pt x="109416" y="549426"/>
                  <a:pt x="83148" y="558440"/>
                </a:cubicBezTo>
                <a:cubicBezTo>
                  <a:pt x="106897" y="465422"/>
                  <a:pt x="108337" y="417472"/>
                  <a:pt x="112655" y="308231"/>
                </a:cubicBezTo>
                <a:cubicBezTo>
                  <a:pt x="96462" y="331305"/>
                  <a:pt x="84228" y="351494"/>
                  <a:pt x="71273" y="376732"/>
                </a:cubicBezTo>
                <a:cubicBezTo>
                  <a:pt x="66595" y="385745"/>
                  <a:pt x="58319" y="392595"/>
                  <a:pt x="48604" y="395840"/>
                </a:cubicBezTo>
                <a:cubicBezTo>
                  <a:pt x="28813" y="402329"/>
                  <a:pt x="11181" y="395119"/>
                  <a:pt x="2545" y="375650"/>
                </a:cubicBezTo>
                <a:cubicBezTo>
                  <a:pt x="-9329" y="349692"/>
                  <a:pt x="23416" y="298496"/>
                  <a:pt x="37449" y="277946"/>
                </a:cubicBezTo>
                <a:cubicBezTo>
                  <a:pt x="50043" y="259919"/>
                  <a:pt x="64436" y="242253"/>
                  <a:pt x="78830" y="225669"/>
                </a:cubicBezTo>
                <a:cubicBezTo>
                  <a:pt x="87826" y="215574"/>
                  <a:pt x="98261" y="204037"/>
                  <a:pt x="108696" y="195384"/>
                </a:cubicBezTo>
                <a:cubicBezTo>
                  <a:pt x="125968" y="180603"/>
                  <a:pt x="143960" y="169787"/>
                  <a:pt x="166270" y="165821"/>
                </a:cubicBezTo>
                <a:cubicBezTo>
                  <a:pt x="168788" y="165460"/>
                  <a:pt x="170228" y="165100"/>
                  <a:pt x="172747" y="165100"/>
                </a:cubicBezTo>
                <a:close/>
                <a:moveTo>
                  <a:pt x="744606" y="15875"/>
                </a:moveTo>
                <a:cubicBezTo>
                  <a:pt x="765133" y="15875"/>
                  <a:pt x="784221" y="24158"/>
                  <a:pt x="797906" y="37843"/>
                </a:cubicBezTo>
                <a:cubicBezTo>
                  <a:pt x="811591" y="51168"/>
                  <a:pt x="819874" y="70255"/>
                  <a:pt x="819874" y="91143"/>
                </a:cubicBezTo>
                <a:cubicBezTo>
                  <a:pt x="819874" y="111671"/>
                  <a:pt x="811591" y="130758"/>
                  <a:pt x="797906" y="144444"/>
                </a:cubicBezTo>
                <a:cubicBezTo>
                  <a:pt x="784221" y="157769"/>
                  <a:pt x="765133" y="166412"/>
                  <a:pt x="744606" y="166412"/>
                </a:cubicBezTo>
                <a:cubicBezTo>
                  <a:pt x="723718" y="166412"/>
                  <a:pt x="704991" y="157769"/>
                  <a:pt x="691306" y="144444"/>
                </a:cubicBezTo>
                <a:cubicBezTo>
                  <a:pt x="677621" y="130758"/>
                  <a:pt x="668978" y="111671"/>
                  <a:pt x="668978" y="91143"/>
                </a:cubicBezTo>
                <a:cubicBezTo>
                  <a:pt x="668978" y="70255"/>
                  <a:pt x="677621" y="51168"/>
                  <a:pt x="691306" y="37843"/>
                </a:cubicBezTo>
                <a:cubicBezTo>
                  <a:pt x="704991" y="24158"/>
                  <a:pt x="723718" y="15875"/>
                  <a:pt x="744606" y="15875"/>
                </a:cubicBezTo>
                <a:close/>
                <a:moveTo>
                  <a:pt x="169086" y="0"/>
                </a:moveTo>
                <a:cubicBezTo>
                  <a:pt x="189863" y="0"/>
                  <a:pt x="208490" y="8667"/>
                  <a:pt x="222461" y="22390"/>
                </a:cubicBezTo>
                <a:cubicBezTo>
                  <a:pt x="236074" y="36113"/>
                  <a:pt x="244313" y="55254"/>
                  <a:pt x="244313" y="76200"/>
                </a:cubicBezTo>
                <a:cubicBezTo>
                  <a:pt x="244313" y="97146"/>
                  <a:pt x="236074" y="115925"/>
                  <a:pt x="222461" y="130009"/>
                </a:cubicBezTo>
                <a:cubicBezTo>
                  <a:pt x="208490" y="143732"/>
                  <a:pt x="189863" y="152039"/>
                  <a:pt x="169086" y="152039"/>
                </a:cubicBezTo>
                <a:cubicBezTo>
                  <a:pt x="148309" y="152039"/>
                  <a:pt x="129323" y="143732"/>
                  <a:pt x="116068" y="130009"/>
                </a:cubicBezTo>
                <a:cubicBezTo>
                  <a:pt x="102097" y="115925"/>
                  <a:pt x="93858" y="97146"/>
                  <a:pt x="93858" y="76200"/>
                </a:cubicBezTo>
                <a:cubicBezTo>
                  <a:pt x="93858" y="55254"/>
                  <a:pt x="102097" y="36113"/>
                  <a:pt x="116068" y="22390"/>
                </a:cubicBezTo>
                <a:cubicBezTo>
                  <a:pt x="129323" y="8667"/>
                  <a:pt x="148309" y="0"/>
                  <a:pt x="1690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85" name="Freeform 38">
            <a:extLst>
              <a:ext uri="{FF2B5EF4-FFF2-40B4-BE49-F238E27FC236}">
                <a16:creationId xmlns:a16="http://schemas.microsoft.com/office/drawing/2014/main" id="{FFAB5BF2-4436-4616-AA5A-5F68C5EC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8859" y="1601508"/>
            <a:ext cx="619592" cy="535140"/>
          </a:xfrm>
          <a:custGeom>
            <a:avLst/>
            <a:gdLst>
              <a:gd name="connsiteX0" fmla="*/ 642758 w 869591"/>
              <a:gd name="connsiteY0" fmla="*/ 670575 h 787042"/>
              <a:gd name="connsiteX1" fmla="*/ 620018 w 869591"/>
              <a:gd name="connsiteY1" fmla="*/ 679534 h 787042"/>
              <a:gd name="connsiteX2" fmla="*/ 610633 w 869591"/>
              <a:gd name="connsiteY2" fmla="*/ 702111 h 787042"/>
              <a:gd name="connsiteX3" fmla="*/ 620018 w 869591"/>
              <a:gd name="connsiteY3" fmla="*/ 724687 h 787042"/>
              <a:gd name="connsiteX4" fmla="*/ 642758 w 869591"/>
              <a:gd name="connsiteY4" fmla="*/ 734005 h 787042"/>
              <a:gd name="connsiteX5" fmla="*/ 665136 w 869591"/>
              <a:gd name="connsiteY5" fmla="*/ 724687 h 787042"/>
              <a:gd name="connsiteX6" fmla="*/ 674521 w 869591"/>
              <a:gd name="connsiteY6" fmla="*/ 702111 h 787042"/>
              <a:gd name="connsiteX7" fmla="*/ 665136 w 869591"/>
              <a:gd name="connsiteY7" fmla="*/ 679534 h 787042"/>
              <a:gd name="connsiteX8" fmla="*/ 642758 w 869591"/>
              <a:gd name="connsiteY8" fmla="*/ 670575 h 787042"/>
              <a:gd name="connsiteX9" fmla="*/ 191546 w 869591"/>
              <a:gd name="connsiteY9" fmla="*/ 670575 h 787042"/>
              <a:gd name="connsiteX10" fmla="*/ 169168 w 869591"/>
              <a:gd name="connsiteY10" fmla="*/ 679534 h 787042"/>
              <a:gd name="connsiteX11" fmla="*/ 159783 w 869591"/>
              <a:gd name="connsiteY11" fmla="*/ 702111 h 787042"/>
              <a:gd name="connsiteX12" fmla="*/ 169168 w 869591"/>
              <a:gd name="connsiteY12" fmla="*/ 724687 h 787042"/>
              <a:gd name="connsiteX13" fmla="*/ 191546 w 869591"/>
              <a:gd name="connsiteY13" fmla="*/ 734005 h 787042"/>
              <a:gd name="connsiteX14" fmla="*/ 214286 w 869591"/>
              <a:gd name="connsiteY14" fmla="*/ 724687 h 787042"/>
              <a:gd name="connsiteX15" fmla="*/ 224032 w 869591"/>
              <a:gd name="connsiteY15" fmla="*/ 702111 h 787042"/>
              <a:gd name="connsiteX16" fmla="*/ 214286 w 869591"/>
              <a:gd name="connsiteY16" fmla="*/ 679534 h 787042"/>
              <a:gd name="connsiteX17" fmla="*/ 191546 w 869591"/>
              <a:gd name="connsiteY17" fmla="*/ 670575 h 787042"/>
              <a:gd name="connsiteX18" fmla="*/ 642758 w 869591"/>
              <a:gd name="connsiteY18" fmla="*/ 617538 h 787042"/>
              <a:gd name="connsiteX19" fmla="*/ 703036 w 869591"/>
              <a:gd name="connsiteY19" fmla="*/ 642265 h 787042"/>
              <a:gd name="connsiteX20" fmla="*/ 728302 w 869591"/>
              <a:gd name="connsiteY20" fmla="*/ 702111 h 787042"/>
              <a:gd name="connsiteX21" fmla="*/ 703036 w 869591"/>
              <a:gd name="connsiteY21" fmla="*/ 762315 h 787042"/>
              <a:gd name="connsiteX22" fmla="*/ 642758 w 869591"/>
              <a:gd name="connsiteY22" fmla="*/ 787042 h 787042"/>
              <a:gd name="connsiteX23" fmla="*/ 582118 w 869591"/>
              <a:gd name="connsiteY23" fmla="*/ 762315 h 787042"/>
              <a:gd name="connsiteX24" fmla="*/ 557213 w 869591"/>
              <a:gd name="connsiteY24" fmla="*/ 702111 h 787042"/>
              <a:gd name="connsiteX25" fmla="*/ 582118 w 869591"/>
              <a:gd name="connsiteY25" fmla="*/ 642265 h 787042"/>
              <a:gd name="connsiteX26" fmla="*/ 642758 w 869591"/>
              <a:gd name="connsiteY26" fmla="*/ 617538 h 787042"/>
              <a:gd name="connsiteX27" fmla="*/ 191546 w 869591"/>
              <a:gd name="connsiteY27" fmla="*/ 617538 h 787042"/>
              <a:gd name="connsiteX28" fmla="*/ 252186 w 869591"/>
              <a:gd name="connsiteY28" fmla="*/ 642265 h 787042"/>
              <a:gd name="connsiteX29" fmla="*/ 277452 w 869591"/>
              <a:gd name="connsiteY29" fmla="*/ 702111 h 787042"/>
              <a:gd name="connsiteX30" fmla="*/ 252186 w 869591"/>
              <a:gd name="connsiteY30" fmla="*/ 762315 h 787042"/>
              <a:gd name="connsiteX31" fmla="*/ 191546 w 869591"/>
              <a:gd name="connsiteY31" fmla="*/ 787042 h 787042"/>
              <a:gd name="connsiteX32" fmla="*/ 131268 w 869591"/>
              <a:gd name="connsiteY32" fmla="*/ 762315 h 787042"/>
              <a:gd name="connsiteX33" fmla="*/ 106363 w 869591"/>
              <a:gd name="connsiteY33" fmla="*/ 702111 h 787042"/>
              <a:gd name="connsiteX34" fmla="*/ 131268 w 869591"/>
              <a:gd name="connsiteY34" fmla="*/ 642265 h 787042"/>
              <a:gd name="connsiteX35" fmla="*/ 191546 w 869591"/>
              <a:gd name="connsiteY35" fmla="*/ 617538 h 787042"/>
              <a:gd name="connsiteX36" fmla="*/ 226640 w 869591"/>
              <a:gd name="connsiteY36" fmla="*/ 449981 h 787042"/>
              <a:gd name="connsiteX37" fmla="*/ 202132 w 869591"/>
              <a:gd name="connsiteY37" fmla="*/ 452141 h 787042"/>
              <a:gd name="connsiteX38" fmla="*/ 121760 w 869591"/>
              <a:gd name="connsiteY38" fmla="*/ 491385 h 787042"/>
              <a:gd name="connsiteX39" fmla="*/ 87521 w 869591"/>
              <a:gd name="connsiteY39" fmla="*/ 532788 h 787042"/>
              <a:gd name="connsiteX40" fmla="*/ 202132 w 869591"/>
              <a:gd name="connsiteY40" fmla="*/ 532788 h 787042"/>
              <a:gd name="connsiteX41" fmla="*/ 315913 w 869591"/>
              <a:gd name="connsiteY41" fmla="*/ 532788 h 787042"/>
              <a:gd name="connsiteX42" fmla="*/ 315913 w 869591"/>
              <a:gd name="connsiteY42" fmla="*/ 449981 h 787042"/>
              <a:gd name="connsiteX43" fmla="*/ 333926 w 869591"/>
              <a:gd name="connsiteY43" fmla="*/ 261938 h 787042"/>
              <a:gd name="connsiteX44" fmla="*/ 376798 w 869591"/>
              <a:gd name="connsiteY44" fmla="*/ 261938 h 787042"/>
              <a:gd name="connsiteX45" fmla="*/ 376798 w 869591"/>
              <a:gd name="connsiteY45" fmla="*/ 262298 h 787042"/>
              <a:gd name="connsiteX46" fmla="*/ 438765 w 869591"/>
              <a:gd name="connsiteY46" fmla="*/ 411503 h 787042"/>
              <a:gd name="connsiteX47" fmla="*/ 587196 w 869591"/>
              <a:gd name="connsiteY47" fmla="*/ 473131 h 787042"/>
              <a:gd name="connsiteX48" fmla="*/ 736347 w 869591"/>
              <a:gd name="connsiteY48" fmla="*/ 411503 h 787042"/>
              <a:gd name="connsiteX49" fmla="*/ 797953 w 869591"/>
              <a:gd name="connsiteY49" fmla="*/ 262298 h 787042"/>
              <a:gd name="connsiteX50" fmla="*/ 797953 w 869591"/>
              <a:gd name="connsiteY50" fmla="*/ 261938 h 787042"/>
              <a:gd name="connsiteX51" fmla="*/ 840825 w 869591"/>
              <a:gd name="connsiteY51" fmla="*/ 261938 h 787042"/>
              <a:gd name="connsiteX52" fmla="*/ 858478 w 869591"/>
              <a:gd name="connsiteY52" fmla="*/ 279597 h 787042"/>
              <a:gd name="connsiteX53" fmla="*/ 858478 w 869591"/>
              <a:gd name="connsiteY53" fmla="*/ 684213 h 787042"/>
              <a:gd name="connsiteX54" fmla="*/ 869591 w 869591"/>
              <a:gd name="connsiteY54" fmla="*/ 684213 h 787042"/>
              <a:gd name="connsiteX55" fmla="*/ 869591 w 869591"/>
              <a:gd name="connsiteY55" fmla="*/ 720360 h 787042"/>
              <a:gd name="connsiteX56" fmla="*/ 841562 w 869591"/>
              <a:gd name="connsiteY56" fmla="*/ 720360 h 787042"/>
              <a:gd name="connsiteX57" fmla="*/ 840835 w 869591"/>
              <a:gd name="connsiteY57" fmla="*/ 720360 h 787042"/>
              <a:gd name="connsiteX58" fmla="*/ 840825 w 869591"/>
              <a:gd name="connsiteY58" fmla="*/ 720365 h 787042"/>
              <a:gd name="connsiteX59" fmla="*/ 743552 w 869591"/>
              <a:gd name="connsiteY59" fmla="*/ 720365 h 787042"/>
              <a:gd name="connsiteX60" fmla="*/ 714731 w 869591"/>
              <a:gd name="connsiteY60" fmla="*/ 629544 h 787042"/>
              <a:gd name="connsiteX61" fmla="*/ 641956 w 869591"/>
              <a:gd name="connsiteY61" fmla="*/ 599271 h 787042"/>
              <a:gd name="connsiteX62" fmla="*/ 568822 w 869591"/>
              <a:gd name="connsiteY62" fmla="*/ 629544 h 787042"/>
              <a:gd name="connsiteX63" fmla="*/ 538559 w 869591"/>
              <a:gd name="connsiteY63" fmla="*/ 702345 h 787042"/>
              <a:gd name="connsiteX64" fmla="*/ 540000 w 869591"/>
              <a:gd name="connsiteY64" fmla="*/ 720365 h 787042"/>
              <a:gd name="connsiteX65" fmla="*/ 335367 w 869591"/>
              <a:gd name="connsiteY65" fmla="*/ 720365 h 787042"/>
              <a:gd name="connsiteX66" fmla="*/ 334405 w 869591"/>
              <a:gd name="connsiteY66" fmla="*/ 720365 h 787042"/>
              <a:gd name="connsiteX67" fmla="*/ 334404 w 869591"/>
              <a:gd name="connsiteY67" fmla="*/ 720365 h 787042"/>
              <a:gd name="connsiteX68" fmla="*/ 295119 w 869591"/>
              <a:gd name="connsiteY68" fmla="*/ 720365 h 787042"/>
              <a:gd name="connsiteX69" fmla="*/ 296561 w 869591"/>
              <a:gd name="connsiteY69" fmla="*/ 702364 h 787042"/>
              <a:gd name="connsiteX70" fmla="*/ 295119 w 869591"/>
              <a:gd name="connsiteY70" fmla="*/ 684722 h 787042"/>
              <a:gd name="connsiteX71" fmla="*/ 294759 w 869591"/>
              <a:gd name="connsiteY71" fmla="*/ 683642 h 787042"/>
              <a:gd name="connsiteX72" fmla="*/ 294759 w 869591"/>
              <a:gd name="connsiteY72" fmla="*/ 683282 h 787042"/>
              <a:gd name="connsiteX73" fmla="*/ 294759 w 869591"/>
              <a:gd name="connsiteY73" fmla="*/ 682562 h 787042"/>
              <a:gd name="connsiteX74" fmla="*/ 294398 w 869591"/>
              <a:gd name="connsiteY74" fmla="*/ 681842 h 787042"/>
              <a:gd name="connsiteX75" fmla="*/ 294398 w 869591"/>
              <a:gd name="connsiteY75" fmla="*/ 681482 h 787042"/>
              <a:gd name="connsiteX76" fmla="*/ 294398 w 869591"/>
              <a:gd name="connsiteY76" fmla="*/ 680762 h 787042"/>
              <a:gd name="connsiteX77" fmla="*/ 294038 w 869591"/>
              <a:gd name="connsiteY77" fmla="*/ 679682 h 787042"/>
              <a:gd name="connsiteX78" fmla="*/ 294038 w 869591"/>
              <a:gd name="connsiteY78" fmla="*/ 679322 h 787042"/>
              <a:gd name="connsiteX79" fmla="*/ 294038 w 869591"/>
              <a:gd name="connsiteY79" fmla="*/ 678962 h 787042"/>
              <a:gd name="connsiteX80" fmla="*/ 293677 w 869591"/>
              <a:gd name="connsiteY80" fmla="*/ 678241 h 787042"/>
              <a:gd name="connsiteX81" fmla="*/ 293677 w 869591"/>
              <a:gd name="connsiteY81" fmla="*/ 677521 h 787042"/>
              <a:gd name="connsiteX82" fmla="*/ 293677 w 869591"/>
              <a:gd name="connsiteY82" fmla="*/ 677161 h 787042"/>
              <a:gd name="connsiteX83" fmla="*/ 293317 w 869591"/>
              <a:gd name="connsiteY83" fmla="*/ 676081 h 787042"/>
              <a:gd name="connsiteX84" fmla="*/ 292957 w 869591"/>
              <a:gd name="connsiteY84" fmla="*/ 675001 h 787042"/>
              <a:gd name="connsiteX85" fmla="*/ 292957 w 869591"/>
              <a:gd name="connsiteY85" fmla="*/ 674641 h 787042"/>
              <a:gd name="connsiteX86" fmla="*/ 292596 w 869591"/>
              <a:gd name="connsiteY86" fmla="*/ 673921 h 787042"/>
              <a:gd name="connsiteX87" fmla="*/ 292236 w 869591"/>
              <a:gd name="connsiteY87" fmla="*/ 673561 h 787042"/>
              <a:gd name="connsiteX88" fmla="*/ 292236 w 869591"/>
              <a:gd name="connsiteY88" fmla="*/ 672481 h 787042"/>
              <a:gd name="connsiteX89" fmla="*/ 291875 w 869591"/>
              <a:gd name="connsiteY89" fmla="*/ 671401 h 787042"/>
              <a:gd name="connsiteX90" fmla="*/ 291875 w 869591"/>
              <a:gd name="connsiteY90" fmla="*/ 671041 h 787042"/>
              <a:gd name="connsiteX91" fmla="*/ 291154 w 869591"/>
              <a:gd name="connsiteY91" fmla="*/ 670321 h 787042"/>
              <a:gd name="connsiteX92" fmla="*/ 291154 w 869591"/>
              <a:gd name="connsiteY92" fmla="*/ 669961 h 787042"/>
              <a:gd name="connsiteX93" fmla="*/ 291154 w 869591"/>
              <a:gd name="connsiteY93" fmla="*/ 669241 h 787042"/>
              <a:gd name="connsiteX94" fmla="*/ 290794 w 869591"/>
              <a:gd name="connsiteY94" fmla="*/ 668521 h 787042"/>
              <a:gd name="connsiteX95" fmla="*/ 290794 w 869591"/>
              <a:gd name="connsiteY95" fmla="*/ 668161 h 787042"/>
              <a:gd name="connsiteX96" fmla="*/ 290434 w 869591"/>
              <a:gd name="connsiteY96" fmla="*/ 667441 h 787042"/>
              <a:gd name="connsiteX97" fmla="*/ 290073 w 869591"/>
              <a:gd name="connsiteY97" fmla="*/ 666720 h 787042"/>
              <a:gd name="connsiteX98" fmla="*/ 290073 w 869591"/>
              <a:gd name="connsiteY98" fmla="*/ 666360 h 787042"/>
              <a:gd name="connsiteX99" fmla="*/ 290073 w 869591"/>
              <a:gd name="connsiteY99" fmla="*/ 665280 h 787042"/>
              <a:gd name="connsiteX100" fmla="*/ 289713 w 869591"/>
              <a:gd name="connsiteY100" fmla="*/ 664920 h 787042"/>
              <a:gd name="connsiteX101" fmla="*/ 289352 w 869591"/>
              <a:gd name="connsiteY101" fmla="*/ 664560 h 787042"/>
              <a:gd name="connsiteX102" fmla="*/ 289352 w 869591"/>
              <a:gd name="connsiteY102" fmla="*/ 663840 h 787042"/>
              <a:gd name="connsiteX103" fmla="*/ 288632 w 869591"/>
              <a:gd name="connsiteY103" fmla="*/ 663120 h 787042"/>
              <a:gd name="connsiteX104" fmla="*/ 288271 w 869591"/>
              <a:gd name="connsiteY104" fmla="*/ 662040 h 787042"/>
              <a:gd name="connsiteX105" fmla="*/ 288271 w 869591"/>
              <a:gd name="connsiteY105" fmla="*/ 661680 h 787042"/>
              <a:gd name="connsiteX106" fmla="*/ 287550 w 869591"/>
              <a:gd name="connsiteY106" fmla="*/ 660960 h 787042"/>
              <a:gd name="connsiteX107" fmla="*/ 287550 w 869591"/>
              <a:gd name="connsiteY107" fmla="*/ 660600 h 787042"/>
              <a:gd name="connsiteX108" fmla="*/ 287190 w 869591"/>
              <a:gd name="connsiteY108" fmla="*/ 659880 h 787042"/>
              <a:gd name="connsiteX109" fmla="*/ 287190 w 869591"/>
              <a:gd name="connsiteY109" fmla="*/ 659520 h 787042"/>
              <a:gd name="connsiteX110" fmla="*/ 286830 w 869591"/>
              <a:gd name="connsiteY110" fmla="*/ 658440 h 787042"/>
              <a:gd name="connsiteX111" fmla="*/ 286830 w 869591"/>
              <a:gd name="connsiteY111" fmla="*/ 658080 h 787042"/>
              <a:gd name="connsiteX112" fmla="*/ 286469 w 869591"/>
              <a:gd name="connsiteY112" fmla="*/ 657360 h 787042"/>
              <a:gd name="connsiteX113" fmla="*/ 286109 w 869591"/>
              <a:gd name="connsiteY113" fmla="*/ 657000 h 787042"/>
              <a:gd name="connsiteX114" fmla="*/ 285748 w 869591"/>
              <a:gd name="connsiteY114" fmla="*/ 656280 h 787042"/>
              <a:gd name="connsiteX115" fmla="*/ 285027 w 869591"/>
              <a:gd name="connsiteY115" fmla="*/ 655199 h 787042"/>
              <a:gd name="connsiteX116" fmla="*/ 285027 w 869591"/>
              <a:gd name="connsiteY116" fmla="*/ 654839 h 787042"/>
              <a:gd name="connsiteX117" fmla="*/ 284667 w 869591"/>
              <a:gd name="connsiteY117" fmla="*/ 654119 h 787042"/>
              <a:gd name="connsiteX118" fmla="*/ 284307 w 869591"/>
              <a:gd name="connsiteY118" fmla="*/ 653759 h 787042"/>
              <a:gd name="connsiteX119" fmla="*/ 283946 w 869591"/>
              <a:gd name="connsiteY119" fmla="*/ 653039 h 787042"/>
              <a:gd name="connsiteX120" fmla="*/ 283586 w 869591"/>
              <a:gd name="connsiteY120" fmla="*/ 652679 h 787042"/>
              <a:gd name="connsiteX121" fmla="*/ 283225 w 869591"/>
              <a:gd name="connsiteY121" fmla="*/ 651959 h 787042"/>
              <a:gd name="connsiteX122" fmla="*/ 283225 w 869591"/>
              <a:gd name="connsiteY122" fmla="*/ 651599 h 787042"/>
              <a:gd name="connsiteX123" fmla="*/ 282865 w 869591"/>
              <a:gd name="connsiteY123" fmla="*/ 650519 h 787042"/>
              <a:gd name="connsiteX124" fmla="*/ 282505 w 869591"/>
              <a:gd name="connsiteY124" fmla="*/ 650519 h 787042"/>
              <a:gd name="connsiteX125" fmla="*/ 282144 w 869591"/>
              <a:gd name="connsiteY125" fmla="*/ 649799 h 787042"/>
              <a:gd name="connsiteX126" fmla="*/ 281784 w 869591"/>
              <a:gd name="connsiteY126" fmla="*/ 649439 h 787042"/>
              <a:gd name="connsiteX127" fmla="*/ 281423 w 869591"/>
              <a:gd name="connsiteY127" fmla="*/ 648719 h 787042"/>
              <a:gd name="connsiteX128" fmla="*/ 281063 w 869591"/>
              <a:gd name="connsiteY128" fmla="*/ 648359 h 787042"/>
              <a:gd name="connsiteX129" fmla="*/ 280702 w 869591"/>
              <a:gd name="connsiteY129" fmla="*/ 647639 h 787042"/>
              <a:gd name="connsiteX130" fmla="*/ 280342 w 869591"/>
              <a:gd name="connsiteY130" fmla="*/ 647639 h 787042"/>
              <a:gd name="connsiteX131" fmla="*/ 279982 w 869591"/>
              <a:gd name="connsiteY131" fmla="*/ 646559 h 787042"/>
              <a:gd name="connsiteX132" fmla="*/ 279621 w 869591"/>
              <a:gd name="connsiteY132" fmla="*/ 646199 h 787042"/>
              <a:gd name="connsiteX133" fmla="*/ 279621 w 869591"/>
              <a:gd name="connsiteY133" fmla="*/ 645479 h 787042"/>
              <a:gd name="connsiteX134" fmla="*/ 279261 w 869591"/>
              <a:gd name="connsiteY134" fmla="*/ 645119 h 787042"/>
              <a:gd name="connsiteX135" fmla="*/ 278540 w 869591"/>
              <a:gd name="connsiteY135" fmla="*/ 644399 h 787042"/>
              <a:gd name="connsiteX136" fmla="*/ 277819 w 869591"/>
              <a:gd name="connsiteY136" fmla="*/ 643318 h 787042"/>
              <a:gd name="connsiteX137" fmla="*/ 277459 w 869591"/>
              <a:gd name="connsiteY137" fmla="*/ 642958 h 787042"/>
              <a:gd name="connsiteX138" fmla="*/ 277098 w 869591"/>
              <a:gd name="connsiteY138" fmla="*/ 642598 h 787042"/>
              <a:gd name="connsiteX139" fmla="*/ 276738 w 869591"/>
              <a:gd name="connsiteY139" fmla="*/ 641878 h 787042"/>
              <a:gd name="connsiteX140" fmla="*/ 276378 w 869591"/>
              <a:gd name="connsiteY140" fmla="*/ 641518 h 787042"/>
              <a:gd name="connsiteX141" fmla="*/ 276378 w 869591"/>
              <a:gd name="connsiteY141" fmla="*/ 641158 h 787042"/>
              <a:gd name="connsiteX142" fmla="*/ 275657 w 869591"/>
              <a:gd name="connsiteY142" fmla="*/ 640438 h 787042"/>
              <a:gd name="connsiteX143" fmla="*/ 275657 w 869591"/>
              <a:gd name="connsiteY143" fmla="*/ 640078 h 787042"/>
              <a:gd name="connsiteX144" fmla="*/ 274936 w 869591"/>
              <a:gd name="connsiteY144" fmla="*/ 639358 h 787042"/>
              <a:gd name="connsiteX145" fmla="*/ 274575 w 869591"/>
              <a:gd name="connsiteY145" fmla="*/ 638998 h 787042"/>
              <a:gd name="connsiteX146" fmla="*/ 274215 w 869591"/>
              <a:gd name="connsiteY146" fmla="*/ 638278 h 787042"/>
              <a:gd name="connsiteX147" fmla="*/ 273855 w 869591"/>
              <a:gd name="connsiteY147" fmla="*/ 637918 h 787042"/>
              <a:gd name="connsiteX148" fmla="*/ 273134 w 869591"/>
              <a:gd name="connsiteY148" fmla="*/ 637198 h 787042"/>
              <a:gd name="connsiteX149" fmla="*/ 272413 w 869591"/>
              <a:gd name="connsiteY149" fmla="*/ 636118 h 787042"/>
              <a:gd name="connsiteX150" fmla="*/ 271692 w 869591"/>
              <a:gd name="connsiteY150" fmla="*/ 635398 h 787042"/>
              <a:gd name="connsiteX151" fmla="*/ 271332 w 869591"/>
              <a:gd name="connsiteY151" fmla="*/ 635038 h 787042"/>
              <a:gd name="connsiteX152" fmla="*/ 270971 w 869591"/>
              <a:gd name="connsiteY152" fmla="*/ 634318 h 787042"/>
              <a:gd name="connsiteX153" fmla="*/ 270611 w 869591"/>
              <a:gd name="connsiteY153" fmla="*/ 634318 h 787042"/>
              <a:gd name="connsiteX154" fmla="*/ 269890 w 869591"/>
              <a:gd name="connsiteY154" fmla="*/ 633238 h 787042"/>
              <a:gd name="connsiteX155" fmla="*/ 269169 w 869591"/>
              <a:gd name="connsiteY155" fmla="*/ 632517 h 787042"/>
              <a:gd name="connsiteX156" fmla="*/ 268809 w 869591"/>
              <a:gd name="connsiteY156" fmla="*/ 632157 h 787042"/>
              <a:gd name="connsiteX157" fmla="*/ 268448 w 869591"/>
              <a:gd name="connsiteY157" fmla="*/ 631797 h 787042"/>
              <a:gd name="connsiteX158" fmla="*/ 268088 w 869591"/>
              <a:gd name="connsiteY158" fmla="*/ 631077 h 787042"/>
              <a:gd name="connsiteX159" fmla="*/ 267367 w 869591"/>
              <a:gd name="connsiteY159" fmla="*/ 630717 h 787042"/>
              <a:gd name="connsiteX160" fmla="*/ 267367 w 869591"/>
              <a:gd name="connsiteY160" fmla="*/ 630357 h 787042"/>
              <a:gd name="connsiteX161" fmla="*/ 266286 w 869591"/>
              <a:gd name="connsiteY161" fmla="*/ 629637 h 787042"/>
              <a:gd name="connsiteX162" fmla="*/ 202132 w 869591"/>
              <a:gd name="connsiteY162" fmla="*/ 599754 h 787042"/>
              <a:gd name="connsiteX163" fmla="*/ 193122 w 869591"/>
              <a:gd name="connsiteY163" fmla="*/ 599394 h 787042"/>
              <a:gd name="connsiteX164" fmla="*/ 120318 w 869591"/>
              <a:gd name="connsiteY164" fmla="*/ 629637 h 787042"/>
              <a:gd name="connsiteX165" fmla="*/ 119597 w 869591"/>
              <a:gd name="connsiteY165" fmla="*/ 630357 h 787042"/>
              <a:gd name="connsiteX166" fmla="*/ 119597 w 869591"/>
              <a:gd name="connsiteY166" fmla="*/ 630717 h 787042"/>
              <a:gd name="connsiteX167" fmla="*/ 118877 w 869591"/>
              <a:gd name="connsiteY167" fmla="*/ 631077 h 787042"/>
              <a:gd name="connsiteX168" fmla="*/ 118516 w 869591"/>
              <a:gd name="connsiteY168" fmla="*/ 631797 h 787042"/>
              <a:gd name="connsiteX169" fmla="*/ 118156 w 869591"/>
              <a:gd name="connsiteY169" fmla="*/ 632157 h 787042"/>
              <a:gd name="connsiteX170" fmla="*/ 117795 w 869591"/>
              <a:gd name="connsiteY170" fmla="*/ 632517 h 787042"/>
              <a:gd name="connsiteX171" fmla="*/ 117075 w 869591"/>
              <a:gd name="connsiteY171" fmla="*/ 633238 h 787042"/>
              <a:gd name="connsiteX172" fmla="*/ 116354 w 869591"/>
              <a:gd name="connsiteY172" fmla="*/ 634318 h 787042"/>
              <a:gd name="connsiteX173" fmla="*/ 115993 w 869591"/>
              <a:gd name="connsiteY173" fmla="*/ 634318 h 787042"/>
              <a:gd name="connsiteX174" fmla="*/ 115633 w 869591"/>
              <a:gd name="connsiteY174" fmla="*/ 635038 h 787042"/>
              <a:gd name="connsiteX175" fmla="*/ 115272 w 869591"/>
              <a:gd name="connsiteY175" fmla="*/ 635398 h 787042"/>
              <a:gd name="connsiteX176" fmla="*/ 114552 w 869591"/>
              <a:gd name="connsiteY176" fmla="*/ 636118 h 787042"/>
              <a:gd name="connsiteX177" fmla="*/ 113831 w 869591"/>
              <a:gd name="connsiteY177" fmla="*/ 637198 h 787042"/>
              <a:gd name="connsiteX178" fmla="*/ 113470 w 869591"/>
              <a:gd name="connsiteY178" fmla="*/ 637198 h 787042"/>
              <a:gd name="connsiteX179" fmla="*/ 112750 w 869591"/>
              <a:gd name="connsiteY179" fmla="*/ 637918 h 787042"/>
              <a:gd name="connsiteX180" fmla="*/ 112750 w 869591"/>
              <a:gd name="connsiteY180" fmla="*/ 638278 h 787042"/>
              <a:gd name="connsiteX181" fmla="*/ 112389 w 869591"/>
              <a:gd name="connsiteY181" fmla="*/ 638998 h 787042"/>
              <a:gd name="connsiteX182" fmla="*/ 112029 w 869591"/>
              <a:gd name="connsiteY182" fmla="*/ 639358 h 787042"/>
              <a:gd name="connsiteX183" fmla="*/ 111308 w 869591"/>
              <a:gd name="connsiteY183" fmla="*/ 640078 h 787042"/>
              <a:gd name="connsiteX184" fmla="*/ 111308 w 869591"/>
              <a:gd name="connsiteY184" fmla="*/ 640438 h 787042"/>
              <a:gd name="connsiteX185" fmla="*/ 110587 w 869591"/>
              <a:gd name="connsiteY185" fmla="*/ 641158 h 787042"/>
              <a:gd name="connsiteX186" fmla="*/ 110227 w 869591"/>
              <a:gd name="connsiteY186" fmla="*/ 641518 h 787042"/>
              <a:gd name="connsiteX187" fmla="*/ 109866 w 869591"/>
              <a:gd name="connsiteY187" fmla="*/ 641878 h 787042"/>
              <a:gd name="connsiteX188" fmla="*/ 109866 w 869591"/>
              <a:gd name="connsiteY188" fmla="*/ 642598 h 787042"/>
              <a:gd name="connsiteX189" fmla="*/ 109145 w 869591"/>
              <a:gd name="connsiteY189" fmla="*/ 642958 h 787042"/>
              <a:gd name="connsiteX190" fmla="*/ 109145 w 869591"/>
              <a:gd name="connsiteY190" fmla="*/ 643318 h 787042"/>
              <a:gd name="connsiteX191" fmla="*/ 108785 w 869591"/>
              <a:gd name="connsiteY191" fmla="*/ 643318 h 787042"/>
              <a:gd name="connsiteX192" fmla="*/ 108425 w 869591"/>
              <a:gd name="connsiteY192" fmla="*/ 644399 h 787042"/>
              <a:gd name="connsiteX193" fmla="*/ 107704 w 869591"/>
              <a:gd name="connsiteY193" fmla="*/ 645119 h 787042"/>
              <a:gd name="connsiteX194" fmla="*/ 107343 w 869591"/>
              <a:gd name="connsiteY194" fmla="*/ 645479 h 787042"/>
              <a:gd name="connsiteX195" fmla="*/ 106983 w 869591"/>
              <a:gd name="connsiteY195" fmla="*/ 646199 h 787042"/>
              <a:gd name="connsiteX196" fmla="*/ 106623 w 869591"/>
              <a:gd name="connsiteY196" fmla="*/ 646559 h 787042"/>
              <a:gd name="connsiteX197" fmla="*/ 106262 w 869591"/>
              <a:gd name="connsiteY197" fmla="*/ 647639 h 787042"/>
              <a:gd name="connsiteX198" fmla="*/ 105541 w 869591"/>
              <a:gd name="connsiteY198" fmla="*/ 648359 h 787042"/>
              <a:gd name="connsiteX199" fmla="*/ 105541 w 869591"/>
              <a:gd name="connsiteY199" fmla="*/ 648719 h 787042"/>
              <a:gd name="connsiteX200" fmla="*/ 105181 w 869591"/>
              <a:gd name="connsiteY200" fmla="*/ 649439 h 787042"/>
              <a:gd name="connsiteX201" fmla="*/ 104820 w 869591"/>
              <a:gd name="connsiteY201" fmla="*/ 649799 h 787042"/>
              <a:gd name="connsiteX202" fmla="*/ 104460 w 869591"/>
              <a:gd name="connsiteY202" fmla="*/ 650519 h 787042"/>
              <a:gd name="connsiteX203" fmla="*/ 104100 w 869591"/>
              <a:gd name="connsiteY203" fmla="*/ 650519 h 787042"/>
              <a:gd name="connsiteX204" fmla="*/ 103739 w 869591"/>
              <a:gd name="connsiteY204" fmla="*/ 651599 h 787042"/>
              <a:gd name="connsiteX205" fmla="*/ 103739 w 869591"/>
              <a:gd name="connsiteY205" fmla="*/ 651959 h 787042"/>
              <a:gd name="connsiteX206" fmla="*/ 103018 w 869591"/>
              <a:gd name="connsiteY206" fmla="*/ 652679 h 787042"/>
              <a:gd name="connsiteX207" fmla="*/ 103018 w 869591"/>
              <a:gd name="connsiteY207" fmla="*/ 653039 h 787042"/>
              <a:gd name="connsiteX208" fmla="*/ 102658 w 869591"/>
              <a:gd name="connsiteY208" fmla="*/ 653759 h 787042"/>
              <a:gd name="connsiteX209" fmla="*/ 102298 w 869591"/>
              <a:gd name="connsiteY209" fmla="*/ 654119 h 787042"/>
              <a:gd name="connsiteX210" fmla="*/ 101937 w 869591"/>
              <a:gd name="connsiteY210" fmla="*/ 655199 h 787042"/>
              <a:gd name="connsiteX211" fmla="*/ 101216 w 869591"/>
              <a:gd name="connsiteY211" fmla="*/ 656280 h 787042"/>
              <a:gd name="connsiteX212" fmla="*/ 100856 w 869591"/>
              <a:gd name="connsiteY212" fmla="*/ 657360 h 787042"/>
              <a:gd name="connsiteX213" fmla="*/ 100496 w 869591"/>
              <a:gd name="connsiteY213" fmla="*/ 657360 h 787042"/>
              <a:gd name="connsiteX214" fmla="*/ 100135 w 869591"/>
              <a:gd name="connsiteY214" fmla="*/ 658080 h 787042"/>
              <a:gd name="connsiteX215" fmla="*/ 100135 w 869591"/>
              <a:gd name="connsiteY215" fmla="*/ 658440 h 787042"/>
              <a:gd name="connsiteX216" fmla="*/ 99414 w 869591"/>
              <a:gd name="connsiteY216" fmla="*/ 659520 h 787042"/>
              <a:gd name="connsiteX217" fmla="*/ 99414 w 869591"/>
              <a:gd name="connsiteY217" fmla="*/ 659880 h 787042"/>
              <a:gd name="connsiteX218" fmla="*/ 99054 w 869591"/>
              <a:gd name="connsiteY218" fmla="*/ 660600 h 787042"/>
              <a:gd name="connsiteX219" fmla="*/ 99054 w 869591"/>
              <a:gd name="connsiteY219" fmla="*/ 660960 h 787042"/>
              <a:gd name="connsiteX220" fmla="*/ 98693 w 869591"/>
              <a:gd name="connsiteY220" fmla="*/ 661680 h 787042"/>
              <a:gd name="connsiteX221" fmla="*/ 98333 w 869591"/>
              <a:gd name="connsiteY221" fmla="*/ 662040 h 787042"/>
              <a:gd name="connsiteX222" fmla="*/ 97973 w 869591"/>
              <a:gd name="connsiteY222" fmla="*/ 663120 h 787042"/>
              <a:gd name="connsiteX223" fmla="*/ 97612 w 869591"/>
              <a:gd name="connsiteY223" fmla="*/ 663840 h 787042"/>
              <a:gd name="connsiteX224" fmla="*/ 97612 w 869591"/>
              <a:gd name="connsiteY224" fmla="*/ 664560 h 787042"/>
              <a:gd name="connsiteX225" fmla="*/ 97252 w 869591"/>
              <a:gd name="connsiteY225" fmla="*/ 665280 h 787042"/>
              <a:gd name="connsiteX226" fmla="*/ 96891 w 869591"/>
              <a:gd name="connsiteY226" fmla="*/ 665280 h 787042"/>
              <a:gd name="connsiteX227" fmla="*/ 96891 w 869591"/>
              <a:gd name="connsiteY227" fmla="*/ 666360 h 787042"/>
              <a:gd name="connsiteX228" fmla="*/ 96531 w 869591"/>
              <a:gd name="connsiteY228" fmla="*/ 666720 h 787042"/>
              <a:gd name="connsiteX229" fmla="*/ 96531 w 869591"/>
              <a:gd name="connsiteY229" fmla="*/ 667801 h 787042"/>
              <a:gd name="connsiteX230" fmla="*/ 96171 w 869591"/>
              <a:gd name="connsiteY230" fmla="*/ 667801 h 787042"/>
              <a:gd name="connsiteX231" fmla="*/ 96171 w 869591"/>
              <a:gd name="connsiteY231" fmla="*/ 668881 h 787042"/>
              <a:gd name="connsiteX232" fmla="*/ 95810 w 869591"/>
              <a:gd name="connsiteY232" fmla="*/ 668881 h 787042"/>
              <a:gd name="connsiteX233" fmla="*/ 95450 w 869591"/>
              <a:gd name="connsiteY233" fmla="*/ 669961 h 787042"/>
              <a:gd name="connsiteX234" fmla="*/ 95089 w 869591"/>
              <a:gd name="connsiteY234" fmla="*/ 671041 h 787042"/>
              <a:gd name="connsiteX235" fmla="*/ 95089 w 869591"/>
              <a:gd name="connsiteY235" fmla="*/ 671401 h 787042"/>
              <a:gd name="connsiteX236" fmla="*/ 94729 w 869591"/>
              <a:gd name="connsiteY236" fmla="*/ 672481 h 787042"/>
              <a:gd name="connsiteX237" fmla="*/ 94368 w 869591"/>
              <a:gd name="connsiteY237" fmla="*/ 673561 h 787042"/>
              <a:gd name="connsiteX238" fmla="*/ 94368 w 869591"/>
              <a:gd name="connsiteY238" fmla="*/ 673921 h 787042"/>
              <a:gd name="connsiteX239" fmla="*/ 94008 w 869591"/>
              <a:gd name="connsiteY239" fmla="*/ 674641 h 787042"/>
              <a:gd name="connsiteX240" fmla="*/ 94008 w 869591"/>
              <a:gd name="connsiteY240" fmla="*/ 675001 h 787042"/>
              <a:gd name="connsiteX241" fmla="*/ 93648 w 869591"/>
              <a:gd name="connsiteY241" fmla="*/ 676081 h 787042"/>
              <a:gd name="connsiteX242" fmla="*/ 93287 w 869591"/>
              <a:gd name="connsiteY242" fmla="*/ 677161 h 787042"/>
              <a:gd name="connsiteX243" fmla="*/ 93287 w 869591"/>
              <a:gd name="connsiteY243" fmla="*/ 677521 h 787042"/>
              <a:gd name="connsiteX244" fmla="*/ 93287 w 869591"/>
              <a:gd name="connsiteY244" fmla="*/ 678241 h 787042"/>
              <a:gd name="connsiteX245" fmla="*/ 92927 w 869591"/>
              <a:gd name="connsiteY245" fmla="*/ 678962 h 787042"/>
              <a:gd name="connsiteX246" fmla="*/ 92927 w 869591"/>
              <a:gd name="connsiteY246" fmla="*/ 679322 h 787042"/>
              <a:gd name="connsiteX247" fmla="*/ 92927 w 869591"/>
              <a:gd name="connsiteY247" fmla="*/ 679682 h 787042"/>
              <a:gd name="connsiteX248" fmla="*/ 92566 w 869591"/>
              <a:gd name="connsiteY248" fmla="*/ 680762 h 787042"/>
              <a:gd name="connsiteX249" fmla="*/ 92566 w 869591"/>
              <a:gd name="connsiteY249" fmla="*/ 681482 h 787042"/>
              <a:gd name="connsiteX250" fmla="*/ 92566 w 869591"/>
              <a:gd name="connsiteY250" fmla="*/ 681842 h 787042"/>
              <a:gd name="connsiteX251" fmla="*/ 92206 w 869591"/>
              <a:gd name="connsiteY251" fmla="*/ 682562 h 787042"/>
              <a:gd name="connsiteX252" fmla="*/ 92206 w 869591"/>
              <a:gd name="connsiteY252" fmla="*/ 683282 h 787042"/>
              <a:gd name="connsiteX253" fmla="*/ 91846 w 869591"/>
              <a:gd name="connsiteY253" fmla="*/ 683642 h 787042"/>
              <a:gd name="connsiteX254" fmla="*/ 91846 w 869591"/>
              <a:gd name="connsiteY254" fmla="*/ 684213 h 787042"/>
              <a:gd name="connsiteX255" fmla="*/ 93301 w 869591"/>
              <a:gd name="connsiteY255" fmla="*/ 684213 h 787042"/>
              <a:gd name="connsiteX256" fmla="*/ 91855 w 869591"/>
              <a:gd name="connsiteY256" fmla="*/ 702104 h 787042"/>
              <a:gd name="connsiteX257" fmla="*/ 93301 w 869591"/>
              <a:gd name="connsiteY257" fmla="*/ 720360 h 787042"/>
              <a:gd name="connsiteX258" fmla="*/ 91845 w 869591"/>
              <a:gd name="connsiteY258" fmla="*/ 720360 h 787042"/>
              <a:gd name="connsiteX259" fmla="*/ 91846 w 869591"/>
              <a:gd name="connsiteY259" fmla="*/ 720365 h 787042"/>
              <a:gd name="connsiteX260" fmla="*/ 70221 w 869591"/>
              <a:gd name="connsiteY260" fmla="*/ 720365 h 787042"/>
              <a:gd name="connsiteX261" fmla="*/ 33819 w 869591"/>
              <a:gd name="connsiteY261" fmla="*/ 720365 h 787042"/>
              <a:gd name="connsiteX262" fmla="*/ 33803 w 869591"/>
              <a:gd name="connsiteY262" fmla="*/ 720360 h 787042"/>
              <a:gd name="connsiteX263" fmla="*/ 18082 w 869591"/>
              <a:gd name="connsiteY263" fmla="*/ 720360 h 787042"/>
              <a:gd name="connsiteX264" fmla="*/ 0 w 869591"/>
              <a:gd name="connsiteY264" fmla="*/ 702104 h 787042"/>
              <a:gd name="connsiteX265" fmla="*/ 18082 w 869591"/>
              <a:gd name="connsiteY265" fmla="*/ 684213 h 787042"/>
              <a:gd name="connsiteX266" fmla="*/ 18264 w 869591"/>
              <a:gd name="connsiteY266" fmla="*/ 684213 h 787042"/>
              <a:gd name="connsiteX267" fmla="*/ 18321 w 869591"/>
              <a:gd name="connsiteY267" fmla="*/ 683282 h 787042"/>
              <a:gd name="connsiteX268" fmla="*/ 31656 w 869591"/>
              <a:gd name="connsiteY268" fmla="*/ 586073 h 787042"/>
              <a:gd name="connsiteX269" fmla="*/ 70221 w 869591"/>
              <a:gd name="connsiteY269" fmla="*/ 495345 h 787042"/>
              <a:gd name="connsiteX270" fmla="*/ 98333 w 869591"/>
              <a:gd name="connsiteY270" fmla="*/ 464742 h 787042"/>
              <a:gd name="connsiteX271" fmla="*/ 202132 w 869591"/>
              <a:gd name="connsiteY271" fmla="*/ 415418 h 787042"/>
              <a:gd name="connsiteX272" fmla="*/ 224118 w 869591"/>
              <a:gd name="connsiteY272" fmla="*/ 415058 h 787042"/>
              <a:gd name="connsiteX273" fmla="*/ 234209 w 869591"/>
              <a:gd name="connsiteY273" fmla="*/ 414698 h 787042"/>
              <a:gd name="connsiteX274" fmla="*/ 315913 w 869591"/>
              <a:gd name="connsiteY274" fmla="*/ 414404 h 787042"/>
              <a:gd name="connsiteX275" fmla="*/ 315913 w 869591"/>
              <a:gd name="connsiteY275" fmla="*/ 279597 h 787042"/>
              <a:gd name="connsiteX276" fmla="*/ 333926 w 869591"/>
              <a:gd name="connsiteY276" fmla="*/ 261938 h 787042"/>
              <a:gd name="connsiteX277" fmla="*/ 587989 w 869591"/>
              <a:gd name="connsiteY277" fmla="*/ 124599 h 787042"/>
              <a:gd name="connsiteX278" fmla="*/ 575743 w 869591"/>
              <a:gd name="connsiteY278" fmla="*/ 136845 h 787042"/>
              <a:gd name="connsiteX279" fmla="*/ 575743 w 869591"/>
              <a:gd name="connsiteY279" fmla="*/ 278400 h 787042"/>
              <a:gd name="connsiteX280" fmla="*/ 587989 w 869591"/>
              <a:gd name="connsiteY280" fmla="*/ 290646 h 787042"/>
              <a:gd name="connsiteX281" fmla="*/ 641297 w 869591"/>
              <a:gd name="connsiteY281" fmla="*/ 290646 h 787042"/>
              <a:gd name="connsiteX282" fmla="*/ 694245 w 869591"/>
              <a:gd name="connsiteY282" fmla="*/ 290646 h 787042"/>
              <a:gd name="connsiteX283" fmla="*/ 706491 w 869591"/>
              <a:gd name="connsiteY283" fmla="*/ 278400 h 787042"/>
              <a:gd name="connsiteX284" fmla="*/ 694245 w 869591"/>
              <a:gd name="connsiteY284" fmla="*/ 266513 h 787042"/>
              <a:gd name="connsiteX285" fmla="*/ 641297 w 869591"/>
              <a:gd name="connsiteY285" fmla="*/ 266513 h 787042"/>
              <a:gd name="connsiteX286" fmla="*/ 600596 w 869591"/>
              <a:gd name="connsiteY286" fmla="*/ 266513 h 787042"/>
              <a:gd name="connsiteX287" fmla="*/ 600596 w 869591"/>
              <a:gd name="connsiteY287" fmla="*/ 136845 h 787042"/>
              <a:gd name="connsiteX288" fmla="*/ 587989 w 869591"/>
              <a:gd name="connsiteY288" fmla="*/ 124599 h 787042"/>
              <a:gd name="connsiteX289" fmla="*/ 548253 w 869591"/>
              <a:gd name="connsiteY289" fmla="*/ 0 h 787042"/>
              <a:gd name="connsiteX290" fmla="*/ 626497 w 869591"/>
              <a:gd name="connsiteY290" fmla="*/ 0 h 787042"/>
              <a:gd name="connsiteX291" fmla="*/ 644165 w 869591"/>
              <a:gd name="connsiteY291" fmla="*/ 17415 h 787042"/>
              <a:gd name="connsiteX292" fmla="*/ 626497 w 869591"/>
              <a:gd name="connsiteY292" fmla="*/ 47269 h 787042"/>
              <a:gd name="connsiteX293" fmla="*/ 606060 w 869591"/>
              <a:gd name="connsiteY293" fmla="*/ 47269 h 787042"/>
              <a:gd name="connsiteX294" fmla="*/ 606060 w 869591"/>
              <a:gd name="connsiteY294" fmla="*/ 72414 h 787042"/>
              <a:gd name="connsiteX295" fmla="*/ 641297 w 869591"/>
              <a:gd name="connsiteY295" fmla="*/ 77414 h 787042"/>
              <a:gd name="connsiteX296" fmla="*/ 724501 w 869591"/>
              <a:gd name="connsiteY296" fmla="*/ 126400 h 787042"/>
              <a:gd name="connsiteX297" fmla="*/ 780690 w 869591"/>
              <a:gd name="connsiteY297" fmla="*/ 262551 h 787042"/>
              <a:gd name="connsiteX298" fmla="*/ 724501 w 869591"/>
              <a:gd name="connsiteY298" fmla="*/ 398703 h 787042"/>
              <a:gd name="connsiteX299" fmla="*/ 641297 w 869591"/>
              <a:gd name="connsiteY299" fmla="*/ 448049 h 787042"/>
              <a:gd name="connsiteX300" fmla="*/ 587989 w 869591"/>
              <a:gd name="connsiteY300" fmla="*/ 455253 h 787042"/>
              <a:gd name="connsiteX301" fmla="*/ 451837 w 869591"/>
              <a:gd name="connsiteY301" fmla="*/ 398703 h 787042"/>
              <a:gd name="connsiteX302" fmla="*/ 395288 w 869591"/>
              <a:gd name="connsiteY302" fmla="*/ 262551 h 787042"/>
              <a:gd name="connsiteX303" fmla="*/ 451837 w 869591"/>
              <a:gd name="connsiteY303" fmla="*/ 126400 h 787042"/>
              <a:gd name="connsiteX304" fmla="*/ 513160 w 869591"/>
              <a:gd name="connsiteY304" fmla="*/ 85023 h 787042"/>
              <a:gd name="connsiteX305" fmla="*/ 569913 w 869591"/>
              <a:gd name="connsiteY305" fmla="*/ 73515 h 787042"/>
              <a:gd name="connsiteX306" fmla="*/ 569913 w 869591"/>
              <a:gd name="connsiteY306" fmla="*/ 47269 h 787042"/>
              <a:gd name="connsiteX307" fmla="*/ 548253 w 869591"/>
              <a:gd name="connsiteY307" fmla="*/ 47269 h 787042"/>
              <a:gd name="connsiteX308" fmla="*/ 530225 w 869591"/>
              <a:gd name="connsiteY308" fmla="*/ 17415 h 787042"/>
              <a:gd name="connsiteX309" fmla="*/ 548253 w 869591"/>
              <a:gd name="connsiteY309" fmla="*/ 0 h 78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869591" h="787042">
                <a:moveTo>
                  <a:pt x="642758" y="670575"/>
                </a:moveTo>
                <a:cubicBezTo>
                  <a:pt x="633734" y="670575"/>
                  <a:pt x="625793" y="674159"/>
                  <a:pt x="620018" y="679534"/>
                </a:cubicBezTo>
                <a:cubicBezTo>
                  <a:pt x="614243" y="685268"/>
                  <a:pt x="610633" y="693510"/>
                  <a:pt x="610633" y="702111"/>
                </a:cubicBezTo>
                <a:cubicBezTo>
                  <a:pt x="610633" y="711070"/>
                  <a:pt x="614243" y="718954"/>
                  <a:pt x="620018" y="724687"/>
                </a:cubicBezTo>
                <a:cubicBezTo>
                  <a:pt x="625793" y="730421"/>
                  <a:pt x="633734" y="734005"/>
                  <a:pt x="642758" y="734005"/>
                </a:cubicBezTo>
                <a:cubicBezTo>
                  <a:pt x="651420" y="734005"/>
                  <a:pt x="659361" y="730421"/>
                  <a:pt x="665136" y="724687"/>
                </a:cubicBezTo>
                <a:cubicBezTo>
                  <a:pt x="670912" y="718954"/>
                  <a:pt x="674521" y="711070"/>
                  <a:pt x="674521" y="702111"/>
                </a:cubicBezTo>
                <a:cubicBezTo>
                  <a:pt x="674521" y="693510"/>
                  <a:pt x="670912" y="685268"/>
                  <a:pt x="665136" y="679534"/>
                </a:cubicBezTo>
                <a:cubicBezTo>
                  <a:pt x="659361" y="674159"/>
                  <a:pt x="651420" y="670575"/>
                  <a:pt x="642758" y="670575"/>
                </a:cubicBezTo>
                <a:close/>
                <a:moveTo>
                  <a:pt x="191546" y="670575"/>
                </a:moveTo>
                <a:cubicBezTo>
                  <a:pt x="182884" y="670575"/>
                  <a:pt x="174943" y="674159"/>
                  <a:pt x="169168" y="679534"/>
                </a:cubicBezTo>
                <a:cubicBezTo>
                  <a:pt x="163393" y="685268"/>
                  <a:pt x="159783" y="693510"/>
                  <a:pt x="159783" y="702111"/>
                </a:cubicBezTo>
                <a:cubicBezTo>
                  <a:pt x="159783" y="711070"/>
                  <a:pt x="163393" y="718954"/>
                  <a:pt x="169168" y="724687"/>
                </a:cubicBezTo>
                <a:cubicBezTo>
                  <a:pt x="174943" y="730421"/>
                  <a:pt x="182884" y="734005"/>
                  <a:pt x="191546" y="734005"/>
                </a:cubicBezTo>
                <a:cubicBezTo>
                  <a:pt x="200570" y="734005"/>
                  <a:pt x="208511" y="730421"/>
                  <a:pt x="214286" y="724687"/>
                </a:cubicBezTo>
                <a:cubicBezTo>
                  <a:pt x="220422" y="718954"/>
                  <a:pt x="224032" y="711070"/>
                  <a:pt x="224032" y="702111"/>
                </a:cubicBezTo>
                <a:cubicBezTo>
                  <a:pt x="224032" y="693510"/>
                  <a:pt x="220422" y="685268"/>
                  <a:pt x="214286" y="679534"/>
                </a:cubicBezTo>
                <a:cubicBezTo>
                  <a:pt x="208511" y="674159"/>
                  <a:pt x="200570" y="670575"/>
                  <a:pt x="191546" y="670575"/>
                </a:cubicBezTo>
                <a:close/>
                <a:moveTo>
                  <a:pt x="642758" y="617538"/>
                </a:moveTo>
                <a:cubicBezTo>
                  <a:pt x="666219" y="617538"/>
                  <a:pt x="687876" y="626856"/>
                  <a:pt x="703036" y="642265"/>
                </a:cubicBezTo>
                <a:cubicBezTo>
                  <a:pt x="718557" y="657674"/>
                  <a:pt x="728302" y="678818"/>
                  <a:pt x="728302" y="702111"/>
                </a:cubicBezTo>
                <a:cubicBezTo>
                  <a:pt x="728302" y="725763"/>
                  <a:pt x="718557" y="746906"/>
                  <a:pt x="703036" y="762315"/>
                </a:cubicBezTo>
                <a:cubicBezTo>
                  <a:pt x="687876" y="777366"/>
                  <a:pt x="666219" y="787042"/>
                  <a:pt x="642758" y="787042"/>
                </a:cubicBezTo>
                <a:cubicBezTo>
                  <a:pt x="618935" y="787042"/>
                  <a:pt x="597639" y="777366"/>
                  <a:pt x="582118" y="762315"/>
                </a:cubicBezTo>
                <a:cubicBezTo>
                  <a:pt x="566598" y="746906"/>
                  <a:pt x="557213" y="725763"/>
                  <a:pt x="557213" y="702111"/>
                </a:cubicBezTo>
                <a:cubicBezTo>
                  <a:pt x="557213" y="678818"/>
                  <a:pt x="566598" y="657674"/>
                  <a:pt x="582118" y="642265"/>
                </a:cubicBezTo>
                <a:cubicBezTo>
                  <a:pt x="597639" y="626856"/>
                  <a:pt x="618935" y="617538"/>
                  <a:pt x="642758" y="617538"/>
                </a:cubicBezTo>
                <a:close/>
                <a:moveTo>
                  <a:pt x="191546" y="617538"/>
                </a:moveTo>
                <a:cubicBezTo>
                  <a:pt x="215369" y="617538"/>
                  <a:pt x="237026" y="626856"/>
                  <a:pt x="252186" y="642265"/>
                </a:cubicBezTo>
                <a:cubicBezTo>
                  <a:pt x="267706" y="657674"/>
                  <a:pt x="277452" y="678818"/>
                  <a:pt x="277452" y="702111"/>
                </a:cubicBezTo>
                <a:cubicBezTo>
                  <a:pt x="277452" y="725763"/>
                  <a:pt x="267706" y="746906"/>
                  <a:pt x="252186" y="762315"/>
                </a:cubicBezTo>
                <a:cubicBezTo>
                  <a:pt x="237026" y="777366"/>
                  <a:pt x="215369" y="787042"/>
                  <a:pt x="191546" y="787042"/>
                </a:cubicBezTo>
                <a:cubicBezTo>
                  <a:pt x="168085" y="787042"/>
                  <a:pt x="146789" y="777366"/>
                  <a:pt x="131268" y="762315"/>
                </a:cubicBezTo>
                <a:cubicBezTo>
                  <a:pt x="115748" y="746906"/>
                  <a:pt x="106363" y="725763"/>
                  <a:pt x="106363" y="702111"/>
                </a:cubicBezTo>
                <a:cubicBezTo>
                  <a:pt x="106363" y="678818"/>
                  <a:pt x="115748" y="657674"/>
                  <a:pt x="131268" y="642265"/>
                </a:cubicBezTo>
                <a:cubicBezTo>
                  <a:pt x="146789" y="626856"/>
                  <a:pt x="168085" y="617538"/>
                  <a:pt x="191546" y="617538"/>
                </a:cubicBezTo>
                <a:close/>
                <a:moveTo>
                  <a:pt x="226640" y="449981"/>
                </a:moveTo>
                <a:cubicBezTo>
                  <a:pt x="218351" y="449981"/>
                  <a:pt x="210422" y="450701"/>
                  <a:pt x="202132" y="452141"/>
                </a:cubicBezTo>
                <a:cubicBezTo>
                  <a:pt x="172578" y="457182"/>
                  <a:pt x="144826" y="471223"/>
                  <a:pt x="121760" y="491385"/>
                </a:cubicBezTo>
                <a:cubicBezTo>
                  <a:pt x="108425" y="503266"/>
                  <a:pt x="96531" y="517307"/>
                  <a:pt x="87521" y="532788"/>
                </a:cubicBezTo>
                <a:lnTo>
                  <a:pt x="202132" y="532788"/>
                </a:lnTo>
                <a:lnTo>
                  <a:pt x="315913" y="532788"/>
                </a:lnTo>
                <a:lnTo>
                  <a:pt x="315913" y="449981"/>
                </a:lnTo>
                <a:close/>
                <a:moveTo>
                  <a:pt x="333926" y="261938"/>
                </a:moveTo>
                <a:lnTo>
                  <a:pt x="376798" y="261938"/>
                </a:lnTo>
                <a:lnTo>
                  <a:pt x="376798" y="262298"/>
                </a:lnTo>
                <a:cubicBezTo>
                  <a:pt x="376798" y="318520"/>
                  <a:pt x="399135" y="371859"/>
                  <a:pt x="438765" y="411503"/>
                </a:cubicBezTo>
                <a:cubicBezTo>
                  <a:pt x="478034" y="451147"/>
                  <a:pt x="531354" y="473131"/>
                  <a:pt x="587196" y="473131"/>
                </a:cubicBezTo>
                <a:cubicBezTo>
                  <a:pt x="643397" y="473131"/>
                  <a:pt x="696717" y="451147"/>
                  <a:pt x="736347" y="411503"/>
                </a:cubicBezTo>
                <a:cubicBezTo>
                  <a:pt x="775976" y="371859"/>
                  <a:pt x="797953" y="318520"/>
                  <a:pt x="797953" y="262298"/>
                </a:cubicBezTo>
                <a:lnTo>
                  <a:pt x="797953" y="261938"/>
                </a:lnTo>
                <a:lnTo>
                  <a:pt x="840825" y="261938"/>
                </a:lnTo>
                <a:cubicBezTo>
                  <a:pt x="850912" y="261938"/>
                  <a:pt x="858478" y="269867"/>
                  <a:pt x="858478" y="279597"/>
                </a:cubicBezTo>
                <a:lnTo>
                  <a:pt x="858478" y="684213"/>
                </a:lnTo>
                <a:lnTo>
                  <a:pt x="869591" y="684213"/>
                </a:lnTo>
                <a:lnTo>
                  <a:pt x="869591" y="720360"/>
                </a:lnTo>
                <a:lnTo>
                  <a:pt x="841562" y="720360"/>
                </a:lnTo>
                <a:lnTo>
                  <a:pt x="840835" y="720360"/>
                </a:lnTo>
                <a:lnTo>
                  <a:pt x="840825" y="720365"/>
                </a:lnTo>
                <a:lnTo>
                  <a:pt x="743552" y="720365"/>
                </a:lnTo>
                <a:cubicBezTo>
                  <a:pt x="748956" y="687208"/>
                  <a:pt x="738148" y="652970"/>
                  <a:pt x="714731" y="629544"/>
                </a:cubicBezTo>
                <a:cubicBezTo>
                  <a:pt x="695276" y="610082"/>
                  <a:pt x="669337" y="599271"/>
                  <a:pt x="641956" y="599271"/>
                </a:cubicBezTo>
                <a:cubicBezTo>
                  <a:pt x="614576" y="599271"/>
                  <a:pt x="588276" y="610082"/>
                  <a:pt x="568822" y="629544"/>
                </a:cubicBezTo>
                <a:cubicBezTo>
                  <a:pt x="549367" y="649006"/>
                  <a:pt x="538559" y="675315"/>
                  <a:pt x="538559" y="702345"/>
                </a:cubicBezTo>
                <a:cubicBezTo>
                  <a:pt x="538559" y="708472"/>
                  <a:pt x="539279" y="714238"/>
                  <a:pt x="540000" y="720365"/>
                </a:cubicBezTo>
                <a:lnTo>
                  <a:pt x="335367" y="720365"/>
                </a:lnTo>
                <a:lnTo>
                  <a:pt x="334405" y="720365"/>
                </a:lnTo>
                <a:lnTo>
                  <a:pt x="334404" y="720365"/>
                </a:lnTo>
                <a:lnTo>
                  <a:pt x="295119" y="720365"/>
                </a:lnTo>
                <a:cubicBezTo>
                  <a:pt x="295840" y="714245"/>
                  <a:pt x="296561" y="708484"/>
                  <a:pt x="296561" y="702364"/>
                </a:cubicBezTo>
                <a:cubicBezTo>
                  <a:pt x="296561" y="696603"/>
                  <a:pt x="295840" y="690483"/>
                  <a:pt x="295119" y="684722"/>
                </a:cubicBezTo>
                <a:cubicBezTo>
                  <a:pt x="294759" y="684362"/>
                  <a:pt x="294759" y="684002"/>
                  <a:pt x="294759" y="683642"/>
                </a:cubicBezTo>
                <a:lnTo>
                  <a:pt x="294759" y="683282"/>
                </a:lnTo>
                <a:lnTo>
                  <a:pt x="294759" y="682562"/>
                </a:lnTo>
                <a:lnTo>
                  <a:pt x="294398" y="681842"/>
                </a:lnTo>
                <a:lnTo>
                  <a:pt x="294398" y="681482"/>
                </a:lnTo>
                <a:lnTo>
                  <a:pt x="294398" y="680762"/>
                </a:lnTo>
                <a:lnTo>
                  <a:pt x="294038" y="679682"/>
                </a:lnTo>
                <a:lnTo>
                  <a:pt x="294038" y="679322"/>
                </a:lnTo>
                <a:lnTo>
                  <a:pt x="294038" y="678962"/>
                </a:lnTo>
                <a:lnTo>
                  <a:pt x="293677" y="678241"/>
                </a:lnTo>
                <a:lnTo>
                  <a:pt x="293677" y="677521"/>
                </a:lnTo>
                <a:lnTo>
                  <a:pt x="293677" y="677161"/>
                </a:lnTo>
                <a:lnTo>
                  <a:pt x="293317" y="676081"/>
                </a:lnTo>
                <a:cubicBezTo>
                  <a:pt x="292957" y="675721"/>
                  <a:pt x="292957" y="675361"/>
                  <a:pt x="292957" y="675001"/>
                </a:cubicBezTo>
                <a:lnTo>
                  <a:pt x="292957" y="674641"/>
                </a:lnTo>
                <a:lnTo>
                  <a:pt x="292596" y="673921"/>
                </a:lnTo>
                <a:lnTo>
                  <a:pt x="292236" y="673561"/>
                </a:lnTo>
                <a:lnTo>
                  <a:pt x="292236" y="672481"/>
                </a:lnTo>
                <a:cubicBezTo>
                  <a:pt x="291875" y="672121"/>
                  <a:pt x="291875" y="671761"/>
                  <a:pt x="291875" y="671401"/>
                </a:cubicBezTo>
                <a:lnTo>
                  <a:pt x="291875" y="671041"/>
                </a:lnTo>
                <a:lnTo>
                  <a:pt x="291154" y="670321"/>
                </a:lnTo>
                <a:lnTo>
                  <a:pt x="291154" y="669961"/>
                </a:lnTo>
                <a:lnTo>
                  <a:pt x="291154" y="669241"/>
                </a:lnTo>
                <a:lnTo>
                  <a:pt x="290794" y="668521"/>
                </a:lnTo>
                <a:lnTo>
                  <a:pt x="290794" y="668161"/>
                </a:lnTo>
                <a:lnTo>
                  <a:pt x="290434" y="667441"/>
                </a:lnTo>
                <a:lnTo>
                  <a:pt x="290073" y="666720"/>
                </a:lnTo>
                <a:lnTo>
                  <a:pt x="290073" y="666360"/>
                </a:lnTo>
                <a:lnTo>
                  <a:pt x="290073" y="665280"/>
                </a:lnTo>
                <a:lnTo>
                  <a:pt x="289713" y="664920"/>
                </a:lnTo>
                <a:lnTo>
                  <a:pt x="289352" y="664560"/>
                </a:lnTo>
                <a:lnTo>
                  <a:pt x="289352" y="663840"/>
                </a:lnTo>
                <a:lnTo>
                  <a:pt x="288632" y="663120"/>
                </a:lnTo>
                <a:lnTo>
                  <a:pt x="288271" y="662040"/>
                </a:lnTo>
                <a:lnTo>
                  <a:pt x="288271" y="661680"/>
                </a:lnTo>
                <a:lnTo>
                  <a:pt x="287550" y="660960"/>
                </a:lnTo>
                <a:lnTo>
                  <a:pt x="287550" y="660600"/>
                </a:lnTo>
                <a:lnTo>
                  <a:pt x="287190" y="659880"/>
                </a:lnTo>
                <a:lnTo>
                  <a:pt x="287190" y="659520"/>
                </a:lnTo>
                <a:cubicBezTo>
                  <a:pt x="287190" y="659160"/>
                  <a:pt x="286830" y="658800"/>
                  <a:pt x="286830" y="658440"/>
                </a:cubicBezTo>
                <a:lnTo>
                  <a:pt x="286830" y="658080"/>
                </a:lnTo>
                <a:lnTo>
                  <a:pt x="286469" y="657360"/>
                </a:lnTo>
                <a:lnTo>
                  <a:pt x="286109" y="657000"/>
                </a:lnTo>
                <a:lnTo>
                  <a:pt x="285748" y="656280"/>
                </a:lnTo>
                <a:cubicBezTo>
                  <a:pt x="285388" y="655920"/>
                  <a:pt x="285027" y="655559"/>
                  <a:pt x="285027" y="655199"/>
                </a:cubicBezTo>
                <a:lnTo>
                  <a:pt x="285027" y="654839"/>
                </a:lnTo>
                <a:lnTo>
                  <a:pt x="284667" y="654119"/>
                </a:lnTo>
                <a:lnTo>
                  <a:pt x="284307" y="653759"/>
                </a:lnTo>
                <a:lnTo>
                  <a:pt x="283946" y="653039"/>
                </a:lnTo>
                <a:lnTo>
                  <a:pt x="283586" y="652679"/>
                </a:lnTo>
                <a:lnTo>
                  <a:pt x="283225" y="651959"/>
                </a:lnTo>
                <a:lnTo>
                  <a:pt x="283225" y="651599"/>
                </a:lnTo>
                <a:cubicBezTo>
                  <a:pt x="283225" y="651239"/>
                  <a:pt x="282865" y="650879"/>
                  <a:pt x="282865" y="650519"/>
                </a:cubicBezTo>
                <a:lnTo>
                  <a:pt x="282505" y="650519"/>
                </a:lnTo>
                <a:lnTo>
                  <a:pt x="282144" y="649799"/>
                </a:lnTo>
                <a:lnTo>
                  <a:pt x="281784" y="649439"/>
                </a:lnTo>
                <a:lnTo>
                  <a:pt x="281423" y="648719"/>
                </a:lnTo>
                <a:lnTo>
                  <a:pt x="281063" y="648359"/>
                </a:lnTo>
                <a:cubicBezTo>
                  <a:pt x="281063" y="647999"/>
                  <a:pt x="281063" y="647999"/>
                  <a:pt x="280702" y="647639"/>
                </a:cubicBezTo>
                <a:lnTo>
                  <a:pt x="280342" y="647639"/>
                </a:lnTo>
                <a:cubicBezTo>
                  <a:pt x="280342" y="646919"/>
                  <a:pt x="280342" y="646919"/>
                  <a:pt x="279982" y="646559"/>
                </a:cubicBezTo>
                <a:lnTo>
                  <a:pt x="279621" y="646199"/>
                </a:lnTo>
                <a:lnTo>
                  <a:pt x="279621" y="645479"/>
                </a:lnTo>
                <a:lnTo>
                  <a:pt x="279261" y="645119"/>
                </a:lnTo>
                <a:lnTo>
                  <a:pt x="278540" y="644399"/>
                </a:lnTo>
                <a:cubicBezTo>
                  <a:pt x="278540" y="644038"/>
                  <a:pt x="278180" y="643678"/>
                  <a:pt x="277819" y="643318"/>
                </a:cubicBezTo>
                <a:lnTo>
                  <a:pt x="277459" y="642958"/>
                </a:lnTo>
                <a:lnTo>
                  <a:pt x="277098" y="642598"/>
                </a:lnTo>
                <a:lnTo>
                  <a:pt x="276738" y="641878"/>
                </a:lnTo>
                <a:lnTo>
                  <a:pt x="276378" y="641518"/>
                </a:lnTo>
                <a:lnTo>
                  <a:pt x="276378" y="641158"/>
                </a:lnTo>
                <a:lnTo>
                  <a:pt x="275657" y="640438"/>
                </a:lnTo>
                <a:lnTo>
                  <a:pt x="275657" y="640078"/>
                </a:lnTo>
                <a:cubicBezTo>
                  <a:pt x="275296" y="639718"/>
                  <a:pt x="274936" y="639358"/>
                  <a:pt x="274936" y="639358"/>
                </a:cubicBezTo>
                <a:lnTo>
                  <a:pt x="274575" y="638998"/>
                </a:lnTo>
                <a:lnTo>
                  <a:pt x="274215" y="638278"/>
                </a:lnTo>
                <a:lnTo>
                  <a:pt x="273855" y="637918"/>
                </a:lnTo>
                <a:lnTo>
                  <a:pt x="273134" y="637198"/>
                </a:lnTo>
                <a:cubicBezTo>
                  <a:pt x="272773" y="636838"/>
                  <a:pt x="272773" y="636478"/>
                  <a:pt x="272413" y="636118"/>
                </a:cubicBezTo>
                <a:cubicBezTo>
                  <a:pt x="272053" y="635758"/>
                  <a:pt x="272053" y="635758"/>
                  <a:pt x="271692" y="635398"/>
                </a:cubicBezTo>
                <a:lnTo>
                  <a:pt x="271332" y="635038"/>
                </a:lnTo>
                <a:lnTo>
                  <a:pt x="270971" y="634318"/>
                </a:lnTo>
                <a:lnTo>
                  <a:pt x="270611" y="634318"/>
                </a:lnTo>
                <a:lnTo>
                  <a:pt x="269890" y="633238"/>
                </a:lnTo>
                <a:cubicBezTo>
                  <a:pt x="269530" y="632878"/>
                  <a:pt x="269169" y="632517"/>
                  <a:pt x="269169" y="632517"/>
                </a:cubicBezTo>
                <a:lnTo>
                  <a:pt x="268809" y="632157"/>
                </a:lnTo>
                <a:lnTo>
                  <a:pt x="268448" y="631797"/>
                </a:lnTo>
                <a:lnTo>
                  <a:pt x="268088" y="631077"/>
                </a:lnTo>
                <a:lnTo>
                  <a:pt x="267367" y="630717"/>
                </a:lnTo>
                <a:lnTo>
                  <a:pt x="267367" y="630357"/>
                </a:lnTo>
                <a:cubicBezTo>
                  <a:pt x="267007" y="630357"/>
                  <a:pt x="266646" y="629997"/>
                  <a:pt x="266286" y="629637"/>
                </a:cubicBezTo>
                <a:cubicBezTo>
                  <a:pt x="248986" y="612355"/>
                  <a:pt x="226280" y="601914"/>
                  <a:pt x="202132" y="599754"/>
                </a:cubicBezTo>
                <a:cubicBezTo>
                  <a:pt x="199249" y="599394"/>
                  <a:pt x="196366" y="599394"/>
                  <a:pt x="193122" y="599394"/>
                </a:cubicBezTo>
                <a:cubicBezTo>
                  <a:pt x="166091" y="599394"/>
                  <a:pt x="139781" y="610195"/>
                  <a:pt x="120318" y="629637"/>
                </a:cubicBezTo>
                <a:cubicBezTo>
                  <a:pt x="120318" y="629997"/>
                  <a:pt x="119958" y="630357"/>
                  <a:pt x="119597" y="630357"/>
                </a:cubicBezTo>
                <a:lnTo>
                  <a:pt x="119597" y="630717"/>
                </a:lnTo>
                <a:lnTo>
                  <a:pt x="118877" y="631077"/>
                </a:lnTo>
                <a:lnTo>
                  <a:pt x="118516" y="631797"/>
                </a:lnTo>
                <a:lnTo>
                  <a:pt x="118156" y="632157"/>
                </a:lnTo>
                <a:lnTo>
                  <a:pt x="117795" y="632517"/>
                </a:lnTo>
                <a:cubicBezTo>
                  <a:pt x="117435" y="632517"/>
                  <a:pt x="117075" y="632878"/>
                  <a:pt x="117075" y="633238"/>
                </a:cubicBezTo>
                <a:lnTo>
                  <a:pt x="116354" y="634318"/>
                </a:lnTo>
                <a:lnTo>
                  <a:pt x="115993" y="634318"/>
                </a:lnTo>
                <a:lnTo>
                  <a:pt x="115633" y="635038"/>
                </a:lnTo>
                <a:lnTo>
                  <a:pt x="115272" y="635398"/>
                </a:lnTo>
                <a:cubicBezTo>
                  <a:pt x="114912" y="635758"/>
                  <a:pt x="114552" y="635758"/>
                  <a:pt x="114552" y="636118"/>
                </a:cubicBezTo>
                <a:cubicBezTo>
                  <a:pt x="114191" y="636478"/>
                  <a:pt x="113831" y="636838"/>
                  <a:pt x="113831" y="637198"/>
                </a:cubicBezTo>
                <a:lnTo>
                  <a:pt x="113470" y="637198"/>
                </a:lnTo>
                <a:lnTo>
                  <a:pt x="112750" y="637918"/>
                </a:lnTo>
                <a:lnTo>
                  <a:pt x="112750" y="638278"/>
                </a:lnTo>
                <a:lnTo>
                  <a:pt x="112389" y="638998"/>
                </a:lnTo>
                <a:lnTo>
                  <a:pt x="112029" y="639358"/>
                </a:lnTo>
                <a:cubicBezTo>
                  <a:pt x="112029" y="639358"/>
                  <a:pt x="111668" y="639718"/>
                  <a:pt x="111308" y="640078"/>
                </a:cubicBezTo>
                <a:lnTo>
                  <a:pt x="111308" y="640438"/>
                </a:lnTo>
                <a:cubicBezTo>
                  <a:pt x="110948" y="640438"/>
                  <a:pt x="110948" y="640798"/>
                  <a:pt x="110587" y="641158"/>
                </a:cubicBezTo>
                <a:lnTo>
                  <a:pt x="110227" y="641518"/>
                </a:lnTo>
                <a:lnTo>
                  <a:pt x="109866" y="641878"/>
                </a:lnTo>
                <a:lnTo>
                  <a:pt x="109866" y="642598"/>
                </a:lnTo>
                <a:lnTo>
                  <a:pt x="109145" y="642958"/>
                </a:lnTo>
                <a:lnTo>
                  <a:pt x="109145" y="643318"/>
                </a:lnTo>
                <a:lnTo>
                  <a:pt x="108785" y="643318"/>
                </a:lnTo>
                <a:cubicBezTo>
                  <a:pt x="108785" y="643678"/>
                  <a:pt x="108425" y="644038"/>
                  <a:pt x="108425" y="644399"/>
                </a:cubicBezTo>
                <a:lnTo>
                  <a:pt x="107704" y="645119"/>
                </a:lnTo>
                <a:lnTo>
                  <a:pt x="107343" y="645479"/>
                </a:lnTo>
                <a:lnTo>
                  <a:pt x="106983" y="646199"/>
                </a:lnTo>
                <a:lnTo>
                  <a:pt x="106623" y="646559"/>
                </a:lnTo>
                <a:cubicBezTo>
                  <a:pt x="106623" y="646559"/>
                  <a:pt x="106262" y="646919"/>
                  <a:pt x="106262" y="647639"/>
                </a:cubicBezTo>
                <a:cubicBezTo>
                  <a:pt x="105902" y="647999"/>
                  <a:pt x="105541" y="647999"/>
                  <a:pt x="105541" y="648359"/>
                </a:cubicBezTo>
                <a:lnTo>
                  <a:pt x="105541" y="648719"/>
                </a:lnTo>
                <a:lnTo>
                  <a:pt x="105181" y="649439"/>
                </a:lnTo>
                <a:lnTo>
                  <a:pt x="104820" y="649799"/>
                </a:lnTo>
                <a:lnTo>
                  <a:pt x="104460" y="650519"/>
                </a:lnTo>
                <a:lnTo>
                  <a:pt x="104100" y="650519"/>
                </a:lnTo>
                <a:cubicBezTo>
                  <a:pt x="104100" y="650879"/>
                  <a:pt x="103739" y="651239"/>
                  <a:pt x="103739" y="651599"/>
                </a:cubicBezTo>
                <a:lnTo>
                  <a:pt x="103739" y="651959"/>
                </a:lnTo>
                <a:lnTo>
                  <a:pt x="103018" y="652679"/>
                </a:lnTo>
                <a:lnTo>
                  <a:pt x="103018" y="653039"/>
                </a:lnTo>
                <a:lnTo>
                  <a:pt x="102658" y="653759"/>
                </a:lnTo>
                <a:lnTo>
                  <a:pt x="102298" y="654119"/>
                </a:lnTo>
                <a:lnTo>
                  <a:pt x="101937" y="655199"/>
                </a:lnTo>
                <a:cubicBezTo>
                  <a:pt x="101577" y="655199"/>
                  <a:pt x="101577" y="655920"/>
                  <a:pt x="101216" y="656280"/>
                </a:cubicBezTo>
                <a:lnTo>
                  <a:pt x="100856" y="657360"/>
                </a:lnTo>
                <a:lnTo>
                  <a:pt x="100496" y="657360"/>
                </a:lnTo>
                <a:lnTo>
                  <a:pt x="100135" y="658080"/>
                </a:lnTo>
                <a:lnTo>
                  <a:pt x="100135" y="658440"/>
                </a:lnTo>
                <a:cubicBezTo>
                  <a:pt x="100135" y="658800"/>
                  <a:pt x="99775" y="659160"/>
                  <a:pt x="99414" y="659520"/>
                </a:cubicBezTo>
                <a:lnTo>
                  <a:pt x="99414" y="659880"/>
                </a:lnTo>
                <a:cubicBezTo>
                  <a:pt x="99414" y="659880"/>
                  <a:pt x="99414" y="660240"/>
                  <a:pt x="99054" y="660600"/>
                </a:cubicBezTo>
                <a:lnTo>
                  <a:pt x="99054" y="660960"/>
                </a:lnTo>
                <a:lnTo>
                  <a:pt x="98693" y="661680"/>
                </a:lnTo>
                <a:lnTo>
                  <a:pt x="98333" y="662040"/>
                </a:lnTo>
                <a:cubicBezTo>
                  <a:pt x="98333" y="662400"/>
                  <a:pt x="98333" y="662760"/>
                  <a:pt x="97973" y="663120"/>
                </a:cubicBezTo>
                <a:cubicBezTo>
                  <a:pt x="97973" y="663480"/>
                  <a:pt x="97973" y="663840"/>
                  <a:pt x="97612" y="663840"/>
                </a:cubicBezTo>
                <a:lnTo>
                  <a:pt x="97612" y="664560"/>
                </a:lnTo>
                <a:lnTo>
                  <a:pt x="97252" y="665280"/>
                </a:lnTo>
                <a:lnTo>
                  <a:pt x="96891" y="665280"/>
                </a:lnTo>
                <a:lnTo>
                  <a:pt x="96891" y="666360"/>
                </a:lnTo>
                <a:lnTo>
                  <a:pt x="96531" y="666720"/>
                </a:lnTo>
                <a:cubicBezTo>
                  <a:pt x="96531" y="667081"/>
                  <a:pt x="96531" y="667441"/>
                  <a:pt x="96531" y="667801"/>
                </a:cubicBezTo>
                <a:lnTo>
                  <a:pt x="96171" y="667801"/>
                </a:lnTo>
                <a:cubicBezTo>
                  <a:pt x="96171" y="668161"/>
                  <a:pt x="96171" y="668521"/>
                  <a:pt x="96171" y="668881"/>
                </a:cubicBezTo>
                <a:lnTo>
                  <a:pt x="95810" y="668881"/>
                </a:lnTo>
                <a:lnTo>
                  <a:pt x="95450" y="669961"/>
                </a:lnTo>
                <a:lnTo>
                  <a:pt x="95089" y="671041"/>
                </a:lnTo>
                <a:lnTo>
                  <a:pt x="95089" y="671401"/>
                </a:lnTo>
                <a:cubicBezTo>
                  <a:pt x="94729" y="671761"/>
                  <a:pt x="94729" y="672121"/>
                  <a:pt x="94729" y="672481"/>
                </a:cubicBezTo>
                <a:lnTo>
                  <a:pt x="94368" y="673561"/>
                </a:lnTo>
                <a:lnTo>
                  <a:pt x="94368" y="673921"/>
                </a:lnTo>
                <a:lnTo>
                  <a:pt x="94008" y="674641"/>
                </a:lnTo>
                <a:lnTo>
                  <a:pt x="94008" y="675001"/>
                </a:lnTo>
                <a:cubicBezTo>
                  <a:pt x="94008" y="675361"/>
                  <a:pt x="94008" y="675721"/>
                  <a:pt x="93648" y="676081"/>
                </a:cubicBezTo>
                <a:lnTo>
                  <a:pt x="93287" y="677161"/>
                </a:lnTo>
                <a:lnTo>
                  <a:pt x="93287" y="677521"/>
                </a:lnTo>
                <a:lnTo>
                  <a:pt x="93287" y="678241"/>
                </a:lnTo>
                <a:lnTo>
                  <a:pt x="92927" y="678962"/>
                </a:lnTo>
                <a:lnTo>
                  <a:pt x="92927" y="679322"/>
                </a:lnTo>
                <a:lnTo>
                  <a:pt x="92927" y="679682"/>
                </a:lnTo>
                <a:lnTo>
                  <a:pt x="92566" y="680762"/>
                </a:lnTo>
                <a:lnTo>
                  <a:pt x="92566" y="681482"/>
                </a:lnTo>
                <a:lnTo>
                  <a:pt x="92566" y="681842"/>
                </a:lnTo>
                <a:lnTo>
                  <a:pt x="92206" y="682562"/>
                </a:lnTo>
                <a:lnTo>
                  <a:pt x="92206" y="683282"/>
                </a:lnTo>
                <a:lnTo>
                  <a:pt x="91846" y="683642"/>
                </a:lnTo>
                <a:lnTo>
                  <a:pt x="91846" y="684213"/>
                </a:lnTo>
                <a:lnTo>
                  <a:pt x="93301" y="684213"/>
                </a:lnTo>
                <a:cubicBezTo>
                  <a:pt x="92216" y="690055"/>
                  <a:pt x="91855" y="696262"/>
                  <a:pt x="91855" y="702104"/>
                </a:cubicBezTo>
                <a:cubicBezTo>
                  <a:pt x="91855" y="708311"/>
                  <a:pt x="92216" y="714153"/>
                  <a:pt x="93301" y="720360"/>
                </a:cubicBezTo>
                <a:lnTo>
                  <a:pt x="91845" y="720360"/>
                </a:lnTo>
                <a:lnTo>
                  <a:pt x="91846" y="720365"/>
                </a:lnTo>
                <a:lnTo>
                  <a:pt x="70221" y="720365"/>
                </a:lnTo>
                <a:lnTo>
                  <a:pt x="33819" y="720365"/>
                </a:lnTo>
                <a:lnTo>
                  <a:pt x="33803" y="720360"/>
                </a:lnTo>
                <a:lnTo>
                  <a:pt x="18082" y="720360"/>
                </a:lnTo>
                <a:cubicBezTo>
                  <a:pt x="8317" y="720360"/>
                  <a:pt x="0" y="711962"/>
                  <a:pt x="0" y="702104"/>
                </a:cubicBezTo>
                <a:cubicBezTo>
                  <a:pt x="0" y="692246"/>
                  <a:pt x="8317" y="684213"/>
                  <a:pt x="18082" y="684213"/>
                </a:cubicBezTo>
                <a:lnTo>
                  <a:pt x="18264" y="684213"/>
                </a:lnTo>
                <a:lnTo>
                  <a:pt x="18321" y="683282"/>
                </a:lnTo>
                <a:lnTo>
                  <a:pt x="31656" y="586073"/>
                </a:lnTo>
                <a:cubicBezTo>
                  <a:pt x="36342" y="552590"/>
                  <a:pt x="50038" y="521627"/>
                  <a:pt x="70221" y="495345"/>
                </a:cubicBezTo>
                <a:cubicBezTo>
                  <a:pt x="78510" y="484184"/>
                  <a:pt x="87881" y="474103"/>
                  <a:pt x="98333" y="464742"/>
                </a:cubicBezTo>
                <a:cubicBezTo>
                  <a:pt x="127527" y="438820"/>
                  <a:pt x="162126" y="419378"/>
                  <a:pt x="202132" y="415418"/>
                </a:cubicBezTo>
                <a:cubicBezTo>
                  <a:pt x="209341" y="414698"/>
                  <a:pt x="216549" y="414338"/>
                  <a:pt x="224118" y="415058"/>
                </a:cubicBezTo>
                <a:cubicBezTo>
                  <a:pt x="227722" y="415058"/>
                  <a:pt x="230965" y="415058"/>
                  <a:pt x="234209" y="414698"/>
                </a:cubicBezTo>
                <a:lnTo>
                  <a:pt x="315913" y="414404"/>
                </a:lnTo>
                <a:lnTo>
                  <a:pt x="315913" y="279597"/>
                </a:lnTo>
                <a:cubicBezTo>
                  <a:pt x="315913" y="269867"/>
                  <a:pt x="324199" y="261938"/>
                  <a:pt x="333926" y="261938"/>
                </a:cubicBezTo>
                <a:close/>
                <a:moveTo>
                  <a:pt x="587989" y="124599"/>
                </a:moveTo>
                <a:cubicBezTo>
                  <a:pt x="581506" y="124599"/>
                  <a:pt x="575743" y="130362"/>
                  <a:pt x="575743" y="136845"/>
                </a:cubicBezTo>
                <a:lnTo>
                  <a:pt x="575743" y="278400"/>
                </a:lnTo>
                <a:cubicBezTo>
                  <a:pt x="575743" y="285243"/>
                  <a:pt x="581506" y="290646"/>
                  <a:pt x="587989" y="290646"/>
                </a:cubicBezTo>
                <a:lnTo>
                  <a:pt x="641297" y="290646"/>
                </a:lnTo>
                <a:lnTo>
                  <a:pt x="694245" y="290646"/>
                </a:lnTo>
                <a:cubicBezTo>
                  <a:pt x="700728" y="290646"/>
                  <a:pt x="706491" y="285243"/>
                  <a:pt x="706491" y="278400"/>
                </a:cubicBezTo>
                <a:cubicBezTo>
                  <a:pt x="706491" y="271916"/>
                  <a:pt x="700728" y="266513"/>
                  <a:pt x="694245" y="266513"/>
                </a:cubicBezTo>
                <a:lnTo>
                  <a:pt x="641297" y="266513"/>
                </a:lnTo>
                <a:lnTo>
                  <a:pt x="600596" y="266513"/>
                </a:lnTo>
                <a:lnTo>
                  <a:pt x="600596" y="136845"/>
                </a:lnTo>
                <a:cubicBezTo>
                  <a:pt x="600596" y="130362"/>
                  <a:pt x="594833" y="124599"/>
                  <a:pt x="587989" y="124599"/>
                </a:cubicBezTo>
                <a:close/>
                <a:moveTo>
                  <a:pt x="548253" y="0"/>
                </a:moveTo>
                <a:lnTo>
                  <a:pt x="626497" y="0"/>
                </a:lnTo>
                <a:cubicBezTo>
                  <a:pt x="636593" y="0"/>
                  <a:pt x="644165" y="7819"/>
                  <a:pt x="644165" y="17415"/>
                </a:cubicBezTo>
                <a:cubicBezTo>
                  <a:pt x="644165" y="27011"/>
                  <a:pt x="636593" y="47269"/>
                  <a:pt x="626497" y="47269"/>
                </a:cubicBezTo>
                <a:lnTo>
                  <a:pt x="606060" y="47269"/>
                </a:lnTo>
                <a:lnTo>
                  <a:pt x="606060" y="72414"/>
                </a:lnTo>
                <a:lnTo>
                  <a:pt x="641297" y="77414"/>
                </a:lnTo>
                <a:cubicBezTo>
                  <a:pt x="673354" y="86418"/>
                  <a:pt x="701448" y="103347"/>
                  <a:pt x="724501" y="126400"/>
                </a:cubicBezTo>
                <a:cubicBezTo>
                  <a:pt x="759079" y="161338"/>
                  <a:pt x="780690" y="209603"/>
                  <a:pt x="780690" y="262551"/>
                </a:cubicBezTo>
                <a:cubicBezTo>
                  <a:pt x="780690" y="315859"/>
                  <a:pt x="759079" y="364125"/>
                  <a:pt x="724501" y="398703"/>
                </a:cubicBezTo>
                <a:cubicBezTo>
                  <a:pt x="701448" y="421755"/>
                  <a:pt x="673354" y="438684"/>
                  <a:pt x="641297" y="448049"/>
                </a:cubicBezTo>
                <a:cubicBezTo>
                  <a:pt x="624368" y="452731"/>
                  <a:pt x="606359" y="455253"/>
                  <a:pt x="587989" y="455253"/>
                </a:cubicBezTo>
                <a:cubicBezTo>
                  <a:pt x="535041" y="455253"/>
                  <a:pt x="486776" y="434001"/>
                  <a:pt x="451837" y="398703"/>
                </a:cubicBezTo>
                <a:cubicBezTo>
                  <a:pt x="416899" y="364125"/>
                  <a:pt x="395288" y="315859"/>
                  <a:pt x="395288" y="262551"/>
                </a:cubicBezTo>
                <a:cubicBezTo>
                  <a:pt x="395288" y="209603"/>
                  <a:pt x="416899" y="161338"/>
                  <a:pt x="451837" y="126400"/>
                </a:cubicBezTo>
                <a:cubicBezTo>
                  <a:pt x="469307" y="108931"/>
                  <a:pt x="490108" y="94793"/>
                  <a:pt x="513160" y="85023"/>
                </a:cubicBezTo>
                <a:lnTo>
                  <a:pt x="569913" y="73515"/>
                </a:lnTo>
                <a:lnTo>
                  <a:pt x="569913" y="47269"/>
                </a:lnTo>
                <a:lnTo>
                  <a:pt x="548253" y="47269"/>
                </a:lnTo>
                <a:cubicBezTo>
                  <a:pt x="538518" y="47269"/>
                  <a:pt x="530225" y="27011"/>
                  <a:pt x="530225" y="17415"/>
                </a:cubicBezTo>
                <a:cubicBezTo>
                  <a:pt x="530225" y="7819"/>
                  <a:pt x="538518" y="0"/>
                  <a:pt x="54825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86" name="Freeform 1010">
            <a:extLst>
              <a:ext uri="{FF2B5EF4-FFF2-40B4-BE49-F238E27FC236}">
                <a16:creationId xmlns:a16="http://schemas.microsoft.com/office/drawing/2014/main" id="{99F98772-5197-4E56-B860-A1D7FB713F1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95573" y="1643323"/>
            <a:ext cx="587061" cy="588862"/>
          </a:xfrm>
          <a:custGeom>
            <a:avLst/>
            <a:gdLst>
              <a:gd name="T0" fmla="*/ 28663 w 285390"/>
              <a:gd name="T1" fmla="*/ 921827 h 285402"/>
              <a:gd name="T2" fmla="*/ 932702 w 285390"/>
              <a:gd name="T3" fmla="*/ 903272 h 285402"/>
              <a:gd name="T4" fmla="*/ 932702 w 285390"/>
              <a:gd name="T5" fmla="*/ 949655 h 285402"/>
              <a:gd name="T6" fmla="*/ 0 w 285390"/>
              <a:gd name="T7" fmla="*/ 917188 h 285402"/>
              <a:gd name="T8" fmla="*/ 28663 w 285390"/>
              <a:gd name="T9" fmla="*/ 822106 h 285402"/>
              <a:gd name="T10" fmla="*/ 918369 w 285390"/>
              <a:gd name="T11" fmla="*/ 822106 h 285402"/>
              <a:gd name="T12" fmla="*/ 947028 w 285390"/>
              <a:gd name="T13" fmla="*/ 840659 h 285402"/>
              <a:gd name="T14" fmla="*/ 0 w 285390"/>
              <a:gd name="T15" fmla="*/ 840659 h 285402"/>
              <a:gd name="T16" fmla="*/ 14320 w 285390"/>
              <a:gd name="T17" fmla="*/ 713110 h 285402"/>
              <a:gd name="T18" fmla="*/ 918369 w 285390"/>
              <a:gd name="T19" fmla="*/ 731660 h 285402"/>
              <a:gd name="T20" fmla="*/ 947028 w 285390"/>
              <a:gd name="T21" fmla="*/ 727022 h 285402"/>
              <a:gd name="T22" fmla="*/ 14320 w 285390"/>
              <a:gd name="T23" fmla="*/ 759493 h 285402"/>
              <a:gd name="T24" fmla="*/ 14320 w 285390"/>
              <a:gd name="T25" fmla="*/ 713110 h 285402"/>
              <a:gd name="T26" fmla="*/ 28663 w 285390"/>
              <a:gd name="T27" fmla="*/ 631300 h 285402"/>
              <a:gd name="T28" fmla="*/ 932702 w 285390"/>
              <a:gd name="T29" fmla="*/ 612749 h 285402"/>
              <a:gd name="T30" fmla="*/ 932702 w 285390"/>
              <a:gd name="T31" fmla="*/ 659129 h 285402"/>
              <a:gd name="T32" fmla="*/ 0 w 285390"/>
              <a:gd name="T33" fmla="*/ 626662 h 285402"/>
              <a:gd name="T34" fmla="*/ 641182 w 285390"/>
              <a:gd name="T35" fmla="*/ 285248 h 285402"/>
              <a:gd name="T36" fmla="*/ 674901 w 285390"/>
              <a:gd name="T37" fmla="*/ 250560 h 285402"/>
              <a:gd name="T38" fmla="*/ 273326 w 285390"/>
              <a:gd name="T39" fmla="*/ 318732 h 285402"/>
              <a:gd name="T40" fmla="*/ 674901 w 285390"/>
              <a:gd name="T41" fmla="*/ 221857 h 285402"/>
              <a:gd name="T42" fmla="*/ 611078 w 285390"/>
              <a:gd name="T43" fmla="*/ 285248 h 285402"/>
              <a:gd name="T44" fmla="*/ 335942 w 285390"/>
              <a:gd name="T45" fmla="*/ 285248 h 285402"/>
              <a:gd name="T46" fmla="*/ 273326 w 285390"/>
              <a:gd name="T47" fmla="*/ 221857 h 285402"/>
              <a:gd name="T48" fmla="*/ 487807 w 285390"/>
              <a:gd name="T49" fmla="*/ 171333 h 285402"/>
              <a:gd name="T50" fmla="*/ 510436 w 285390"/>
              <a:gd name="T51" fmla="*/ 221582 h 285402"/>
              <a:gd name="T52" fmla="*/ 473514 w 285390"/>
              <a:gd name="T53" fmla="*/ 268245 h 285402"/>
              <a:gd name="T54" fmla="*/ 487807 w 285390"/>
              <a:gd name="T55" fmla="*/ 407033 h 285402"/>
              <a:gd name="T56" fmla="*/ 460412 w 285390"/>
              <a:gd name="T57" fmla="*/ 392673 h 285402"/>
              <a:gd name="T58" fmla="*/ 437781 w 285390"/>
              <a:gd name="T59" fmla="*/ 342423 h 285402"/>
              <a:gd name="T60" fmla="*/ 473514 w 285390"/>
              <a:gd name="T61" fmla="*/ 295765 h 285402"/>
              <a:gd name="T62" fmla="*/ 460412 w 285390"/>
              <a:gd name="T63" fmla="*/ 156984 h 285402"/>
              <a:gd name="T64" fmla="*/ 112877 w 285390"/>
              <a:gd name="T65" fmla="*/ 169751 h 285402"/>
              <a:gd name="T66" fmla="*/ 772895 w 285390"/>
              <a:gd name="T67" fmla="*/ 450674 h 285402"/>
              <a:gd name="T68" fmla="*/ 772895 w 285390"/>
              <a:gd name="T69" fmla="*/ 113336 h 285402"/>
              <a:gd name="T70" fmla="*/ 784803 w 285390"/>
              <a:gd name="T71" fmla="*/ 84516 h 285402"/>
              <a:gd name="T72" fmla="*/ 857477 w 285390"/>
              <a:gd name="T73" fmla="*/ 156548 h 285402"/>
              <a:gd name="T74" fmla="*/ 800291 w 285390"/>
              <a:gd name="T75" fmla="*/ 465079 h 285402"/>
              <a:gd name="T76" fmla="*/ 141474 w 285390"/>
              <a:gd name="T77" fmla="*/ 465079 h 285402"/>
              <a:gd name="T78" fmla="*/ 84283 w 285390"/>
              <a:gd name="T79" fmla="*/ 156548 h 285402"/>
              <a:gd name="T80" fmla="*/ 155767 w 285390"/>
              <a:gd name="T81" fmla="*/ 84516 h 285402"/>
              <a:gd name="T82" fmla="*/ 918369 w 285390"/>
              <a:gd name="T83" fmla="*/ 535392 h 285402"/>
              <a:gd name="T84" fmla="*/ 14320 w 285390"/>
              <a:gd name="T85" fmla="*/ 0 h 285402"/>
              <a:gd name="T86" fmla="*/ 947028 w 285390"/>
              <a:gd name="T87" fmla="*/ 549705 h 285402"/>
              <a:gd name="T88" fmla="*/ 0 w 285390"/>
              <a:gd name="T89" fmla="*/ 549705 h 28540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85390" h="285402">
                <a:moveTo>
                  <a:pt x="4318" y="271462"/>
                </a:moveTo>
                <a:cubicBezTo>
                  <a:pt x="6838" y="271462"/>
                  <a:pt x="8637" y="273553"/>
                  <a:pt x="8637" y="275644"/>
                </a:cubicBezTo>
                <a:lnTo>
                  <a:pt x="8637" y="277038"/>
                </a:lnTo>
                <a:lnTo>
                  <a:pt x="276753" y="277038"/>
                </a:lnTo>
                <a:lnTo>
                  <a:pt x="276753" y="275644"/>
                </a:lnTo>
                <a:cubicBezTo>
                  <a:pt x="276753" y="273553"/>
                  <a:pt x="278553" y="271462"/>
                  <a:pt x="281072" y="271462"/>
                </a:cubicBezTo>
                <a:cubicBezTo>
                  <a:pt x="283231" y="271462"/>
                  <a:pt x="285390" y="273553"/>
                  <a:pt x="285390" y="275644"/>
                </a:cubicBezTo>
                <a:lnTo>
                  <a:pt x="285390" y="281220"/>
                </a:lnTo>
                <a:cubicBezTo>
                  <a:pt x="285390" y="283659"/>
                  <a:pt x="283231" y="285402"/>
                  <a:pt x="281072" y="285402"/>
                </a:cubicBezTo>
                <a:lnTo>
                  <a:pt x="4318" y="285402"/>
                </a:lnTo>
                <a:cubicBezTo>
                  <a:pt x="1799" y="285402"/>
                  <a:pt x="0" y="283659"/>
                  <a:pt x="0" y="281220"/>
                </a:cubicBezTo>
                <a:lnTo>
                  <a:pt x="0" y="275644"/>
                </a:lnTo>
                <a:cubicBezTo>
                  <a:pt x="0" y="273553"/>
                  <a:pt x="1799" y="271462"/>
                  <a:pt x="4318" y="271462"/>
                </a:cubicBezTo>
                <a:close/>
                <a:moveTo>
                  <a:pt x="4318" y="242887"/>
                </a:moveTo>
                <a:cubicBezTo>
                  <a:pt x="6838" y="242887"/>
                  <a:pt x="8637" y="244978"/>
                  <a:pt x="8637" y="247069"/>
                </a:cubicBezTo>
                <a:lnTo>
                  <a:pt x="8637" y="248463"/>
                </a:lnTo>
                <a:lnTo>
                  <a:pt x="276753" y="248463"/>
                </a:lnTo>
                <a:lnTo>
                  <a:pt x="276753" y="247069"/>
                </a:lnTo>
                <a:cubicBezTo>
                  <a:pt x="276753" y="244978"/>
                  <a:pt x="278553" y="242887"/>
                  <a:pt x="281072" y="242887"/>
                </a:cubicBezTo>
                <a:cubicBezTo>
                  <a:pt x="283231" y="242887"/>
                  <a:pt x="285390" y="244978"/>
                  <a:pt x="285390" y="247069"/>
                </a:cubicBezTo>
                <a:lnTo>
                  <a:pt x="285390" y="252645"/>
                </a:lnTo>
                <a:cubicBezTo>
                  <a:pt x="285390" y="255084"/>
                  <a:pt x="283231" y="256827"/>
                  <a:pt x="281072" y="256827"/>
                </a:cubicBezTo>
                <a:lnTo>
                  <a:pt x="4318" y="256827"/>
                </a:lnTo>
                <a:cubicBezTo>
                  <a:pt x="1799" y="256827"/>
                  <a:pt x="0" y="255084"/>
                  <a:pt x="0" y="252645"/>
                </a:cubicBezTo>
                <a:lnTo>
                  <a:pt x="0" y="247069"/>
                </a:lnTo>
                <a:cubicBezTo>
                  <a:pt x="0" y="244978"/>
                  <a:pt x="1799" y="242887"/>
                  <a:pt x="4318" y="242887"/>
                </a:cubicBezTo>
                <a:close/>
                <a:moveTo>
                  <a:pt x="4318" y="214312"/>
                </a:moveTo>
                <a:cubicBezTo>
                  <a:pt x="6838" y="214312"/>
                  <a:pt x="8637" y="216055"/>
                  <a:pt x="8637" y="218494"/>
                </a:cubicBezTo>
                <a:lnTo>
                  <a:pt x="8637" y="219888"/>
                </a:lnTo>
                <a:lnTo>
                  <a:pt x="276753" y="219888"/>
                </a:lnTo>
                <a:lnTo>
                  <a:pt x="276753" y="218494"/>
                </a:lnTo>
                <a:cubicBezTo>
                  <a:pt x="276753" y="216055"/>
                  <a:pt x="278553" y="214312"/>
                  <a:pt x="281072" y="214312"/>
                </a:cubicBezTo>
                <a:cubicBezTo>
                  <a:pt x="283231" y="214312"/>
                  <a:pt x="285390" y="216055"/>
                  <a:pt x="285390" y="218494"/>
                </a:cubicBezTo>
                <a:lnTo>
                  <a:pt x="285390" y="224070"/>
                </a:lnTo>
                <a:cubicBezTo>
                  <a:pt x="285390" y="226509"/>
                  <a:pt x="283231" y="228252"/>
                  <a:pt x="281072" y="228252"/>
                </a:cubicBezTo>
                <a:lnTo>
                  <a:pt x="4318" y="228252"/>
                </a:lnTo>
                <a:cubicBezTo>
                  <a:pt x="1799" y="228252"/>
                  <a:pt x="0" y="226509"/>
                  <a:pt x="0" y="224070"/>
                </a:cubicBezTo>
                <a:lnTo>
                  <a:pt x="0" y="218494"/>
                </a:lnTo>
                <a:cubicBezTo>
                  <a:pt x="0" y="216055"/>
                  <a:pt x="1799" y="214312"/>
                  <a:pt x="4318" y="214312"/>
                </a:cubicBezTo>
                <a:close/>
                <a:moveTo>
                  <a:pt x="4318" y="184150"/>
                </a:moveTo>
                <a:cubicBezTo>
                  <a:pt x="6838" y="184150"/>
                  <a:pt x="8637" y="185893"/>
                  <a:pt x="8637" y="188332"/>
                </a:cubicBezTo>
                <a:lnTo>
                  <a:pt x="8637" y="189726"/>
                </a:lnTo>
                <a:lnTo>
                  <a:pt x="276753" y="189726"/>
                </a:lnTo>
                <a:lnTo>
                  <a:pt x="276753" y="188332"/>
                </a:lnTo>
                <a:cubicBezTo>
                  <a:pt x="276753" y="185893"/>
                  <a:pt x="278553" y="184150"/>
                  <a:pt x="281072" y="184150"/>
                </a:cubicBezTo>
                <a:cubicBezTo>
                  <a:pt x="283231" y="184150"/>
                  <a:pt x="285390" y="185893"/>
                  <a:pt x="285390" y="188332"/>
                </a:cubicBezTo>
                <a:lnTo>
                  <a:pt x="285390" y="193907"/>
                </a:lnTo>
                <a:cubicBezTo>
                  <a:pt x="285390" y="196346"/>
                  <a:pt x="283231" y="198089"/>
                  <a:pt x="281072" y="198089"/>
                </a:cubicBezTo>
                <a:lnTo>
                  <a:pt x="4318" y="198089"/>
                </a:lnTo>
                <a:cubicBezTo>
                  <a:pt x="1799" y="198089"/>
                  <a:pt x="0" y="196346"/>
                  <a:pt x="0" y="193907"/>
                </a:cubicBezTo>
                <a:lnTo>
                  <a:pt x="0" y="188332"/>
                </a:lnTo>
                <a:cubicBezTo>
                  <a:pt x="0" y="185893"/>
                  <a:pt x="1799" y="184150"/>
                  <a:pt x="4318" y="184150"/>
                </a:cubicBezTo>
                <a:close/>
                <a:moveTo>
                  <a:pt x="203382" y="75302"/>
                </a:moveTo>
                <a:cubicBezTo>
                  <a:pt x="197576" y="75302"/>
                  <a:pt x="193222" y="79974"/>
                  <a:pt x="193222" y="85725"/>
                </a:cubicBezTo>
                <a:cubicBezTo>
                  <a:pt x="193222" y="91117"/>
                  <a:pt x="197576" y="95789"/>
                  <a:pt x="203382" y="95789"/>
                </a:cubicBezTo>
                <a:cubicBezTo>
                  <a:pt x="208825" y="95789"/>
                  <a:pt x="213179" y="91117"/>
                  <a:pt x="213179" y="85725"/>
                </a:cubicBezTo>
                <a:cubicBezTo>
                  <a:pt x="213179" y="79974"/>
                  <a:pt x="208825" y="75302"/>
                  <a:pt x="203382" y="75302"/>
                </a:cubicBezTo>
                <a:close/>
                <a:moveTo>
                  <a:pt x="82368" y="75302"/>
                </a:moveTo>
                <a:cubicBezTo>
                  <a:pt x="76563" y="75302"/>
                  <a:pt x="72208" y="79974"/>
                  <a:pt x="72208" y="85725"/>
                </a:cubicBezTo>
                <a:cubicBezTo>
                  <a:pt x="72208" y="91117"/>
                  <a:pt x="76563" y="95789"/>
                  <a:pt x="82368" y="95789"/>
                </a:cubicBezTo>
                <a:cubicBezTo>
                  <a:pt x="88174" y="95789"/>
                  <a:pt x="92528" y="91117"/>
                  <a:pt x="92528" y="85725"/>
                </a:cubicBezTo>
                <a:cubicBezTo>
                  <a:pt x="92528" y="79974"/>
                  <a:pt x="88174" y="75302"/>
                  <a:pt x="82368" y="75302"/>
                </a:cubicBezTo>
                <a:close/>
                <a:moveTo>
                  <a:pt x="203382" y="66675"/>
                </a:moveTo>
                <a:cubicBezTo>
                  <a:pt x="213542" y="66675"/>
                  <a:pt x="221887" y="75302"/>
                  <a:pt x="221887" y="85725"/>
                </a:cubicBezTo>
                <a:cubicBezTo>
                  <a:pt x="221887" y="95789"/>
                  <a:pt x="213542" y="104416"/>
                  <a:pt x="203382" y="104416"/>
                </a:cubicBezTo>
                <a:cubicBezTo>
                  <a:pt x="192859" y="104416"/>
                  <a:pt x="184150" y="95789"/>
                  <a:pt x="184150" y="85725"/>
                </a:cubicBezTo>
                <a:cubicBezTo>
                  <a:pt x="184150" y="75302"/>
                  <a:pt x="192859" y="66675"/>
                  <a:pt x="203382" y="66675"/>
                </a:cubicBezTo>
                <a:close/>
                <a:moveTo>
                  <a:pt x="82368" y="66675"/>
                </a:moveTo>
                <a:cubicBezTo>
                  <a:pt x="92891" y="66675"/>
                  <a:pt x="101237" y="75302"/>
                  <a:pt x="101237" y="85725"/>
                </a:cubicBezTo>
                <a:cubicBezTo>
                  <a:pt x="101237" y="95789"/>
                  <a:pt x="92891" y="104416"/>
                  <a:pt x="82368" y="104416"/>
                </a:cubicBezTo>
                <a:cubicBezTo>
                  <a:pt x="71845" y="104416"/>
                  <a:pt x="63500" y="95789"/>
                  <a:pt x="63500" y="85725"/>
                </a:cubicBezTo>
                <a:cubicBezTo>
                  <a:pt x="63500" y="75302"/>
                  <a:pt x="71845" y="66675"/>
                  <a:pt x="82368" y="66675"/>
                </a:cubicBezTo>
                <a:close/>
                <a:moveTo>
                  <a:pt x="142695" y="42862"/>
                </a:moveTo>
                <a:cubicBezTo>
                  <a:pt x="145207" y="42862"/>
                  <a:pt x="147002" y="45019"/>
                  <a:pt x="147002" y="47177"/>
                </a:cubicBezTo>
                <a:lnTo>
                  <a:pt x="147002" y="51491"/>
                </a:lnTo>
                <a:cubicBezTo>
                  <a:pt x="153821" y="52930"/>
                  <a:pt x="159205" y="57244"/>
                  <a:pt x="162076" y="63357"/>
                </a:cubicBezTo>
                <a:cubicBezTo>
                  <a:pt x="162794" y="65155"/>
                  <a:pt x="161717" y="68032"/>
                  <a:pt x="159564" y="68751"/>
                </a:cubicBezTo>
                <a:cubicBezTo>
                  <a:pt x="157410" y="69830"/>
                  <a:pt x="154898" y="68751"/>
                  <a:pt x="153821" y="66593"/>
                </a:cubicBezTo>
                <a:cubicBezTo>
                  <a:pt x="152385" y="62278"/>
                  <a:pt x="147720" y="59761"/>
                  <a:pt x="142695" y="59761"/>
                </a:cubicBezTo>
                <a:cubicBezTo>
                  <a:pt x="136234" y="59761"/>
                  <a:pt x="130851" y="64436"/>
                  <a:pt x="130851" y="69830"/>
                </a:cubicBezTo>
                <a:cubicBezTo>
                  <a:pt x="130851" y="77021"/>
                  <a:pt x="135158" y="80616"/>
                  <a:pt x="142695" y="80616"/>
                </a:cubicBezTo>
                <a:cubicBezTo>
                  <a:pt x="157769" y="80616"/>
                  <a:pt x="163153" y="90325"/>
                  <a:pt x="163153" y="99673"/>
                </a:cubicBezTo>
                <a:cubicBezTo>
                  <a:pt x="163153" y="108662"/>
                  <a:pt x="156333" y="116213"/>
                  <a:pt x="147002" y="118011"/>
                </a:cubicBezTo>
                <a:lnTo>
                  <a:pt x="147002" y="122326"/>
                </a:lnTo>
                <a:cubicBezTo>
                  <a:pt x="147002" y="124843"/>
                  <a:pt x="145207" y="126641"/>
                  <a:pt x="142695" y="126641"/>
                </a:cubicBezTo>
                <a:cubicBezTo>
                  <a:pt x="140541" y="126641"/>
                  <a:pt x="138747" y="124843"/>
                  <a:pt x="138747" y="122326"/>
                </a:cubicBezTo>
                <a:lnTo>
                  <a:pt x="138747" y="118011"/>
                </a:lnTo>
                <a:cubicBezTo>
                  <a:pt x="131927" y="116573"/>
                  <a:pt x="126185" y="112258"/>
                  <a:pt x="123672" y="106146"/>
                </a:cubicBezTo>
                <a:cubicBezTo>
                  <a:pt x="122955" y="104348"/>
                  <a:pt x="124031" y="101471"/>
                  <a:pt x="126185" y="100752"/>
                </a:cubicBezTo>
                <a:cubicBezTo>
                  <a:pt x="128338" y="99673"/>
                  <a:pt x="130851" y="100752"/>
                  <a:pt x="131927" y="102909"/>
                </a:cubicBezTo>
                <a:cubicBezTo>
                  <a:pt x="133363" y="107224"/>
                  <a:pt x="138029" y="109741"/>
                  <a:pt x="142695" y="109741"/>
                </a:cubicBezTo>
                <a:cubicBezTo>
                  <a:pt x="149155" y="109741"/>
                  <a:pt x="154539" y="105067"/>
                  <a:pt x="154539" y="99673"/>
                </a:cubicBezTo>
                <a:cubicBezTo>
                  <a:pt x="154539" y="92482"/>
                  <a:pt x="150591" y="88886"/>
                  <a:pt x="142695" y="88886"/>
                </a:cubicBezTo>
                <a:cubicBezTo>
                  <a:pt x="127979" y="88886"/>
                  <a:pt x="122237" y="79178"/>
                  <a:pt x="122237" y="69830"/>
                </a:cubicBezTo>
                <a:cubicBezTo>
                  <a:pt x="122237" y="60840"/>
                  <a:pt x="129056" y="53289"/>
                  <a:pt x="138747" y="51491"/>
                </a:cubicBezTo>
                <a:lnTo>
                  <a:pt x="138747" y="47177"/>
                </a:lnTo>
                <a:cubicBezTo>
                  <a:pt x="138747" y="45019"/>
                  <a:pt x="140541" y="42862"/>
                  <a:pt x="142695" y="42862"/>
                </a:cubicBezTo>
                <a:close/>
                <a:moveTo>
                  <a:pt x="50890" y="34059"/>
                </a:moveTo>
                <a:cubicBezTo>
                  <a:pt x="49095" y="42718"/>
                  <a:pt x="42633" y="49573"/>
                  <a:pt x="34016" y="51016"/>
                </a:cubicBezTo>
                <a:lnTo>
                  <a:pt x="34016" y="118485"/>
                </a:lnTo>
                <a:cubicBezTo>
                  <a:pt x="42633" y="120289"/>
                  <a:pt x="49095" y="126783"/>
                  <a:pt x="50890" y="135442"/>
                </a:cubicBezTo>
                <a:lnTo>
                  <a:pt x="232913" y="135442"/>
                </a:lnTo>
                <a:cubicBezTo>
                  <a:pt x="234708" y="126783"/>
                  <a:pt x="241170" y="120289"/>
                  <a:pt x="249787" y="118485"/>
                </a:cubicBezTo>
                <a:lnTo>
                  <a:pt x="249787" y="51016"/>
                </a:lnTo>
                <a:cubicBezTo>
                  <a:pt x="241170" y="49573"/>
                  <a:pt x="234708" y="42718"/>
                  <a:pt x="232913" y="34059"/>
                </a:cubicBezTo>
                <a:lnTo>
                  <a:pt x="50890" y="34059"/>
                </a:lnTo>
                <a:close/>
                <a:moveTo>
                  <a:pt x="46941" y="25400"/>
                </a:moveTo>
                <a:lnTo>
                  <a:pt x="236503" y="25400"/>
                </a:lnTo>
                <a:cubicBezTo>
                  <a:pt x="239375" y="25400"/>
                  <a:pt x="241170" y="27565"/>
                  <a:pt x="241170" y="29729"/>
                </a:cubicBezTo>
                <a:cubicBezTo>
                  <a:pt x="241170" y="36945"/>
                  <a:pt x="246915" y="42718"/>
                  <a:pt x="254095" y="42718"/>
                </a:cubicBezTo>
                <a:cubicBezTo>
                  <a:pt x="256608" y="42718"/>
                  <a:pt x="258403" y="44883"/>
                  <a:pt x="258403" y="47047"/>
                </a:cubicBezTo>
                <a:lnTo>
                  <a:pt x="258403" y="122454"/>
                </a:lnTo>
                <a:cubicBezTo>
                  <a:pt x="258403" y="124979"/>
                  <a:pt x="256608" y="126783"/>
                  <a:pt x="254095" y="126783"/>
                </a:cubicBezTo>
                <a:cubicBezTo>
                  <a:pt x="246915" y="126783"/>
                  <a:pt x="241170" y="132556"/>
                  <a:pt x="241170" y="139772"/>
                </a:cubicBezTo>
                <a:cubicBezTo>
                  <a:pt x="241170" y="141937"/>
                  <a:pt x="239375" y="144101"/>
                  <a:pt x="236503" y="144101"/>
                </a:cubicBezTo>
                <a:lnTo>
                  <a:pt x="46941" y="144101"/>
                </a:lnTo>
                <a:cubicBezTo>
                  <a:pt x="44428" y="144101"/>
                  <a:pt x="42633" y="141937"/>
                  <a:pt x="42633" y="139772"/>
                </a:cubicBezTo>
                <a:cubicBezTo>
                  <a:pt x="42633" y="132556"/>
                  <a:pt x="36888" y="126783"/>
                  <a:pt x="29708" y="126783"/>
                </a:cubicBezTo>
                <a:cubicBezTo>
                  <a:pt x="27195" y="126783"/>
                  <a:pt x="25400" y="124979"/>
                  <a:pt x="25400" y="122454"/>
                </a:cubicBezTo>
                <a:lnTo>
                  <a:pt x="25400" y="47047"/>
                </a:lnTo>
                <a:cubicBezTo>
                  <a:pt x="25400" y="44883"/>
                  <a:pt x="27195" y="42718"/>
                  <a:pt x="29708" y="42718"/>
                </a:cubicBezTo>
                <a:cubicBezTo>
                  <a:pt x="36888" y="42718"/>
                  <a:pt x="42633" y="36945"/>
                  <a:pt x="42633" y="29729"/>
                </a:cubicBezTo>
                <a:cubicBezTo>
                  <a:pt x="42633" y="27565"/>
                  <a:pt x="44428" y="25400"/>
                  <a:pt x="46941" y="25400"/>
                </a:cubicBezTo>
                <a:close/>
                <a:moveTo>
                  <a:pt x="8637" y="8959"/>
                </a:moveTo>
                <a:lnTo>
                  <a:pt x="8637" y="160903"/>
                </a:lnTo>
                <a:lnTo>
                  <a:pt x="276753" y="160903"/>
                </a:lnTo>
                <a:lnTo>
                  <a:pt x="276753" y="8959"/>
                </a:lnTo>
                <a:lnTo>
                  <a:pt x="8637" y="8959"/>
                </a:lnTo>
                <a:close/>
                <a:moveTo>
                  <a:pt x="4318" y="0"/>
                </a:moveTo>
                <a:lnTo>
                  <a:pt x="281072" y="0"/>
                </a:lnTo>
                <a:cubicBezTo>
                  <a:pt x="283231" y="0"/>
                  <a:pt x="285390" y="2150"/>
                  <a:pt x="285390" y="4300"/>
                </a:cubicBezTo>
                <a:lnTo>
                  <a:pt x="285390" y="165204"/>
                </a:lnTo>
                <a:cubicBezTo>
                  <a:pt x="285390" y="167354"/>
                  <a:pt x="283231" y="169504"/>
                  <a:pt x="281072" y="169504"/>
                </a:cubicBezTo>
                <a:lnTo>
                  <a:pt x="4318" y="169504"/>
                </a:lnTo>
                <a:cubicBezTo>
                  <a:pt x="1799" y="169504"/>
                  <a:pt x="0" y="167354"/>
                  <a:pt x="0" y="165204"/>
                </a:cubicBezTo>
                <a:lnTo>
                  <a:pt x="0" y="4300"/>
                </a:lnTo>
                <a:cubicBezTo>
                  <a:pt x="0" y="2150"/>
                  <a:pt x="1799" y="0"/>
                  <a:pt x="43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75" name="TextBox 42">
            <a:extLst>
              <a:ext uri="{FF2B5EF4-FFF2-40B4-BE49-F238E27FC236}">
                <a16:creationId xmlns:a16="http://schemas.microsoft.com/office/drawing/2014/main" id="{A4F4A3C9-AC0A-4B4F-8589-C73D958BC80A}"/>
              </a:ext>
            </a:extLst>
          </p:cNvPr>
          <p:cNvSpPr txBox="1"/>
          <p:nvPr/>
        </p:nvSpPr>
        <p:spPr>
          <a:xfrm>
            <a:off x="1102015" y="161803"/>
            <a:ext cx="106186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QUAIS METAS O S&amp;OP VAI SUPORTAR O ATINGIMENTO?</a:t>
            </a:r>
          </a:p>
        </p:txBody>
      </p:sp>
      <p:pic>
        <p:nvPicPr>
          <p:cNvPr id="14" name="Áudio 13">
            <a:hlinkClick r:id="" action="ppaction://media"/>
            <a:extLst>
              <a:ext uri="{FF2B5EF4-FFF2-40B4-BE49-F238E27FC236}">
                <a16:creationId xmlns:a16="http://schemas.microsoft.com/office/drawing/2014/main" id="{BEDA7405-42BF-A741-49F5-56C158F4E6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38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26"/>
    </mc:Choice>
    <mc:Fallback xmlns="">
      <p:transition spd="slow" advTm="54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0894A5-AB0A-4C31-A3B5-EE7AF23428EC}"/>
              </a:ext>
            </a:extLst>
          </p:cNvPr>
          <p:cNvSpPr/>
          <p:nvPr/>
        </p:nvSpPr>
        <p:spPr>
          <a:xfrm>
            <a:off x="1103293" y="1409890"/>
            <a:ext cx="954107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ʼʼ</a:t>
            </a:r>
            <a:endParaRPr kumimoji="0" lang="pt-BR" sz="9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079977C-E8A3-44DB-91FA-4A838B4A6F48}"/>
              </a:ext>
            </a:extLst>
          </p:cNvPr>
          <p:cNvCxnSpPr>
            <a:cxnSpLocks/>
          </p:cNvCxnSpPr>
          <p:nvPr/>
        </p:nvCxnSpPr>
        <p:spPr>
          <a:xfrm>
            <a:off x="2148840" y="1868876"/>
            <a:ext cx="84124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C03446DC-E068-444B-9257-EC7907997D5A}"/>
              </a:ext>
            </a:extLst>
          </p:cNvPr>
          <p:cNvSpPr/>
          <p:nvPr/>
        </p:nvSpPr>
        <p:spPr>
          <a:xfrm>
            <a:off x="1915357" y="908916"/>
            <a:ext cx="70708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Atenção aos Trade </a:t>
            </a:r>
            <a:r>
              <a:rPr kumimoji="0" lang="pt-BR" sz="4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Offs</a:t>
            </a:r>
            <a:endParaRPr kumimoji="0" lang="pt-BR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90CC28A-7BF9-4B68-971E-45F4338AF04F}"/>
              </a:ext>
            </a:extLst>
          </p:cNvPr>
          <p:cNvSpPr txBox="1"/>
          <p:nvPr/>
        </p:nvSpPr>
        <p:spPr>
          <a:xfrm>
            <a:off x="2440491" y="2126802"/>
            <a:ext cx="775257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REDUÇÃO DE ESTOQUE  X DISPONIBILIDADE DE PRODUTOS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BAIXA DISPONIBILIDADE DE PRODUTOS  X ALTO NÍVEL DE SERVIÇO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AQUISIÇÃO DE LOTES PEQUENOS MP’S X CUSTO BAIXO DE AQUISIÇÃO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BAIXA DISPONIBILIDADE DE PRODUTOS X VENDA OPORTUNIDADES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CUSTO BAIXO ESTOQUES OU TRANSPORTES X NÍVEL DE SERVIÇO ALTO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CUSTO ALTO DE PRODUÇÃO X MARGEM ALTA PRODUTOS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1A0B82F-A97A-46E0-8E1D-D0E0CF0C12C9}"/>
              </a:ext>
            </a:extLst>
          </p:cNvPr>
          <p:cNvSpPr txBox="1"/>
          <p:nvPr/>
        </p:nvSpPr>
        <p:spPr>
          <a:xfrm>
            <a:off x="2932697" y="5892918"/>
            <a:ext cx="6326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QUAL É A ORIENTAÇÃO ESTRATÉGICA ????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2A2FDEB-14B2-4C6D-8AC7-9D76C50C1C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0032" y="766156"/>
            <a:ext cx="1066611" cy="958599"/>
          </a:xfrm>
          <a:prstGeom prst="rect">
            <a:avLst/>
          </a:prstGeom>
        </p:spPr>
      </p:pic>
      <p:pic>
        <p:nvPicPr>
          <p:cNvPr id="14" name="Áudio 13">
            <a:hlinkClick r:id="" action="ppaction://media"/>
            <a:extLst>
              <a:ext uri="{FF2B5EF4-FFF2-40B4-BE49-F238E27FC236}">
                <a16:creationId xmlns:a16="http://schemas.microsoft.com/office/drawing/2014/main" id="{C354078D-0816-0E3A-BD06-D89EF282DA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003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355"/>
    </mc:Choice>
    <mc:Fallback xmlns="">
      <p:transition spd="slow" advTm="168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CC273-5CD8-4433-B82B-6EBF503A8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567" y="238793"/>
            <a:ext cx="8648700" cy="883425"/>
          </a:xfrm>
        </p:spPr>
        <p:txBody>
          <a:bodyPr>
            <a:noAutofit/>
          </a:bodyPr>
          <a:lstStyle/>
          <a:p>
            <a:r>
              <a:rPr lang="pt-BR" sz="3600" dirty="0"/>
              <a:t>Resolva por partes quando necessário</a:t>
            </a:r>
          </a:p>
        </p:txBody>
      </p:sp>
      <p:sp>
        <p:nvSpPr>
          <p:cNvPr id="10" name="Oval 22">
            <a:extLst>
              <a:ext uri="{FF2B5EF4-FFF2-40B4-BE49-F238E27FC236}">
                <a16:creationId xmlns:a16="http://schemas.microsoft.com/office/drawing/2014/main" id="{3F92A3D9-A287-43E0-BEDE-28B28D4CE921}"/>
              </a:ext>
            </a:extLst>
          </p:cNvPr>
          <p:cNvSpPr/>
          <p:nvPr/>
        </p:nvSpPr>
        <p:spPr>
          <a:xfrm flipH="1">
            <a:off x="1381990" y="2750310"/>
            <a:ext cx="2098962" cy="200544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t>1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t>Negócio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A577D92-F66B-4BA9-B58F-6BD26BACDE79}"/>
              </a:ext>
            </a:extLst>
          </p:cNvPr>
          <p:cNvSpPr txBox="1"/>
          <p:nvPr/>
        </p:nvSpPr>
        <p:spPr>
          <a:xfrm>
            <a:off x="1611214" y="2218004"/>
            <a:ext cx="1640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Considere Tudo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FA2640BF-E319-413C-9824-85A4F09C9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4971" y="1434854"/>
            <a:ext cx="2859347" cy="4618304"/>
          </a:xfrm>
          <a:prstGeom prst="rect">
            <a:avLst/>
          </a:prstGeom>
        </p:spPr>
      </p:pic>
      <p:sp>
        <p:nvSpPr>
          <p:cNvPr id="32" name="CaixaDeTexto 31">
            <a:extLst>
              <a:ext uri="{FF2B5EF4-FFF2-40B4-BE49-F238E27FC236}">
                <a16:creationId xmlns:a16="http://schemas.microsoft.com/office/drawing/2014/main" id="{90243C63-CD46-4FE9-AE1D-67AB68461025}"/>
              </a:ext>
            </a:extLst>
          </p:cNvPr>
          <p:cNvSpPr txBox="1"/>
          <p:nvPr/>
        </p:nvSpPr>
        <p:spPr>
          <a:xfrm>
            <a:off x="5770008" y="909204"/>
            <a:ext cx="1964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Comece por partes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21A7740B-BAF3-4570-A25B-C5DB8F437D67}"/>
              </a:ext>
            </a:extLst>
          </p:cNvPr>
          <p:cNvSpPr txBox="1"/>
          <p:nvPr/>
        </p:nvSpPr>
        <p:spPr>
          <a:xfrm>
            <a:off x="8647887" y="2847983"/>
            <a:ext cx="2859347" cy="2680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decidir?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 com Pior Resultado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 mais Rentável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Pessoas mais acessíveis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Maior maturidade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Negócio mais estável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8B9D631F-5FED-1F89-EB8A-FDD1BA5726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386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47"/>
    </mc:Choice>
    <mc:Fallback xmlns="">
      <p:transition spd="slow" advTm="74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Horizonte de Planejamento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F45E6815-0FB9-AB54-6A58-10F9C8A2CD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1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1"/>
    </mc:Choice>
    <mc:Fallback xmlns="">
      <p:transition spd="slow" advTm="5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62328BEE-7999-4E06-A54D-04D2AAE7B767}"/>
              </a:ext>
            </a:extLst>
          </p:cNvPr>
          <p:cNvSpPr txBox="1"/>
          <p:nvPr/>
        </p:nvSpPr>
        <p:spPr>
          <a:xfrm>
            <a:off x="1964107" y="193818"/>
            <a:ext cx="8263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QUE VISIBILIDADE VOCÊ PRECISA?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89CFAE0-FE88-412F-99F6-6F78967ED9F9}"/>
              </a:ext>
            </a:extLst>
          </p:cNvPr>
          <p:cNvSpPr/>
          <p:nvPr/>
        </p:nvSpPr>
        <p:spPr>
          <a:xfrm>
            <a:off x="1012371" y="840149"/>
            <a:ext cx="10635343" cy="5635499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eta: Pentágono 1">
            <a:extLst>
              <a:ext uri="{FF2B5EF4-FFF2-40B4-BE49-F238E27FC236}">
                <a16:creationId xmlns:a16="http://schemas.microsoft.com/office/drawing/2014/main" id="{20F86ADB-9805-4D8B-A488-EE5013675204}"/>
              </a:ext>
            </a:extLst>
          </p:cNvPr>
          <p:cNvSpPr/>
          <p:nvPr/>
        </p:nvSpPr>
        <p:spPr>
          <a:xfrm>
            <a:off x="1447800" y="5159829"/>
            <a:ext cx="10036629" cy="1121228"/>
          </a:xfrm>
          <a:prstGeom prst="homePlate">
            <a:avLst/>
          </a:prstGeom>
          <a:solidFill>
            <a:srgbClr val="FF0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ESTRATÉGICO -  ACIMA DE 24 MESES</a:t>
            </a:r>
          </a:p>
        </p:txBody>
      </p:sp>
      <p:sp>
        <p:nvSpPr>
          <p:cNvPr id="11" name="Seta: Pentágono 10">
            <a:extLst>
              <a:ext uri="{FF2B5EF4-FFF2-40B4-BE49-F238E27FC236}">
                <a16:creationId xmlns:a16="http://schemas.microsoft.com/office/drawing/2014/main" id="{E321EE6A-7FD4-49CE-A9C9-8D49B0E6414A}"/>
              </a:ext>
            </a:extLst>
          </p:cNvPr>
          <p:cNvSpPr/>
          <p:nvPr/>
        </p:nvSpPr>
        <p:spPr>
          <a:xfrm>
            <a:off x="1447799" y="2536670"/>
            <a:ext cx="4071257" cy="1121228"/>
          </a:xfrm>
          <a:prstGeom prst="homePlate">
            <a:avLst/>
          </a:prstGeom>
          <a:solidFill>
            <a:schemeClr val="accent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OPERACIONAL – ATÉ 6 MESES</a:t>
            </a:r>
          </a:p>
        </p:txBody>
      </p:sp>
      <p:sp>
        <p:nvSpPr>
          <p:cNvPr id="12" name="Seta: Pentágono 11">
            <a:extLst>
              <a:ext uri="{FF2B5EF4-FFF2-40B4-BE49-F238E27FC236}">
                <a16:creationId xmlns:a16="http://schemas.microsoft.com/office/drawing/2014/main" id="{161C9EFB-B950-47E5-81E6-7E45217C96EA}"/>
              </a:ext>
            </a:extLst>
          </p:cNvPr>
          <p:cNvSpPr/>
          <p:nvPr/>
        </p:nvSpPr>
        <p:spPr>
          <a:xfrm>
            <a:off x="1469572" y="3873964"/>
            <a:ext cx="7130142" cy="1121228"/>
          </a:xfrm>
          <a:prstGeom prst="homePlate">
            <a:avLst/>
          </a:prstGeom>
          <a:solidFill>
            <a:srgbClr val="00B05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TÁTICO – ATÉ 18 MESES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F2FC9C3-E62D-4F0C-9AEE-9450151CDFE8}"/>
              </a:ext>
            </a:extLst>
          </p:cNvPr>
          <p:cNvSpPr txBox="1"/>
          <p:nvPr/>
        </p:nvSpPr>
        <p:spPr>
          <a:xfrm>
            <a:off x="1545772" y="1129449"/>
            <a:ext cx="502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HORIZONTES DE PLANEJAMENTO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F80475C6-4CC5-4787-BD09-A717F67B40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506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557"/>
    </mc:Choice>
    <mc:Fallback xmlns="">
      <p:transition spd="slow" advTm="157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C71FE26-4DC7-40C8-BCF2-8082954B5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72" y="378289"/>
            <a:ext cx="6880641" cy="936162"/>
          </a:xfrm>
          <a:solidFill>
            <a:schemeClr val="bg1">
              <a:alpha val="38000"/>
            </a:schemeClr>
          </a:solidFill>
        </p:spPr>
        <p:txBody>
          <a:bodyPr>
            <a:normAutofit/>
          </a:bodyPr>
          <a:lstStyle/>
          <a:p>
            <a:r>
              <a:rPr lang="pt-BR" sz="6000" dirty="0">
                <a:solidFill>
                  <a:srgbClr val="574D4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Frozen </a:t>
            </a:r>
            <a:r>
              <a:rPr lang="pt-BR" sz="6000" dirty="0" err="1">
                <a:solidFill>
                  <a:srgbClr val="574D4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Period</a:t>
            </a:r>
            <a:endParaRPr lang="pt-BR" sz="6000" dirty="0">
              <a:solidFill>
                <a:srgbClr val="574D4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8D8A8B9-4C41-44E7-8200-E7C8E03EF1C8}"/>
              </a:ext>
            </a:extLst>
          </p:cNvPr>
          <p:cNvSpPr/>
          <p:nvPr/>
        </p:nvSpPr>
        <p:spPr>
          <a:xfrm>
            <a:off x="191671" y="1571625"/>
            <a:ext cx="6880641" cy="3328988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32F161-F365-4755-86A5-F56AA2C1BC40}"/>
              </a:ext>
            </a:extLst>
          </p:cNvPr>
          <p:cNvSpPr txBox="1"/>
          <p:nvPr/>
        </p:nvSpPr>
        <p:spPr>
          <a:xfrm>
            <a:off x="365129" y="1897291"/>
            <a:ext cx="63051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COMO EU ADMINISTRO HJ AS GRANDES</a:t>
            </a:r>
          </a:p>
          <a:p>
            <a:r>
              <a:rPr lang="pt-BR" sz="2800" dirty="0"/>
              <a:t>   VARIAÇÕES?</a:t>
            </a:r>
          </a:p>
          <a:p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QUAL MEU PODER DE REAÇÃO?</a:t>
            </a:r>
          </a:p>
          <a:p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QUAL MEU ESTOQUE DE SEGURANÇA?</a:t>
            </a:r>
          </a:p>
        </p:txBody>
      </p:sp>
      <p:pic>
        <p:nvPicPr>
          <p:cNvPr id="3" name="Áudio 2">
            <a:hlinkClick r:id="" action="ppaction://media"/>
            <a:extLst>
              <a:ext uri="{FF2B5EF4-FFF2-40B4-BE49-F238E27FC236}">
                <a16:creationId xmlns:a16="http://schemas.microsoft.com/office/drawing/2014/main" id="{9239366A-51E7-7CAD-9884-801485F814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700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53"/>
    </mc:Choice>
    <mc:Fallback xmlns="">
      <p:transition spd="slow" advTm="76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A82A6-15CA-4B62-B1CA-EF0E70B81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93704"/>
            <a:ext cx="10515600" cy="1325563"/>
          </a:xfrm>
        </p:spPr>
        <p:txBody>
          <a:bodyPr>
            <a:normAutofit/>
          </a:bodyPr>
          <a:lstStyle/>
          <a:p>
            <a:r>
              <a:rPr lang="pt-BR" sz="4000" dirty="0"/>
              <a:t>Organização das Reuniões de S&amp;OP		</a:t>
            </a:r>
          </a:p>
        </p:txBody>
      </p:sp>
      <p:sp>
        <p:nvSpPr>
          <p:cNvPr id="33" name="Oval 35">
            <a:extLst>
              <a:ext uri="{FF2B5EF4-FFF2-40B4-BE49-F238E27FC236}">
                <a16:creationId xmlns:a16="http://schemas.microsoft.com/office/drawing/2014/main" id="{74792D35-0A0E-42B4-A38D-BEEB0BD0BD92}"/>
              </a:ext>
            </a:extLst>
          </p:cNvPr>
          <p:cNvSpPr/>
          <p:nvPr/>
        </p:nvSpPr>
        <p:spPr>
          <a:xfrm>
            <a:off x="842990" y="1822740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800">
              <a:solidFill>
                <a:prstClr val="white"/>
              </a:solidFill>
              <a:latin typeface="Arial"/>
            </a:endParaRPr>
          </a:p>
        </p:txBody>
      </p:sp>
      <p:sp>
        <p:nvSpPr>
          <p:cNvPr id="51" name="Oval 35">
            <a:extLst>
              <a:ext uri="{FF2B5EF4-FFF2-40B4-BE49-F238E27FC236}">
                <a16:creationId xmlns:a16="http://schemas.microsoft.com/office/drawing/2014/main" id="{2B0EF852-2FEE-4BAA-AD90-0D3015C83CEF}"/>
              </a:ext>
            </a:extLst>
          </p:cNvPr>
          <p:cNvSpPr/>
          <p:nvPr/>
        </p:nvSpPr>
        <p:spPr>
          <a:xfrm>
            <a:off x="3024218" y="1822740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800">
              <a:solidFill>
                <a:prstClr val="white"/>
              </a:solidFill>
              <a:latin typeface="Arial"/>
            </a:endParaRPr>
          </a:p>
        </p:txBody>
      </p:sp>
      <p:sp>
        <p:nvSpPr>
          <p:cNvPr id="54" name="Oval 35">
            <a:extLst>
              <a:ext uri="{FF2B5EF4-FFF2-40B4-BE49-F238E27FC236}">
                <a16:creationId xmlns:a16="http://schemas.microsoft.com/office/drawing/2014/main" id="{D9EB4310-F9EC-4764-BF62-5582CE5B32B9}"/>
              </a:ext>
            </a:extLst>
          </p:cNvPr>
          <p:cNvSpPr/>
          <p:nvPr/>
        </p:nvSpPr>
        <p:spPr>
          <a:xfrm>
            <a:off x="5119718" y="1822739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800">
              <a:solidFill>
                <a:prstClr val="white"/>
              </a:solidFill>
              <a:latin typeface="Arial"/>
            </a:endParaRPr>
          </a:p>
        </p:txBody>
      </p:sp>
      <p:sp>
        <p:nvSpPr>
          <p:cNvPr id="57" name="Oval 35">
            <a:extLst>
              <a:ext uri="{FF2B5EF4-FFF2-40B4-BE49-F238E27FC236}">
                <a16:creationId xmlns:a16="http://schemas.microsoft.com/office/drawing/2014/main" id="{B75D352F-305C-4FCC-B33A-4045C24D1A0F}"/>
              </a:ext>
            </a:extLst>
          </p:cNvPr>
          <p:cNvSpPr/>
          <p:nvPr/>
        </p:nvSpPr>
        <p:spPr>
          <a:xfrm>
            <a:off x="7301555" y="1822737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60" name="Oval 35">
            <a:extLst>
              <a:ext uri="{FF2B5EF4-FFF2-40B4-BE49-F238E27FC236}">
                <a16:creationId xmlns:a16="http://schemas.microsoft.com/office/drawing/2014/main" id="{882BFD88-1725-404E-B15C-897931D8CD59}"/>
              </a:ext>
            </a:extLst>
          </p:cNvPr>
          <p:cNvSpPr/>
          <p:nvPr/>
        </p:nvSpPr>
        <p:spPr>
          <a:xfrm>
            <a:off x="9503071" y="1822735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800">
              <a:solidFill>
                <a:prstClr val="white"/>
              </a:solidFill>
              <a:latin typeface="Arial"/>
            </a:endParaRPr>
          </a:p>
        </p:txBody>
      </p:sp>
      <p:sp>
        <p:nvSpPr>
          <p:cNvPr id="63" name="Oval 35">
            <a:extLst>
              <a:ext uri="{FF2B5EF4-FFF2-40B4-BE49-F238E27FC236}">
                <a16:creationId xmlns:a16="http://schemas.microsoft.com/office/drawing/2014/main" id="{4033BAA2-00AA-4D44-B9FB-FB297BB2179D}"/>
              </a:ext>
            </a:extLst>
          </p:cNvPr>
          <p:cNvSpPr/>
          <p:nvPr/>
        </p:nvSpPr>
        <p:spPr>
          <a:xfrm>
            <a:off x="3592655" y="4235160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66" name="Oval 35">
            <a:extLst>
              <a:ext uri="{FF2B5EF4-FFF2-40B4-BE49-F238E27FC236}">
                <a16:creationId xmlns:a16="http://schemas.microsoft.com/office/drawing/2014/main" id="{0C457516-F34C-4A3E-A406-4211ABB79705}"/>
              </a:ext>
            </a:extLst>
          </p:cNvPr>
          <p:cNvSpPr/>
          <p:nvPr/>
        </p:nvSpPr>
        <p:spPr>
          <a:xfrm>
            <a:off x="6179888" y="4176065"/>
            <a:ext cx="1514753" cy="146338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800">
              <a:solidFill>
                <a:prstClr val="white"/>
              </a:solidFill>
              <a:latin typeface="Arial"/>
            </a:endParaRPr>
          </a:p>
        </p:txBody>
      </p:sp>
      <p:sp>
        <p:nvSpPr>
          <p:cNvPr id="68" name="Donut 24">
            <a:extLst>
              <a:ext uri="{FF2B5EF4-FFF2-40B4-BE49-F238E27FC236}">
                <a16:creationId xmlns:a16="http://schemas.microsoft.com/office/drawing/2014/main" id="{1011D779-7C1D-41BA-A48D-7608A817DD87}"/>
              </a:ext>
            </a:extLst>
          </p:cNvPr>
          <p:cNvSpPr/>
          <p:nvPr/>
        </p:nvSpPr>
        <p:spPr>
          <a:xfrm>
            <a:off x="1197414" y="2127604"/>
            <a:ext cx="805903" cy="825070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" name="Freeform 37">
            <a:extLst>
              <a:ext uri="{FF2B5EF4-FFF2-40B4-BE49-F238E27FC236}">
                <a16:creationId xmlns:a16="http://schemas.microsoft.com/office/drawing/2014/main" id="{EB13B22C-CA66-4B6A-AF41-268584149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0798" y="2141892"/>
            <a:ext cx="756329" cy="789308"/>
          </a:xfrm>
          <a:custGeom>
            <a:avLst/>
            <a:gdLst>
              <a:gd name="connsiteX0" fmla="*/ 375077 w 517152"/>
              <a:gd name="connsiteY0" fmla="*/ 398262 h 504641"/>
              <a:gd name="connsiteX1" fmla="*/ 386006 w 517152"/>
              <a:gd name="connsiteY1" fmla="*/ 398262 h 504641"/>
              <a:gd name="connsiteX2" fmla="*/ 400173 w 517152"/>
              <a:gd name="connsiteY2" fmla="*/ 406818 h 504641"/>
              <a:gd name="connsiteX3" fmla="*/ 409483 w 517152"/>
              <a:gd name="connsiteY3" fmla="*/ 422708 h 504641"/>
              <a:gd name="connsiteX4" fmla="*/ 421221 w 517152"/>
              <a:gd name="connsiteY4" fmla="*/ 429635 h 504641"/>
              <a:gd name="connsiteX5" fmla="*/ 432959 w 517152"/>
              <a:gd name="connsiteY5" fmla="*/ 422708 h 504641"/>
              <a:gd name="connsiteX6" fmla="*/ 442269 w 517152"/>
              <a:gd name="connsiteY6" fmla="*/ 406818 h 504641"/>
              <a:gd name="connsiteX7" fmla="*/ 456436 w 517152"/>
              <a:gd name="connsiteY7" fmla="*/ 398262 h 504641"/>
              <a:gd name="connsiteX8" fmla="*/ 467770 w 517152"/>
              <a:gd name="connsiteY8" fmla="*/ 398262 h 504641"/>
              <a:gd name="connsiteX9" fmla="*/ 512295 w 517152"/>
              <a:gd name="connsiteY9" fmla="*/ 440636 h 504641"/>
              <a:gd name="connsiteX10" fmla="*/ 517152 w 517152"/>
              <a:gd name="connsiteY10" fmla="*/ 496862 h 504641"/>
              <a:gd name="connsiteX11" fmla="*/ 510676 w 517152"/>
              <a:gd name="connsiteY11" fmla="*/ 504603 h 504641"/>
              <a:gd name="connsiteX12" fmla="*/ 502985 w 517152"/>
              <a:gd name="connsiteY12" fmla="*/ 498084 h 504641"/>
              <a:gd name="connsiteX13" fmla="*/ 498128 w 517152"/>
              <a:gd name="connsiteY13" fmla="*/ 442265 h 504641"/>
              <a:gd name="connsiteX14" fmla="*/ 467770 w 517152"/>
              <a:gd name="connsiteY14" fmla="*/ 412930 h 504641"/>
              <a:gd name="connsiteX15" fmla="*/ 456436 w 517152"/>
              <a:gd name="connsiteY15" fmla="*/ 412930 h 504641"/>
              <a:gd name="connsiteX16" fmla="*/ 454412 w 517152"/>
              <a:gd name="connsiteY16" fmla="*/ 414152 h 504641"/>
              <a:gd name="connsiteX17" fmla="*/ 445507 w 517152"/>
              <a:gd name="connsiteY17" fmla="*/ 430042 h 504641"/>
              <a:gd name="connsiteX18" fmla="*/ 421221 w 517152"/>
              <a:gd name="connsiteY18" fmla="*/ 443895 h 504641"/>
              <a:gd name="connsiteX19" fmla="*/ 397339 w 517152"/>
              <a:gd name="connsiteY19" fmla="*/ 430042 h 504641"/>
              <a:gd name="connsiteX20" fmla="*/ 387625 w 517152"/>
              <a:gd name="connsiteY20" fmla="*/ 414152 h 504641"/>
              <a:gd name="connsiteX21" fmla="*/ 386006 w 517152"/>
              <a:gd name="connsiteY21" fmla="*/ 412930 h 504641"/>
              <a:gd name="connsiteX22" fmla="*/ 375077 w 517152"/>
              <a:gd name="connsiteY22" fmla="*/ 412930 h 504641"/>
              <a:gd name="connsiteX23" fmla="*/ 344314 w 517152"/>
              <a:gd name="connsiteY23" fmla="*/ 427598 h 504641"/>
              <a:gd name="connsiteX24" fmla="*/ 337838 w 517152"/>
              <a:gd name="connsiteY24" fmla="*/ 435746 h 504641"/>
              <a:gd name="connsiteX25" fmla="*/ 298170 w 517152"/>
              <a:gd name="connsiteY25" fmla="*/ 501344 h 504641"/>
              <a:gd name="connsiteX26" fmla="*/ 292098 w 517152"/>
              <a:gd name="connsiteY26" fmla="*/ 504603 h 504641"/>
              <a:gd name="connsiteX27" fmla="*/ 288051 w 517152"/>
              <a:gd name="connsiteY27" fmla="*/ 503788 h 504641"/>
              <a:gd name="connsiteX28" fmla="*/ 285622 w 517152"/>
              <a:gd name="connsiteY28" fmla="*/ 494010 h 504641"/>
              <a:gd name="connsiteX29" fmla="*/ 326909 w 517152"/>
              <a:gd name="connsiteY29" fmla="*/ 426783 h 504641"/>
              <a:gd name="connsiteX30" fmla="*/ 332980 w 517152"/>
              <a:gd name="connsiteY30" fmla="*/ 418634 h 504641"/>
              <a:gd name="connsiteX31" fmla="*/ 375077 w 517152"/>
              <a:gd name="connsiteY31" fmla="*/ 398262 h 504641"/>
              <a:gd name="connsiteX32" fmla="*/ 49015 w 517152"/>
              <a:gd name="connsiteY32" fmla="*/ 398262 h 504641"/>
              <a:gd name="connsiteX33" fmla="*/ 60754 w 517152"/>
              <a:gd name="connsiteY33" fmla="*/ 398262 h 504641"/>
              <a:gd name="connsiteX34" fmla="*/ 74516 w 517152"/>
              <a:gd name="connsiteY34" fmla="*/ 406818 h 504641"/>
              <a:gd name="connsiteX35" fmla="*/ 84231 w 517152"/>
              <a:gd name="connsiteY35" fmla="*/ 422708 h 504641"/>
              <a:gd name="connsiteX36" fmla="*/ 95969 w 517152"/>
              <a:gd name="connsiteY36" fmla="*/ 429635 h 504641"/>
              <a:gd name="connsiteX37" fmla="*/ 107303 w 517152"/>
              <a:gd name="connsiteY37" fmla="*/ 422708 h 504641"/>
              <a:gd name="connsiteX38" fmla="*/ 116612 w 517152"/>
              <a:gd name="connsiteY38" fmla="*/ 406818 h 504641"/>
              <a:gd name="connsiteX39" fmla="*/ 131184 w 517152"/>
              <a:gd name="connsiteY39" fmla="*/ 398262 h 504641"/>
              <a:gd name="connsiteX40" fmla="*/ 142113 w 517152"/>
              <a:gd name="connsiteY40" fmla="*/ 398262 h 504641"/>
              <a:gd name="connsiteX41" fmla="*/ 183805 w 517152"/>
              <a:gd name="connsiteY41" fmla="*/ 418634 h 504641"/>
              <a:gd name="connsiteX42" fmla="*/ 190281 w 517152"/>
              <a:gd name="connsiteY42" fmla="*/ 426783 h 504641"/>
              <a:gd name="connsiteX43" fmla="*/ 231163 w 517152"/>
              <a:gd name="connsiteY43" fmla="*/ 494010 h 504641"/>
              <a:gd name="connsiteX44" fmla="*/ 228735 w 517152"/>
              <a:gd name="connsiteY44" fmla="*/ 503788 h 504641"/>
              <a:gd name="connsiteX45" fmla="*/ 225092 w 517152"/>
              <a:gd name="connsiteY45" fmla="*/ 504603 h 504641"/>
              <a:gd name="connsiteX46" fmla="*/ 219020 w 517152"/>
              <a:gd name="connsiteY46" fmla="*/ 501344 h 504641"/>
              <a:gd name="connsiteX47" fmla="*/ 178948 w 517152"/>
              <a:gd name="connsiteY47" fmla="*/ 435746 h 504641"/>
              <a:gd name="connsiteX48" fmla="*/ 172471 w 517152"/>
              <a:gd name="connsiteY48" fmla="*/ 427598 h 504641"/>
              <a:gd name="connsiteX49" fmla="*/ 142113 w 517152"/>
              <a:gd name="connsiteY49" fmla="*/ 412930 h 504641"/>
              <a:gd name="connsiteX50" fmla="*/ 131184 w 517152"/>
              <a:gd name="connsiteY50" fmla="*/ 412930 h 504641"/>
              <a:gd name="connsiteX51" fmla="*/ 129160 w 517152"/>
              <a:gd name="connsiteY51" fmla="*/ 414152 h 504641"/>
              <a:gd name="connsiteX52" fmla="*/ 119851 w 517152"/>
              <a:gd name="connsiteY52" fmla="*/ 430042 h 504641"/>
              <a:gd name="connsiteX53" fmla="*/ 95969 w 517152"/>
              <a:gd name="connsiteY53" fmla="*/ 443895 h 504641"/>
              <a:gd name="connsiteX54" fmla="*/ 71683 w 517152"/>
              <a:gd name="connsiteY54" fmla="*/ 430042 h 504641"/>
              <a:gd name="connsiteX55" fmla="*/ 62373 w 517152"/>
              <a:gd name="connsiteY55" fmla="*/ 414152 h 504641"/>
              <a:gd name="connsiteX56" fmla="*/ 60754 w 517152"/>
              <a:gd name="connsiteY56" fmla="*/ 412930 h 504641"/>
              <a:gd name="connsiteX57" fmla="*/ 49420 w 517152"/>
              <a:gd name="connsiteY57" fmla="*/ 412930 h 504641"/>
              <a:gd name="connsiteX58" fmla="*/ 19062 w 517152"/>
              <a:gd name="connsiteY58" fmla="*/ 442265 h 504641"/>
              <a:gd name="connsiteX59" fmla="*/ 14205 w 517152"/>
              <a:gd name="connsiteY59" fmla="*/ 498084 h 504641"/>
              <a:gd name="connsiteX60" fmla="*/ 6514 w 517152"/>
              <a:gd name="connsiteY60" fmla="*/ 504603 h 504641"/>
              <a:gd name="connsiteX61" fmla="*/ 38 w 517152"/>
              <a:gd name="connsiteY61" fmla="*/ 496862 h 504641"/>
              <a:gd name="connsiteX62" fmla="*/ 4490 w 517152"/>
              <a:gd name="connsiteY62" fmla="*/ 440636 h 504641"/>
              <a:gd name="connsiteX63" fmla="*/ 49015 w 517152"/>
              <a:gd name="connsiteY63" fmla="*/ 398262 h 504641"/>
              <a:gd name="connsiteX64" fmla="*/ 420221 w 517152"/>
              <a:gd name="connsiteY64" fmla="*/ 307133 h 504641"/>
              <a:gd name="connsiteX65" fmla="*/ 382125 w 517152"/>
              <a:gd name="connsiteY65" fmla="*/ 345375 h 504641"/>
              <a:gd name="connsiteX66" fmla="*/ 420221 w 517152"/>
              <a:gd name="connsiteY66" fmla="*/ 383618 h 504641"/>
              <a:gd name="connsiteX67" fmla="*/ 458316 w 517152"/>
              <a:gd name="connsiteY67" fmla="*/ 345375 h 504641"/>
              <a:gd name="connsiteX68" fmla="*/ 420221 w 517152"/>
              <a:gd name="connsiteY68" fmla="*/ 307133 h 504641"/>
              <a:gd name="connsiteX69" fmla="*/ 95181 w 517152"/>
              <a:gd name="connsiteY69" fmla="*/ 307133 h 504641"/>
              <a:gd name="connsiteX70" fmla="*/ 56681 w 517152"/>
              <a:gd name="connsiteY70" fmla="*/ 345375 h 504641"/>
              <a:gd name="connsiteX71" fmla="*/ 95181 w 517152"/>
              <a:gd name="connsiteY71" fmla="*/ 383618 h 504641"/>
              <a:gd name="connsiteX72" fmla="*/ 133277 w 517152"/>
              <a:gd name="connsiteY72" fmla="*/ 345375 h 504641"/>
              <a:gd name="connsiteX73" fmla="*/ 95181 w 517152"/>
              <a:gd name="connsiteY73" fmla="*/ 307133 h 504641"/>
              <a:gd name="connsiteX74" fmla="*/ 420221 w 517152"/>
              <a:gd name="connsiteY74" fmla="*/ 292893 h 504641"/>
              <a:gd name="connsiteX75" fmla="*/ 472501 w 517152"/>
              <a:gd name="connsiteY75" fmla="*/ 345375 h 504641"/>
              <a:gd name="connsiteX76" fmla="*/ 420221 w 517152"/>
              <a:gd name="connsiteY76" fmla="*/ 397857 h 504641"/>
              <a:gd name="connsiteX77" fmla="*/ 367535 w 517152"/>
              <a:gd name="connsiteY77" fmla="*/ 345375 h 504641"/>
              <a:gd name="connsiteX78" fmla="*/ 420221 w 517152"/>
              <a:gd name="connsiteY78" fmla="*/ 292893 h 504641"/>
              <a:gd name="connsiteX79" fmla="*/ 95181 w 517152"/>
              <a:gd name="connsiteY79" fmla="*/ 292893 h 504641"/>
              <a:gd name="connsiteX80" fmla="*/ 147462 w 517152"/>
              <a:gd name="connsiteY80" fmla="*/ 345375 h 504641"/>
              <a:gd name="connsiteX81" fmla="*/ 95181 w 517152"/>
              <a:gd name="connsiteY81" fmla="*/ 397857 h 504641"/>
              <a:gd name="connsiteX82" fmla="*/ 42496 w 517152"/>
              <a:gd name="connsiteY82" fmla="*/ 345375 h 504641"/>
              <a:gd name="connsiteX83" fmla="*/ 95181 w 517152"/>
              <a:gd name="connsiteY83" fmla="*/ 292893 h 504641"/>
              <a:gd name="connsiteX84" fmla="*/ 257898 w 517152"/>
              <a:gd name="connsiteY84" fmla="*/ 89298 h 504641"/>
              <a:gd name="connsiteX85" fmla="*/ 272487 w 517152"/>
              <a:gd name="connsiteY85" fmla="*/ 103887 h 504641"/>
              <a:gd name="connsiteX86" fmla="*/ 257898 w 517152"/>
              <a:gd name="connsiteY86" fmla="*/ 119264 h 504641"/>
              <a:gd name="connsiteX87" fmla="*/ 242521 w 517152"/>
              <a:gd name="connsiteY87" fmla="*/ 103887 h 504641"/>
              <a:gd name="connsiteX88" fmla="*/ 257898 w 517152"/>
              <a:gd name="connsiteY88" fmla="*/ 89298 h 504641"/>
              <a:gd name="connsiteX89" fmla="*/ 196980 w 517152"/>
              <a:gd name="connsiteY89" fmla="*/ 89298 h 504641"/>
              <a:gd name="connsiteX90" fmla="*/ 211761 w 517152"/>
              <a:gd name="connsiteY90" fmla="*/ 103887 h 504641"/>
              <a:gd name="connsiteX91" fmla="*/ 196980 w 517152"/>
              <a:gd name="connsiteY91" fmla="*/ 119264 h 504641"/>
              <a:gd name="connsiteX92" fmla="*/ 181800 w 517152"/>
              <a:gd name="connsiteY92" fmla="*/ 103887 h 504641"/>
              <a:gd name="connsiteX93" fmla="*/ 196980 w 517152"/>
              <a:gd name="connsiteY93" fmla="*/ 89298 h 504641"/>
              <a:gd name="connsiteX94" fmla="*/ 134073 w 517152"/>
              <a:gd name="connsiteY94" fmla="*/ 89298 h 504641"/>
              <a:gd name="connsiteX95" fmla="*/ 149253 w 517152"/>
              <a:gd name="connsiteY95" fmla="*/ 103887 h 504641"/>
              <a:gd name="connsiteX96" fmla="*/ 134073 w 517152"/>
              <a:gd name="connsiteY96" fmla="*/ 119264 h 504641"/>
              <a:gd name="connsiteX97" fmla="*/ 119292 w 517152"/>
              <a:gd name="connsiteY97" fmla="*/ 103887 h 504641"/>
              <a:gd name="connsiteX98" fmla="*/ 134073 w 517152"/>
              <a:gd name="connsiteY98" fmla="*/ 89298 h 504641"/>
              <a:gd name="connsiteX99" fmla="*/ 374112 w 517152"/>
              <a:gd name="connsiteY99" fmla="*/ 45456 h 504641"/>
              <a:gd name="connsiteX100" fmla="*/ 470715 w 517152"/>
              <a:gd name="connsiteY100" fmla="*/ 155971 h 504641"/>
              <a:gd name="connsiteX101" fmla="*/ 470715 w 517152"/>
              <a:gd name="connsiteY101" fmla="*/ 160019 h 504641"/>
              <a:gd name="connsiteX102" fmla="*/ 371271 w 517152"/>
              <a:gd name="connsiteY102" fmla="*/ 270937 h 504641"/>
              <a:gd name="connsiteX103" fmla="*/ 371271 w 517152"/>
              <a:gd name="connsiteY103" fmla="*/ 305751 h 504641"/>
              <a:gd name="connsiteX104" fmla="*/ 365182 w 517152"/>
              <a:gd name="connsiteY104" fmla="*/ 316276 h 504641"/>
              <a:gd name="connsiteX105" fmla="*/ 359906 w 517152"/>
              <a:gd name="connsiteY105" fmla="*/ 317490 h 504641"/>
              <a:gd name="connsiteX106" fmla="*/ 353005 w 517152"/>
              <a:gd name="connsiteY106" fmla="*/ 315062 h 504641"/>
              <a:gd name="connsiteX107" fmla="*/ 300645 w 517152"/>
              <a:gd name="connsiteY107" fmla="*/ 273366 h 504641"/>
              <a:gd name="connsiteX108" fmla="*/ 296180 w 517152"/>
              <a:gd name="connsiteY108" fmla="*/ 271747 h 504641"/>
              <a:gd name="connsiteX109" fmla="*/ 255590 w 517152"/>
              <a:gd name="connsiteY109" fmla="*/ 271747 h 504641"/>
              <a:gd name="connsiteX110" fmla="*/ 199171 w 517152"/>
              <a:gd name="connsiteY110" fmla="*/ 256769 h 504641"/>
              <a:gd name="connsiteX111" fmla="*/ 196329 w 517152"/>
              <a:gd name="connsiteY111" fmla="*/ 247053 h 504641"/>
              <a:gd name="connsiteX112" fmla="*/ 206477 w 517152"/>
              <a:gd name="connsiteY112" fmla="*/ 244219 h 504641"/>
              <a:gd name="connsiteX113" fmla="*/ 255590 w 517152"/>
              <a:gd name="connsiteY113" fmla="*/ 257578 h 504641"/>
              <a:gd name="connsiteX114" fmla="*/ 296180 w 517152"/>
              <a:gd name="connsiteY114" fmla="*/ 257578 h 504641"/>
              <a:gd name="connsiteX115" fmla="*/ 309574 w 517152"/>
              <a:gd name="connsiteY115" fmla="*/ 262031 h 504641"/>
              <a:gd name="connsiteX116" fmla="*/ 357064 w 517152"/>
              <a:gd name="connsiteY116" fmla="*/ 300084 h 504641"/>
              <a:gd name="connsiteX117" fmla="*/ 357064 w 517152"/>
              <a:gd name="connsiteY117" fmla="*/ 269318 h 504641"/>
              <a:gd name="connsiteX118" fmla="*/ 368429 w 517152"/>
              <a:gd name="connsiteY118" fmla="*/ 257173 h 504641"/>
              <a:gd name="connsiteX119" fmla="*/ 456509 w 517152"/>
              <a:gd name="connsiteY119" fmla="*/ 160019 h 504641"/>
              <a:gd name="connsiteX120" fmla="*/ 456509 w 517152"/>
              <a:gd name="connsiteY120" fmla="*/ 155971 h 504641"/>
              <a:gd name="connsiteX121" fmla="*/ 371677 w 517152"/>
              <a:gd name="connsiteY121" fmla="*/ 59625 h 504641"/>
              <a:gd name="connsiteX122" fmla="*/ 365588 w 517152"/>
              <a:gd name="connsiteY122" fmla="*/ 51529 h 504641"/>
              <a:gd name="connsiteX123" fmla="*/ 374112 w 517152"/>
              <a:gd name="connsiteY123" fmla="*/ 45456 h 504641"/>
              <a:gd name="connsiteX124" fmla="*/ 148914 w 517152"/>
              <a:gd name="connsiteY124" fmla="*/ 13763 h 504641"/>
              <a:gd name="connsiteX125" fmla="*/ 51717 w 517152"/>
              <a:gd name="connsiteY125" fmla="*/ 111728 h 504641"/>
              <a:gd name="connsiteX126" fmla="*/ 51717 w 517152"/>
              <a:gd name="connsiteY126" fmla="*/ 115372 h 504641"/>
              <a:gd name="connsiteX127" fmla="*/ 139194 w 517152"/>
              <a:gd name="connsiteY127" fmla="*/ 212122 h 504641"/>
              <a:gd name="connsiteX128" fmla="*/ 150534 w 517152"/>
              <a:gd name="connsiteY128" fmla="*/ 224671 h 504641"/>
              <a:gd name="connsiteX129" fmla="*/ 150534 w 517152"/>
              <a:gd name="connsiteY129" fmla="*/ 255437 h 504641"/>
              <a:gd name="connsiteX130" fmla="*/ 197918 w 517152"/>
              <a:gd name="connsiteY130" fmla="*/ 217384 h 504641"/>
              <a:gd name="connsiteX131" fmla="*/ 211283 w 517152"/>
              <a:gd name="connsiteY131" fmla="*/ 212931 h 504641"/>
              <a:gd name="connsiteX132" fmla="*/ 251782 w 517152"/>
              <a:gd name="connsiteY132" fmla="*/ 212931 h 504641"/>
              <a:gd name="connsiteX133" fmla="*/ 349384 w 517152"/>
              <a:gd name="connsiteY133" fmla="*/ 115372 h 504641"/>
              <a:gd name="connsiteX134" fmla="*/ 349384 w 517152"/>
              <a:gd name="connsiteY134" fmla="*/ 111728 h 504641"/>
              <a:gd name="connsiteX135" fmla="*/ 251782 w 517152"/>
              <a:gd name="connsiteY135" fmla="*/ 13763 h 504641"/>
              <a:gd name="connsiteX136" fmla="*/ 148914 w 517152"/>
              <a:gd name="connsiteY136" fmla="*/ 0 h 504641"/>
              <a:gd name="connsiteX137" fmla="*/ 251782 w 517152"/>
              <a:gd name="connsiteY137" fmla="*/ 0 h 504641"/>
              <a:gd name="connsiteX138" fmla="*/ 363559 w 517152"/>
              <a:gd name="connsiteY138" fmla="*/ 111728 h 504641"/>
              <a:gd name="connsiteX139" fmla="*/ 363559 w 517152"/>
              <a:gd name="connsiteY139" fmla="*/ 115372 h 504641"/>
              <a:gd name="connsiteX140" fmla="*/ 251782 w 517152"/>
              <a:gd name="connsiteY140" fmla="*/ 227100 h 504641"/>
              <a:gd name="connsiteX141" fmla="*/ 211283 w 517152"/>
              <a:gd name="connsiteY141" fmla="*/ 227100 h 504641"/>
              <a:gd name="connsiteX142" fmla="*/ 206828 w 517152"/>
              <a:gd name="connsiteY142" fmla="*/ 228719 h 504641"/>
              <a:gd name="connsiteX143" fmla="*/ 154584 w 517152"/>
              <a:gd name="connsiteY143" fmla="*/ 270415 h 504641"/>
              <a:gd name="connsiteX144" fmla="*/ 147699 w 517152"/>
              <a:gd name="connsiteY144" fmla="*/ 272843 h 504641"/>
              <a:gd name="connsiteX145" fmla="*/ 142839 w 517152"/>
              <a:gd name="connsiteY145" fmla="*/ 271629 h 504641"/>
              <a:gd name="connsiteX146" fmla="*/ 136360 w 517152"/>
              <a:gd name="connsiteY146" fmla="*/ 261509 h 504641"/>
              <a:gd name="connsiteX147" fmla="*/ 136360 w 517152"/>
              <a:gd name="connsiteY147" fmla="*/ 226695 h 504641"/>
              <a:gd name="connsiteX148" fmla="*/ 37137 w 517152"/>
              <a:gd name="connsiteY148" fmla="*/ 115372 h 504641"/>
              <a:gd name="connsiteX149" fmla="*/ 37137 w 517152"/>
              <a:gd name="connsiteY149" fmla="*/ 111728 h 504641"/>
              <a:gd name="connsiteX150" fmla="*/ 148914 w 517152"/>
              <a:gd name="connsiteY150" fmla="*/ 0 h 504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517152" h="504641">
                <a:moveTo>
                  <a:pt x="375077" y="398262"/>
                </a:moveTo>
                <a:lnTo>
                  <a:pt x="386006" y="398262"/>
                </a:lnTo>
                <a:cubicBezTo>
                  <a:pt x="391673" y="398262"/>
                  <a:pt x="397339" y="401522"/>
                  <a:pt x="400173" y="406818"/>
                </a:cubicBezTo>
                <a:lnTo>
                  <a:pt x="409483" y="422708"/>
                </a:lnTo>
                <a:cubicBezTo>
                  <a:pt x="411911" y="427190"/>
                  <a:pt x="416364" y="429635"/>
                  <a:pt x="421221" y="429635"/>
                </a:cubicBezTo>
                <a:cubicBezTo>
                  <a:pt x="426078" y="429635"/>
                  <a:pt x="430531" y="427190"/>
                  <a:pt x="432959" y="422708"/>
                </a:cubicBezTo>
                <a:lnTo>
                  <a:pt x="442269" y="406818"/>
                </a:lnTo>
                <a:cubicBezTo>
                  <a:pt x="445103" y="401522"/>
                  <a:pt x="450769" y="398262"/>
                  <a:pt x="456436" y="398262"/>
                </a:cubicBezTo>
                <a:lnTo>
                  <a:pt x="467770" y="398262"/>
                </a:lnTo>
                <a:cubicBezTo>
                  <a:pt x="490437" y="398670"/>
                  <a:pt x="510271" y="417412"/>
                  <a:pt x="512295" y="440636"/>
                </a:cubicBezTo>
                <a:lnTo>
                  <a:pt x="517152" y="496862"/>
                </a:lnTo>
                <a:cubicBezTo>
                  <a:pt x="517152" y="500936"/>
                  <a:pt x="514724" y="504603"/>
                  <a:pt x="510676" y="504603"/>
                </a:cubicBezTo>
                <a:cubicBezTo>
                  <a:pt x="506628" y="505011"/>
                  <a:pt x="503390" y="502159"/>
                  <a:pt x="502985" y="498084"/>
                </a:cubicBezTo>
                <a:lnTo>
                  <a:pt x="498128" y="442265"/>
                </a:lnTo>
                <a:cubicBezTo>
                  <a:pt x="496509" y="425968"/>
                  <a:pt x="483151" y="412930"/>
                  <a:pt x="467770" y="412930"/>
                </a:cubicBezTo>
                <a:lnTo>
                  <a:pt x="456436" y="412930"/>
                </a:lnTo>
                <a:cubicBezTo>
                  <a:pt x="455222" y="412930"/>
                  <a:pt x="454817" y="413337"/>
                  <a:pt x="454412" y="414152"/>
                </a:cubicBezTo>
                <a:lnTo>
                  <a:pt x="445507" y="430042"/>
                </a:lnTo>
                <a:cubicBezTo>
                  <a:pt x="440245" y="438599"/>
                  <a:pt x="431340" y="443895"/>
                  <a:pt x="421221" y="443895"/>
                </a:cubicBezTo>
                <a:cubicBezTo>
                  <a:pt x="411102" y="443895"/>
                  <a:pt x="402197" y="438599"/>
                  <a:pt x="397339" y="430042"/>
                </a:cubicBezTo>
                <a:lnTo>
                  <a:pt x="387625" y="414152"/>
                </a:lnTo>
                <a:cubicBezTo>
                  <a:pt x="387625" y="413337"/>
                  <a:pt x="386815" y="412930"/>
                  <a:pt x="386006" y="412930"/>
                </a:cubicBezTo>
                <a:lnTo>
                  <a:pt x="375077" y="412930"/>
                </a:lnTo>
                <a:cubicBezTo>
                  <a:pt x="362934" y="412930"/>
                  <a:pt x="351600" y="418227"/>
                  <a:pt x="344314" y="427598"/>
                </a:cubicBezTo>
                <a:lnTo>
                  <a:pt x="337838" y="435746"/>
                </a:lnTo>
                <a:cubicBezTo>
                  <a:pt x="333385" y="441451"/>
                  <a:pt x="311527" y="478120"/>
                  <a:pt x="298170" y="501344"/>
                </a:cubicBezTo>
                <a:cubicBezTo>
                  <a:pt x="296956" y="503381"/>
                  <a:pt x="294527" y="504603"/>
                  <a:pt x="292098" y="504603"/>
                </a:cubicBezTo>
                <a:cubicBezTo>
                  <a:pt x="290884" y="504603"/>
                  <a:pt x="289265" y="504603"/>
                  <a:pt x="288051" y="503788"/>
                </a:cubicBezTo>
                <a:cubicBezTo>
                  <a:pt x="284812" y="501751"/>
                  <a:pt x="283598" y="497270"/>
                  <a:pt x="285622" y="494010"/>
                </a:cubicBezTo>
                <a:cubicBezTo>
                  <a:pt x="289265" y="487898"/>
                  <a:pt x="320028" y="434932"/>
                  <a:pt x="326909" y="426783"/>
                </a:cubicBezTo>
                <a:lnTo>
                  <a:pt x="332980" y="418634"/>
                </a:lnTo>
                <a:cubicBezTo>
                  <a:pt x="343504" y="405596"/>
                  <a:pt x="358481" y="398262"/>
                  <a:pt x="375077" y="398262"/>
                </a:cubicBezTo>
                <a:close/>
                <a:moveTo>
                  <a:pt x="49015" y="398262"/>
                </a:moveTo>
                <a:lnTo>
                  <a:pt x="60754" y="398262"/>
                </a:lnTo>
                <a:cubicBezTo>
                  <a:pt x="66421" y="398262"/>
                  <a:pt x="72087" y="401522"/>
                  <a:pt x="74516" y="406818"/>
                </a:cubicBezTo>
                <a:lnTo>
                  <a:pt x="84231" y="422708"/>
                </a:lnTo>
                <a:cubicBezTo>
                  <a:pt x="86659" y="427190"/>
                  <a:pt x="91112" y="429635"/>
                  <a:pt x="95969" y="429635"/>
                </a:cubicBezTo>
                <a:cubicBezTo>
                  <a:pt x="100826" y="429635"/>
                  <a:pt x="104874" y="427190"/>
                  <a:pt x="107303" y="422708"/>
                </a:cubicBezTo>
                <a:lnTo>
                  <a:pt x="116612" y="406818"/>
                </a:lnTo>
                <a:cubicBezTo>
                  <a:pt x="119851" y="401522"/>
                  <a:pt x="125113" y="398262"/>
                  <a:pt x="131184" y="398262"/>
                </a:cubicBezTo>
                <a:lnTo>
                  <a:pt x="142113" y="398262"/>
                </a:lnTo>
                <a:cubicBezTo>
                  <a:pt x="158304" y="398262"/>
                  <a:pt x="173686" y="405596"/>
                  <a:pt x="183805" y="418634"/>
                </a:cubicBezTo>
                <a:lnTo>
                  <a:pt x="190281" y="426783"/>
                </a:lnTo>
                <a:cubicBezTo>
                  <a:pt x="196758" y="434932"/>
                  <a:pt x="227925" y="487898"/>
                  <a:pt x="231163" y="494010"/>
                </a:cubicBezTo>
                <a:cubicBezTo>
                  <a:pt x="233187" y="497270"/>
                  <a:pt x="231973" y="501751"/>
                  <a:pt x="228735" y="503788"/>
                </a:cubicBezTo>
                <a:cubicBezTo>
                  <a:pt x="227520" y="504603"/>
                  <a:pt x="226306" y="504603"/>
                  <a:pt x="225092" y="504603"/>
                </a:cubicBezTo>
                <a:cubicBezTo>
                  <a:pt x="222663" y="504603"/>
                  <a:pt x="220234" y="503381"/>
                  <a:pt x="219020" y="501344"/>
                </a:cubicBezTo>
                <a:cubicBezTo>
                  <a:pt x="205258" y="478120"/>
                  <a:pt x="183400" y="441451"/>
                  <a:pt x="178948" y="435746"/>
                </a:cubicBezTo>
                <a:lnTo>
                  <a:pt x="172471" y="427598"/>
                </a:lnTo>
                <a:cubicBezTo>
                  <a:pt x="165185" y="418227"/>
                  <a:pt x="153852" y="412930"/>
                  <a:pt x="142113" y="412930"/>
                </a:cubicBezTo>
                <a:lnTo>
                  <a:pt x="131184" y="412930"/>
                </a:lnTo>
                <a:cubicBezTo>
                  <a:pt x="130375" y="412930"/>
                  <a:pt x="129565" y="413337"/>
                  <a:pt x="129160" y="414152"/>
                </a:cubicBezTo>
                <a:lnTo>
                  <a:pt x="119851" y="430042"/>
                </a:lnTo>
                <a:cubicBezTo>
                  <a:pt x="114589" y="438599"/>
                  <a:pt x="106088" y="443895"/>
                  <a:pt x="95969" y="443895"/>
                </a:cubicBezTo>
                <a:cubicBezTo>
                  <a:pt x="85850" y="443895"/>
                  <a:pt x="76945" y="438599"/>
                  <a:pt x="71683" y="430042"/>
                </a:cubicBezTo>
                <a:lnTo>
                  <a:pt x="62373" y="414152"/>
                </a:lnTo>
                <a:cubicBezTo>
                  <a:pt x="61968" y="413337"/>
                  <a:pt x="61159" y="412930"/>
                  <a:pt x="60754" y="412930"/>
                </a:cubicBezTo>
                <a:lnTo>
                  <a:pt x="49420" y="412930"/>
                </a:lnTo>
                <a:cubicBezTo>
                  <a:pt x="33634" y="412930"/>
                  <a:pt x="20276" y="425968"/>
                  <a:pt x="19062" y="442265"/>
                </a:cubicBezTo>
                <a:lnTo>
                  <a:pt x="14205" y="498084"/>
                </a:lnTo>
                <a:cubicBezTo>
                  <a:pt x="13800" y="502159"/>
                  <a:pt x="10562" y="505011"/>
                  <a:pt x="6514" y="504603"/>
                </a:cubicBezTo>
                <a:cubicBezTo>
                  <a:pt x="2466" y="504603"/>
                  <a:pt x="-367" y="500936"/>
                  <a:pt x="38" y="496862"/>
                </a:cubicBezTo>
                <a:lnTo>
                  <a:pt x="4490" y="440636"/>
                </a:lnTo>
                <a:cubicBezTo>
                  <a:pt x="6919" y="417412"/>
                  <a:pt x="26348" y="398670"/>
                  <a:pt x="49015" y="398262"/>
                </a:cubicBezTo>
                <a:close/>
                <a:moveTo>
                  <a:pt x="420221" y="307133"/>
                </a:moveTo>
                <a:cubicBezTo>
                  <a:pt x="399146" y="307133"/>
                  <a:pt x="382125" y="324627"/>
                  <a:pt x="382125" y="345375"/>
                </a:cubicBezTo>
                <a:cubicBezTo>
                  <a:pt x="382125" y="366531"/>
                  <a:pt x="399146" y="383618"/>
                  <a:pt x="420221" y="383618"/>
                </a:cubicBezTo>
                <a:cubicBezTo>
                  <a:pt x="441295" y="383618"/>
                  <a:pt x="458316" y="366531"/>
                  <a:pt x="458316" y="345375"/>
                </a:cubicBezTo>
                <a:cubicBezTo>
                  <a:pt x="458316" y="324627"/>
                  <a:pt x="441295" y="307133"/>
                  <a:pt x="420221" y="307133"/>
                </a:cubicBezTo>
                <a:close/>
                <a:moveTo>
                  <a:pt x="95181" y="307133"/>
                </a:moveTo>
                <a:cubicBezTo>
                  <a:pt x="73702" y="307133"/>
                  <a:pt x="56681" y="324627"/>
                  <a:pt x="56681" y="345375"/>
                </a:cubicBezTo>
                <a:cubicBezTo>
                  <a:pt x="56681" y="366531"/>
                  <a:pt x="73702" y="383618"/>
                  <a:pt x="95181" y="383618"/>
                </a:cubicBezTo>
                <a:cubicBezTo>
                  <a:pt x="116256" y="383618"/>
                  <a:pt x="133277" y="366531"/>
                  <a:pt x="133277" y="345375"/>
                </a:cubicBezTo>
                <a:cubicBezTo>
                  <a:pt x="133277" y="324627"/>
                  <a:pt x="116256" y="307133"/>
                  <a:pt x="95181" y="307133"/>
                </a:cubicBezTo>
                <a:close/>
                <a:moveTo>
                  <a:pt x="420221" y="292893"/>
                </a:moveTo>
                <a:cubicBezTo>
                  <a:pt x="448995" y="292893"/>
                  <a:pt x="472501" y="316083"/>
                  <a:pt x="472501" y="345375"/>
                </a:cubicBezTo>
                <a:cubicBezTo>
                  <a:pt x="472501" y="374261"/>
                  <a:pt x="448995" y="397857"/>
                  <a:pt x="420221" y="397857"/>
                </a:cubicBezTo>
                <a:cubicBezTo>
                  <a:pt x="391446" y="397857"/>
                  <a:pt x="367535" y="374261"/>
                  <a:pt x="367535" y="345375"/>
                </a:cubicBezTo>
                <a:cubicBezTo>
                  <a:pt x="367535" y="316083"/>
                  <a:pt x="391446" y="292893"/>
                  <a:pt x="420221" y="292893"/>
                </a:cubicBezTo>
                <a:close/>
                <a:moveTo>
                  <a:pt x="95181" y="292893"/>
                </a:moveTo>
                <a:cubicBezTo>
                  <a:pt x="123551" y="292893"/>
                  <a:pt x="147462" y="316083"/>
                  <a:pt x="147462" y="345375"/>
                </a:cubicBezTo>
                <a:cubicBezTo>
                  <a:pt x="147462" y="374261"/>
                  <a:pt x="123551" y="397857"/>
                  <a:pt x="95181" y="397857"/>
                </a:cubicBezTo>
                <a:cubicBezTo>
                  <a:pt x="66002" y="397857"/>
                  <a:pt x="42496" y="374261"/>
                  <a:pt x="42496" y="345375"/>
                </a:cubicBezTo>
                <a:cubicBezTo>
                  <a:pt x="42496" y="316083"/>
                  <a:pt x="66002" y="292893"/>
                  <a:pt x="95181" y="292893"/>
                </a:cubicBezTo>
                <a:close/>
                <a:moveTo>
                  <a:pt x="257898" y="89298"/>
                </a:moveTo>
                <a:cubicBezTo>
                  <a:pt x="265784" y="89298"/>
                  <a:pt x="272487" y="95607"/>
                  <a:pt x="272487" y="103887"/>
                </a:cubicBezTo>
                <a:cubicBezTo>
                  <a:pt x="272487" y="112167"/>
                  <a:pt x="265784" y="119264"/>
                  <a:pt x="257898" y="119264"/>
                </a:cubicBezTo>
                <a:cubicBezTo>
                  <a:pt x="249618" y="119264"/>
                  <a:pt x="242521" y="112167"/>
                  <a:pt x="242521" y="103887"/>
                </a:cubicBezTo>
                <a:cubicBezTo>
                  <a:pt x="242521" y="95607"/>
                  <a:pt x="249618" y="89298"/>
                  <a:pt x="257898" y="89298"/>
                </a:cubicBezTo>
                <a:close/>
                <a:moveTo>
                  <a:pt x="196980" y="89298"/>
                </a:moveTo>
                <a:cubicBezTo>
                  <a:pt x="205369" y="89298"/>
                  <a:pt x="211761" y="95607"/>
                  <a:pt x="211761" y="103887"/>
                </a:cubicBezTo>
                <a:cubicBezTo>
                  <a:pt x="211761" y="112167"/>
                  <a:pt x="205369" y="119264"/>
                  <a:pt x="196980" y="119264"/>
                </a:cubicBezTo>
                <a:cubicBezTo>
                  <a:pt x="188591" y="119264"/>
                  <a:pt x="181800" y="112167"/>
                  <a:pt x="181800" y="103887"/>
                </a:cubicBezTo>
                <a:cubicBezTo>
                  <a:pt x="181800" y="95607"/>
                  <a:pt x="188591" y="89298"/>
                  <a:pt x="196980" y="89298"/>
                </a:cubicBezTo>
                <a:close/>
                <a:moveTo>
                  <a:pt x="134073" y="89298"/>
                </a:moveTo>
                <a:cubicBezTo>
                  <a:pt x="142461" y="89298"/>
                  <a:pt x="149253" y="95607"/>
                  <a:pt x="149253" y="103887"/>
                </a:cubicBezTo>
                <a:cubicBezTo>
                  <a:pt x="149253" y="112167"/>
                  <a:pt x="142461" y="119264"/>
                  <a:pt x="134073" y="119264"/>
                </a:cubicBezTo>
                <a:cubicBezTo>
                  <a:pt x="125684" y="119264"/>
                  <a:pt x="119292" y="112167"/>
                  <a:pt x="119292" y="103887"/>
                </a:cubicBezTo>
                <a:cubicBezTo>
                  <a:pt x="119292" y="95607"/>
                  <a:pt x="125684" y="89298"/>
                  <a:pt x="134073" y="89298"/>
                </a:cubicBezTo>
                <a:close/>
                <a:moveTo>
                  <a:pt x="374112" y="45456"/>
                </a:moveTo>
                <a:cubicBezTo>
                  <a:pt x="428908" y="52743"/>
                  <a:pt x="470715" y="100511"/>
                  <a:pt x="470715" y="155971"/>
                </a:cubicBezTo>
                <a:lnTo>
                  <a:pt x="470715" y="160019"/>
                </a:lnTo>
                <a:cubicBezTo>
                  <a:pt x="470715" y="217097"/>
                  <a:pt x="428096" y="264460"/>
                  <a:pt x="371271" y="270937"/>
                </a:cubicBezTo>
                <a:lnTo>
                  <a:pt x="371271" y="305751"/>
                </a:lnTo>
                <a:cubicBezTo>
                  <a:pt x="371271" y="310609"/>
                  <a:pt x="368835" y="314252"/>
                  <a:pt x="365182" y="316276"/>
                </a:cubicBezTo>
                <a:cubicBezTo>
                  <a:pt x="363153" y="317086"/>
                  <a:pt x="361935" y="317490"/>
                  <a:pt x="359906" y="317490"/>
                </a:cubicBezTo>
                <a:cubicBezTo>
                  <a:pt x="357470" y="317490"/>
                  <a:pt x="355035" y="316681"/>
                  <a:pt x="353005" y="315062"/>
                </a:cubicBezTo>
                <a:lnTo>
                  <a:pt x="300645" y="273366"/>
                </a:lnTo>
                <a:cubicBezTo>
                  <a:pt x="299427" y="272152"/>
                  <a:pt x="297803" y="271747"/>
                  <a:pt x="296180" y="271747"/>
                </a:cubicBezTo>
                <a:lnTo>
                  <a:pt x="255590" y="271747"/>
                </a:lnTo>
                <a:cubicBezTo>
                  <a:pt x="235701" y="271747"/>
                  <a:pt x="216218" y="266484"/>
                  <a:pt x="199171" y="256769"/>
                </a:cubicBezTo>
                <a:cubicBezTo>
                  <a:pt x="195518" y="254745"/>
                  <a:pt x="194300" y="249887"/>
                  <a:pt x="196329" y="247053"/>
                </a:cubicBezTo>
                <a:cubicBezTo>
                  <a:pt x="198359" y="243410"/>
                  <a:pt x="202824" y="242195"/>
                  <a:pt x="206477" y="244219"/>
                </a:cubicBezTo>
                <a:cubicBezTo>
                  <a:pt x="221089" y="252721"/>
                  <a:pt x="238137" y="257578"/>
                  <a:pt x="255590" y="257578"/>
                </a:cubicBezTo>
                <a:lnTo>
                  <a:pt x="296180" y="257578"/>
                </a:lnTo>
                <a:cubicBezTo>
                  <a:pt x="301051" y="257578"/>
                  <a:pt x="305921" y="259198"/>
                  <a:pt x="309574" y="262031"/>
                </a:cubicBezTo>
                <a:lnTo>
                  <a:pt x="357064" y="300084"/>
                </a:lnTo>
                <a:lnTo>
                  <a:pt x="357064" y="269318"/>
                </a:lnTo>
                <a:cubicBezTo>
                  <a:pt x="357064" y="263246"/>
                  <a:pt x="361935" y="257578"/>
                  <a:pt x="368429" y="257173"/>
                </a:cubicBezTo>
                <a:cubicBezTo>
                  <a:pt x="418760" y="251911"/>
                  <a:pt x="456509" y="210215"/>
                  <a:pt x="456509" y="160019"/>
                </a:cubicBezTo>
                <a:lnTo>
                  <a:pt x="456509" y="155971"/>
                </a:lnTo>
                <a:cubicBezTo>
                  <a:pt x="456509" y="107393"/>
                  <a:pt x="419978" y="65697"/>
                  <a:pt x="371677" y="59625"/>
                </a:cubicBezTo>
                <a:cubicBezTo>
                  <a:pt x="368023" y="58815"/>
                  <a:pt x="365182" y="55172"/>
                  <a:pt x="365588" y="51529"/>
                </a:cubicBezTo>
                <a:cubicBezTo>
                  <a:pt x="365994" y="47885"/>
                  <a:pt x="370053" y="44647"/>
                  <a:pt x="374112" y="45456"/>
                </a:cubicBezTo>
                <a:close/>
                <a:moveTo>
                  <a:pt x="148914" y="13763"/>
                </a:moveTo>
                <a:cubicBezTo>
                  <a:pt x="95456" y="13763"/>
                  <a:pt x="51717" y="57888"/>
                  <a:pt x="51717" y="111728"/>
                </a:cubicBezTo>
                <a:lnTo>
                  <a:pt x="51717" y="115372"/>
                </a:lnTo>
                <a:cubicBezTo>
                  <a:pt x="51717" y="165568"/>
                  <a:pt x="89381" y="207669"/>
                  <a:pt x="139194" y="212122"/>
                </a:cubicBezTo>
                <a:cubicBezTo>
                  <a:pt x="145674" y="213336"/>
                  <a:pt x="150534" y="218194"/>
                  <a:pt x="150534" y="224671"/>
                </a:cubicBezTo>
                <a:lnTo>
                  <a:pt x="150534" y="255437"/>
                </a:lnTo>
                <a:lnTo>
                  <a:pt x="197918" y="217384"/>
                </a:lnTo>
                <a:cubicBezTo>
                  <a:pt x="201563" y="214551"/>
                  <a:pt x="206423" y="212931"/>
                  <a:pt x="211283" y="212931"/>
                </a:cubicBezTo>
                <a:lnTo>
                  <a:pt x="251782" y="212931"/>
                </a:lnTo>
                <a:cubicBezTo>
                  <a:pt x="305645" y="212931"/>
                  <a:pt x="349384" y="168807"/>
                  <a:pt x="349384" y="115372"/>
                </a:cubicBezTo>
                <a:lnTo>
                  <a:pt x="349384" y="111728"/>
                </a:lnTo>
                <a:cubicBezTo>
                  <a:pt x="349384" y="57888"/>
                  <a:pt x="305645" y="13763"/>
                  <a:pt x="251782" y="13763"/>
                </a:cubicBezTo>
                <a:close/>
                <a:moveTo>
                  <a:pt x="148914" y="0"/>
                </a:moveTo>
                <a:lnTo>
                  <a:pt x="251782" y="0"/>
                </a:lnTo>
                <a:cubicBezTo>
                  <a:pt x="313340" y="0"/>
                  <a:pt x="363559" y="50197"/>
                  <a:pt x="363559" y="111728"/>
                </a:cubicBezTo>
                <a:lnTo>
                  <a:pt x="363559" y="115372"/>
                </a:lnTo>
                <a:cubicBezTo>
                  <a:pt x="363559" y="177308"/>
                  <a:pt x="313340" y="227100"/>
                  <a:pt x="251782" y="227100"/>
                </a:cubicBezTo>
                <a:lnTo>
                  <a:pt x="211283" y="227100"/>
                </a:lnTo>
                <a:cubicBezTo>
                  <a:pt x="209258" y="227100"/>
                  <a:pt x="208043" y="227909"/>
                  <a:pt x="206828" y="228719"/>
                </a:cubicBezTo>
                <a:lnTo>
                  <a:pt x="154584" y="270415"/>
                </a:lnTo>
                <a:cubicBezTo>
                  <a:pt x="152559" y="272034"/>
                  <a:pt x="150129" y="272843"/>
                  <a:pt x="147699" y="272843"/>
                </a:cubicBezTo>
                <a:cubicBezTo>
                  <a:pt x="145674" y="272843"/>
                  <a:pt x="144054" y="272439"/>
                  <a:pt x="142839" y="271629"/>
                </a:cubicBezTo>
                <a:cubicBezTo>
                  <a:pt x="138789" y="269605"/>
                  <a:pt x="136360" y="265557"/>
                  <a:pt x="136360" y="261509"/>
                </a:cubicBezTo>
                <a:lnTo>
                  <a:pt x="136360" y="226695"/>
                </a:lnTo>
                <a:cubicBezTo>
                  <a:pt x="79661" y="219813"/>
                  <a:pt x="37137" y="172450"/>
                  <a:pt x="37137" y="115372"/>
                </a:cubicBezTo>
                <a:lnTo>
                  <a:pt x="37137" y="111728"/>
                </a:lnTo>
                <a:cubicBezTo>
                  <a:pt x="37137" y="50197"/>
                  <a:pt x="87356" y="0"/>
                  <a:pt x="148914" y="0"/>
                </a:cubicBezTo>
                <a:close/>
              </a:path>
            </a:pathLst>
          </a:custGeom>
          <a:solidFill>
            <a:srgbClr val="30351E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725" dirty="0">
              <a:latin typeface="Poppins" pitchFamily="2" charset="77"/>
            </a:endParaRPr>
          </a:p>
        </p:txBody>
      </p:sp>
      <p:sp>
        <p:nvSpPr>
          <p:cNvPr id="70" name="Freeform 38">
            <a:extLst>
              <a:ext uri="{FF2B5EF4-FFF2-40B4-BE49-F238E27FC236}">
                <a16:creationId xmlns:a16="http://schemas.microsoft.com/office/drawing/2014/main" id="{C8A20D27-F0F0-4CC7-8AC9-B62B87034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7688" y="4585320"/>
            <a:ext cx="955133" cy="644873"/>
          </a:xfrm>
          <a:custGeom>
            <a:avLst/>
            <a:gdLst>
              <a:gd name="connsiteX0" fmla="*/ 322162 w 555022"/>
              <a:gd name="connsiteY0" fmla="*/ 301823 h 380000"/>
              <a:gd name="connsiteX1" fmla="*/ 335357 w 555022"/>
              <a:gd name="connsiteY1" fmla="*/ 315018 h 380000"/>
              <a:gd name="connsiteX2" fmla="*/ 322162 w 555022"/>
              <a:gd name="connsiteY2" fmla="*/ 328213 h 380000"/>
              <a:gd name="connsiteX3" fmla="*/ 308967 w 555022"/>
              <a:gd name="connsiteY3" fmla="*/ 315018 h 380000"/>
              <a:gd name="connsiteX4" fmla="*/ 322162 w 555022"/>
              <a:gd name="connsiteY4" fmla="*/ 301823 h 380000"/>
              <a:gd name="connsiteX5" fmla="*/ 150006 w 555022"/>
              <a:gd name="connsiteY5" fmla="*/ 237382 h 380000"/>
              <a:gd name="connsiteX6" fmla="*/ 156898 w 555022"/>
              <a:gd name="connsiteY6" fmla="*/ 249502 h 380000"/>
              <a:gd name="connsiteX7" fmla="*/ 165006 w 555022"/>
              <a:gd name="connsiteY7" fmla="*/ 237382 h 380000"/>
              <a:gd name="connsiteX8" fmla="*/ 144330 w 555022"/>
              <a:gd name="connsiteY8" fmla="*/ 223241 h 380000"/>
              <a:gd name="connsiteX9" fmla="*/ 169061 w 555022"/>
              <a:gd name="connsiteY9" fmla="*/ 223241 h 380000"/>
              <a:gd name="connsiteX10" fmla="*/ 201494 w 555022"/>
              <a:gd name="connsiteY10" fmla="*/ 229705 h 380000"/>
              <a:gd name="connsiteX11" fmla="*/ 234333 w 555022"/>
              <a:gd name="connsiteY11" fmla="*/ 242230 h 380000"/>
              <a:gd name="connsiteX12" fmla="*/ 250956 w 555022"/>
              <a:gd name="connsiteY12" fmla="*/ 254755 h 380000"/>
              <a:gd name="connsiteX13" fmla="*/ 250145 w 555022"/>
              <a:gd name="connsiteY13" fmla="*/ 264855 h 380000"/>
              <a:gd name="connsiteX14" fmla="*/ 240009 w 555022"/>
              <a:gd name="connsiteY14" fmla="*/ 264047 h 380000"/>
              <a:gd name="connsiteX15" fmla="*/ 229063 w 555022"/>
              <a:gd name="connsiteY15" fmla="*/ 255563 h 380000"/>
              <a:gd name="connsiteX16" fmla="*/ 196224 w 555022"/>
              <a:gd name="connsiteY16" fmla="*/ 242634 h 380000"/>
              <a:gd name="connsiteX17" fmla="*/ 181223 w 555022"/>
              <a:gd name="connsiteY17" fmla="*/ 238594 h 380000"/>
              <a:gd name="connsiteX18" fmla="*/ 167034 w 555022"/>
              <a:gd name="connsiteY18" fmla="*/ 260411 h 380000"/>
              <a:gd name="connsiteX19" fmla="*/ 166628 w 555022"/>
              <a:gd name="connsiteY19" fmla="*/ 261219 h 380000"/>
              <a:gd name="connsiteX20" fmla="*/ 156898 w 555022"/>
              <a:gd name="connsiteY20" fmla="*/ 265663 h 380000"/>
              <a:gd name="connsiteX21" fmla="*/ 146762 w 555022"/>
              <a:gd name="connsiteY21" fmla="*/ 261219 h 380000"/>
              <a:gd name="connsiteX22" fmla="*/ 146762 w 555022"/>
              <a:gd name="connsiteY22" fmla="*/ 260411 h 380000"/>
              <a:gd name="connsiteX23" fmla="*/ 133789 w 555022"/>
              <a:gd name="connsiteY23" fmla="*/ 238594 h 380000"/>
              <a:gd name="connsiteX24" fmla="*/ 117572 w 555022"/>
              <a:gd name="connsiteY24" fmla="*/ 242634 h 380000"/>
              <a:gd name="connsiteX25" fmla="*/ 84733 w 555022"/>
              <a:gd name="connsiteY25" fmla="*/ 255563 h 380000"/>
              <a:gd name="connsiteX26" fmla="*/ 61624 w 555022"/>
              <a:gd name="connsiteY26" fmla="*/ 276167 h 380000"/>
              <a:gd name="connsiteX27" fmla="*/ 60002 w 555022"/>
              <a:gd name="connsiteY27" fmla="*/ 283036 h 380000"/>
              <a:gd name="connsiteX28" fmla="*/ 60002 w 555022"/>
              <a:gd name="connsiteY28" fmla="*/ 365859 h 380000"/>
              <a:gd name="connsiteX29" fmla="*/ 149195 w 555022"/>
              <a:gd name="connsiteY29" fmla="*/ 365859 h 380000"/>
              <a:gd name="connsiteX30" fmla="*/ 111896 w 555022"/>
              <a:gd name="connsiteY30" fmla="*/ 331518 h 380000"/>
              <a:gd name="connsiteX31" fmla="*/ 107031 w 555022"/>
              <a:gd name="connsiteY31" fmla="*/ 331518 h 380000"/>
              <a:gd name="connsiteX32" fmla="*/ 99734 w 555022"/>
              <a:gd name="connsiteY32" fmla="*/ 324246 h 380000"/>
              <a:gd name="connsiteX33" fmla="*/ 99734 w 555022"/>
              <a:gd name="connsiteY33" fmla="*/ 290308 h 380000"/>
              <a:gd name="connsiteX34" fmla="*/ 107031 w 555022"/>
              <a:gd name="connsiteY34" fmla="*/ 283440 h 380000"/>
              <a:gd name="connsiteX35" fmla="*/ 113923 w 555022"/>
              <a:gd name="connsiteY35" fmla="*/ 290308 h 380000"/>
              <a:gd name="connsiteX36" fmla="*/ 113923 w 555022"/>
              <a:gd name="connsiteY36" fmla="*/ 317377 h 380000"/>
              <a:gd name="connsiteX37" fmla="*/ 162979 w 555022"/>
              <a:gd name="connsiteY37" fmla="*/ 365859 h 380000"/>
              <a:gd name="connsiteX38" fmla="*/ 366095 w 555022"/>
              <a:gd name="connsiteY38" fmla="*/ 365859 h 380000"/>
              <a:gd name="connsiteX39" fmla="*/ 381501 w 555022"/>
              <a:gd name="connsiteY39" fmla="*/ 293136 h 380000"/>
              <a:gd name="connsiteX40" fmla="*/ 379474 w 555022"/>
              <a:gd name="connsiteY40" fmla="*/ 285864 h 380000"/>
              <a:gd name="connsiteX41" fmla="*/ 372582 w 555022"/>
              <a:gd name="connsiteY41" fmla="*/ 282632 h 380000"/>
              <a:gd name="connsiteX42" fmla="*/ 275281 w 555022"/>
              <a:gd name="connsiteY42" fmla="*/ 282228 h 380000"/>
              <a:gd name="connsiteX43" fmla="*/ 266362 w 555022"/>
              <a:gd name="connsiteY43" fmla="*/ 289500 h 380000"/>
              <a:gd name="connsiteX44" fmla="*/ 254605 w 555022"/>
              <a:gd name="connsiteY44" fmla="*/ 342426 h 380000"/>
              <a:gd name="connsiteX45" fmla="*/ 247712 w 555022"/>
              <a:gd name="connsiteY45" fmla="*/ 348083 h 380000"/>
              <a:gd name="connsiteX46" fmla="*/ 188926 w 555022"/>
              <a:gd name="connsiteY46" fmla="*/ 347679 h 380000"/>
              <a:gd name="connsiteX47" fmla="*/ 181629 w 555022"/>
              <a:gd name="connsiteY47" fmla="*/ 340406 h 380000"/>
              <a:gd name="connsiteX48" fmla="*/ 188926 w 555022"/>
              <a:gd name="connsiteY48" fmla="*/ 333538 h 380000"/>
              <a:gd name="connsiteX49" fmla="*/ 242442 w 555022"/>
              <a:gd name="connsiteY49" fmla="*/ 333942 h 380000"/>
              <a:gd name="connsiteX50" fmla="*/ 252172 w 555022"/>
              <a:gd name="connsiteY50" fmla="*/ 286268 h 380000"/>
              <a:gd name="connsiteX51" fmla="*/ 275281 w 555022"/>
              <a:gd name="connsiteY51" fmla="*/ 267683 h 380000"/>
              <a:gd name="connsiteX52" fmla="*/ 372582 w 555022"/>
              <a:gd name="connsiteY52" fmla="*/ 268087 h 380000"/>
              <a:gd name="connsiteX53" fmla="*/ 390826 w 555022"/>
              <a:gd name="connsiteY53" fmla="*/ 276976 h 380000"/>
              <a:gd name="connsiteX54" fmla="*/ 395286 w 555022"/>
              <a:gd name="connsiteY54" fmla="*/ 296368 h 380000"/>
              <a:gd name="connsiteX55" fmla="*/ 380691 w 555022"/>
              <a:gd name="connsiteY55" fmla="*/ 365859 h 380000"/>
              <a:gd name="connsiteX56" fmla="*/ 547724 w 555022"/>
              <a:gd name="connsiteY56" fmla="*/ 365859 h 380000"/>
              <a:gd name="connsiteX57" fmla="*/ 555022 w 555022"/>
              <a:gd name="connsiteY57" fmla="*/ 373132 h 380000"/>
              <a:gd name="connsiteX58" fmla="*/ 547724 w 555022"/>
              <a:gd name="connsiteY58" fmla="*/ 380000 h 380000"/>
              <a:gd name="connsiteX59" fmla="*/ 7298 w 555022"/>
              <a:gd name="connsiteY59" fmla="*/ 380000 h 380000"/>
              <a:gd name="connsiteX60" fmla="*/ 0 w 555022"/>
              <a:gd name="connsiteY60" fmla="*/ 373132 h 380000"/>
              <a:gd name="connsiteX61" fmla="*/ 7298 w 555022"/>
              <a:gd name="connsiteY61" fmla="*/ 365859 h 380000"/>
              <a:gd name="connsiteX62" fmla="*/ 45813 w 555022"/>
              <a:gd name="connsiteY62" fmla="*/ 365859 h 380000"/>
              <a:gd name="connsiteX63" fmla="*/ 45813 w 555022"/>
              <a:gd name="connsiteY63" fmla="*/ 283036 h 380000"/>
              <a:gd name="connsiteX64" fmla="*/ 49867 w 555022"/>
              <a:gd name="connsiteY64" fmla="*/ 268895 h 380000"/>
              <a:gd name="connsiteX65" fmla="*/ 79463 w 555022"/>
              <a:gd name="connsiteY65" fmla="*/ 242230 h 380000"/>
              <a:gd name="connsiteX66" fmla="*/ 112302 w 555022"/>
              <a:gd name="connsiteY66" fmla="*/ 229705 h 380000"/>
              <a:gd name="connsiteX67" fmla="*/ 144330 w 555022"/>
              <a:gd name="connsiteY67" fmla="*/ 223241 h 380000"/>
              <a:gd name="connsiteX68" fmla="*/ 318055 w 555022"/>
              <a:gd name="connsiteY68" fmla="*/ 146445 h 380000"/>
              <a:gd name="connsiteX69" fmla="*/ 497716 w 555022"/>
              <a:gd name="connsiteY69" fmla="*/ 146445 h 380000"/>
              <a:gd name="connsiteX70" fmla="*/ 505016 w 555022"/>
              <a:gd name="connsiteY70" fmla="*/ 153192 h 380000"/>
              <a:gd name="connsiteX71" fmla="*/ 497716 w 555022"/>
              <a:gd name="connsiteY71" fmla="*/ 160336 h 380000"/>
              <a:gd name="connsiteX72" fmla="*/ 318055 w 555022"/>
              <a:gd name="connsiteY72" fmla="*/ 160336 h 380000"/>
              <a:gd name="connsiteX73" fmla="*/ 310755 w 555022"/>
              <a:gd name="connsiteY73" fmla="*/ 153192 h 380000"/>
              <a:gd name="connsiteX74" fmla="*/ 318055 w 555022"/>
              <a:gd name="connsiteY74" fmla="*/ 146445 h 380000"/>
              <a:gd name="connsiteX75" fmla="*/ 155378 w 555022"/>
              <a:gd name="connsiteY75" fmla="*/ 117789 h 380000"/>
              <a:gd name="connsiteX76" fmla="*/ 121221 w 555022"/>
              <a:gd name="connsiteY76" fmla="*/ 152290 h 380000"/>
              <a:gd name="connsiteX77" fmla="*/ 155378 w 555022"/>
              <a:gd name="connsiteY77" fmla="*/ 186792 h 380000"/>
              <a:gd name="connsiteX78" fmla="*/ 189133 w 555022"/>
              <a:gd name="connsiteY78" fmla="*/ 152290 h 380000"/>
              <a:gd name="connsiteX79" fmla="*/ 155378 w 555022"/>
              <a:gd name="connsiteY79" fmla="*/ 117789 h 380000"/>
              <a:gd name="connsiteX80" fmla="*/ 318055 w 555022"/>
              <a:gd name="connsiteY80" fmla="*/ 112512 h 380000"/>
              <a:gd name="connsiteX81" fmla="*/ 497716 w 555022"/>
              <a:gd name="connsiteY81" fmla="*/ 112512 h 380000"/>
              <a:gd name="connsiteX82" fmla="*/ 505016 w 555022"/>
              <a:gd name="connsiteY82" fmla="*/ 119656 h 380000"/>
              <a:gd name="connsiteX83" fmla="*/ 497716 w 555022"/>
              <a:gd name="connsiteY83" fmla="*/ 126403 h 380000"/>
              <a:gd name="connsiteX84" fmla="*/ 318055 w 555022"/>
              <a:gd name="connsiteY84" fmla="*/ 126403 h 380000"/>
              <a:gd name="connsiteX85" fmla="*/ 310755 w 555022"/>
              <a:gd name="connsiteY85" fmla="*/ 119656 h 380000"/>
              <a:gd name="connsiteX86" fmla="*/ 318055 w 555022"/>
              <a:gd name="connsiteY86" fmla="*/ 112512 h 380000"/>
              <a:gd name="connsiteX87" fmla="*/ 155378 w 555022"/>
              <a:gd name="connsiteY87" fmla="*/ 103583 h 380000"/>
              <a:gd name="connsiteX88" fmla="*/ 203197 w 555022"/>
              <a:gd name="connsiteY88" fmla="*/ 152290 h 380000"/>
              <a:gd name="connsiteX89" fmla="*/ 155378 w 555022"/>
              <a:gd name="connsiteY89" fmla="*/ 201404 h 380000"/>
              <a:gd name="connsiteX90" fmla="*/ 107157 w 555022"/>
              <a:gd name="connsiteY90" fmla="*/ 152290 h 380000"/>
              <a:gd name="connsiteX91" fmla="*/ 155378 w 555022"/>
              <a:gd name="connsiteY91" fmla="*/ 103583 h 380000"/>
              <a:gd name="connsiteX92" fmla="*/ 318008 w 555022"/>
              <a:gd name="connsiteY92" fmla="*/ 82152 h 380000"/>
              <a:gd name="connsiteX93" fmla="*/ 431681 w 555022"/>
              <a:gd name="connsiteY93" fmla="*/ 82152 h 380000"/>
              <a:gd name="connsiteX94" fmla="*/ 438937 w 555022"/>
              <a:gd name="connsiteY94" fmla="*/ 89296 h 380000"/>
              <a:gd name="connsiteX95" fmla="*/ 431681 w 555022"/>
              <a:gd name="connsiteY95" fmla="*/ 96043 h 380000"/>
              <a:gd name="connsiteX96" fmla="*/ 318008 w 555022"/>
              <a:gd name="connsiteY96" fmla="*/ 96043 h 380000"/>
              <a:gd name="connsiteX97" fmla="*/ 310752 w 555022"/>
              <a:gd name="connsiteY97" fmla="*/ 89296 h 380000"/>
              <a:gd name="connsiteX98" fmla="*/ 318008 w 555022"/>
              <a:gd name="connsiteY98" fmla="*/ 82152 h 380000"/>
              <a:gd name="connsiteX99" fmla="*/ 318061 w 555022"/>
              <a:gd name="connsiteY99" fmla="*/ 32145 h 380000"/>
              <a:gd name="connsiteX100" fmla="*/ 383410 w 555022"/>
              <a:gd name="connsiteY100" fmla="*/ 32145 h 380000"/>
              <a:gd name="connsiteX101" fmla="*/ 390716 w 555022"/>
              <a:gd name="connsiteY101" fmla="*/ 38892 h 380000"/>
              <a:gd name="connsiteX102" fmla="*/ 383410 w 555022"/>
              <a:gd name="connsiteY102" fmla="*/ 46036 h 380000"/>
              <a:gd name="connsiteX103" fmla="*/ 318061 w 555022"/>
              <a:gd name="connsiteY103" fmla="*/ 46036 h 380000"/>
              <a:gd name="connsiteX104" fmla="*/ 310755 w 555022"/>
              <a:gd name="connsiteY104" fmla="*/ 38892 h 380000"/>
              <a:gd name="connsiteX105" fmla="*/ 318061 w 555022"/>
              <a:gd name="connsiteY105" fmla="*/ 32145 h 380000"/>
              <a:gd name="connsiteX106" fmla="*/ 284471 w 555022"/>
              <a:gd name="connsiteY106" fmla="*/ 14548 h 380000"/>
              <a:gd name="connsiteX107" fmla="*/ 277158 w 555022"/>
              <a:gd name="connsiteY107" fmla="*/ 21822 h 380000"/>
              <a:gd name="connsiteX108" fmla="*/ 277158 w 555022"/>
              <a:gd name="connsiteY108" fmla="*/ 170941 h 380000"/>
              <a:gd name="connsiteX109" fmla="*/ 284471 w 555022"/>
              <a:gd name="connsiteY109" fmla="*/ 178619 h 380000"/>
              <a:gd name="connsiteX110" fmla="*/ 302345 w 555022"/>
              <a:gd name="connsiteY110" fmla="*/ 178619 h 380000"/>
              <a:gd name="connsiteX111" fmla="*/ 309657 w 555022"/>
              <a:gd name="connsiteY111" fmla="*/ 185489 h 380000"/>
              <a:gd name="connsiteX112" fmla="*/ 309657 w 555022"/>
              <a:gd name="connsiteY112" fmla="*/ 205291 h 380000"/>
              <a:gd name="connsiteX113" fmla="*/ 354343 w 555022"/>
              <a:gd name="connsiteY113" fmla="*/ 179024 h 380000"/>
              <a:gd name="connsiteX114" fmla="*/ 357999 w 555022"/>
              <a:gd name="connsiteY114" fmla="*/ 178619 h 380000"/>
              <a:gd name="connsiteX115" fmla="*/ 533491 w 555022"/>
              <a:gd name="connsiteY115" fmla="*/ 178619 h 380000"/>
              <a:gd name="connsiteX116" fmla="*/ 540804 w 555022"/>
              <a:gd name="connsiteY116" fmla="*/ 170941 h 380000"/>
              <a:gd name="connsiteX117" fmla="*/ 540804 w 555022"/>
              <a:gd name="connsiteY117" fmla="*/ 21822 h 380000"/>
              <a:gd name="connsiteX118" fmla="*/ 533491 w 555022"/>
              <a:gd name="connsiteY118" fmla="*/ 14548 h 380000"/>
              <a:gd name="connsiteX119" fmla="*/ 284471 w 555022"/>
              <a:gd name="connsiteY119" fmla="*/ 0 h 380000"/>
              <a:gd name="connsiteX120" fmla="*/ 533491 w 555022"/>
              <a:gd name="connsiteY120" fmla="*/ 0 h 380000"/>
              <a:gd name="connsiteX121" fmla="*/ 555022 w 555022"/>
              <a:gd name="connsiteY121" fmla="*/ 21822 h 380000"/>
              <a:gd name="connsiteX122" fmla="*/ 555022 w 555022"/>
              <a:gd name="connsiteY122" fmla="*/ 170941 h 380000"/>
              <a:gd name="connsiteX123" fmla="*/ 533491 w 555022"/>
              <a:gd name="connsiteY123" fmla="*/ 192359 h 380000"/>
              <a:gd name="connsiteX124" fmla="*/ 359624 w 555022"/>
              <a:gd name="connsiteY124" fmla="*/ 192359 h 380000"/>
              <a:gd name="connsiteX125" fmla="*/ 314126 w 555022"/>
              <a:gd name="connsiteY125" fmla="*/ 219435 h 380000"/>
              <a:gd name="connsiteX126" fmla="*/ 307626 w 555022"/>
              <a:gd name="connsiteY126" fmla="*/ 221052 h 380000"/>
              <a:gd name="connsiteX127" fmla="*/ 301532 w 555022"/>
              <a:gd name="connsiteY127" fmla="*/ 219435 h 380000"/>
              <a:gd name="connsiteX128" fmla="*/ 295439 w 555022"/>
              <a:gd name="connsiteY128" fmla="*/ 208928 h 380000"/>
              <a:gd name="connsiteX129" fmla="*/ 295439 w 555022"/>
              <a:gd name="connsiteY129" fmla="*/ 192359 h 380000"/>
              <a:gd name="connsiteX130" fmla="*/ 284471 w 555022"/>
              <a:gd name="connsiteY130" fmla="*/ 192359 h 380000"/>
              <a:gd name="connsiteX131" fmla="*/ 262534 w 555022"/>
              <a:gd name="connsiteY131" fmla="*/ 170941 h 380000"/>
              <a:gd name="connsiteX132" fmla="*/ 262534 w 555022"/>
              <a:gd name="connsiteY132" fmla="*/ 21822 h 380000"/>
              <a:gd name="connsiteX133" fmla="*/ 284471 w 555022"/>
              <a:gd name="connsiteY133" fmla="*/ 0 h 3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</a:cxnLst>
            <a:rect l="l" t="t" r="r" b="b"/>
            <a:pathLst>
              <a:path w="555022" h="380000">
                <a:moveTo>
                  <a:pt x="322162" y="301823"/>
                </a:moveTo>
                <a:cubicBezTo>
                  <a:pt x="329359" y="301823"/>
                  <a:pt x="335357" y="307821"/>
                  <a:pt x="335357" y="315018"/>
                </a:cubicBezTo>
                <a:cubicBezTo>
                  <a:pt x="335357" y="322216"/>
                  <a:pt x="329359" y="328213"/>
                  <a:pt x="322162" y="328213"/>
                </a:cubicBezTo>
                <a:cubicBezTo>
                  <a:pt x="314965" y="328213"/>
                  <a:pt x="308967" y="322216"/>
                  <a:pt x="308967" y="315018"/>
                </a:cubicBezTo>
                <a:cubicBezTo>
                  <a:pt x="308967" y="307821"/>
                  <a:pt x="314965" y="301823"/>
                  <a:pt x="322162" y="301823"/>
                </a:cubicBezTo>
                <a:close/>
                <a:moveTo>
                  <a:pt x="150006" y="237382"/>
                </a:moveTo>
                <a:lnTo>
                  <a:pt x="156898" y="249502"/>
                </a:lnTo>
                <a:lnTo>
                  <a:pt x="165006" y="237382"/>
                </a:lnTo>
                <a:close/>
                <a:moveTo>
                  <a:pt x="144330" y="223241"/>
                </a:moveTo>
                <a:lnTo>
                  <a:pt x="169061" y="223241"/>
                </a:lnTo>
                <a:cubicBezTo>
                  <a:pt x="180412" y="223241"/>
                  <a:pt x="191359" y="225261"/>
                  <a:pt x="201494" y="229705"/>
                </a:cubicBezTo>
                <a:lnTo>
                  <a:pt x="234333" y="242230"/>
                </a:lnTo>
                <a:cubicBezTo>
                  <a:pt x="240820" y="245058"/>
                  <a:pt x="246496" y="249502"/>
                  <a:pt x="250956" y="254755"/>
                </a:cubicBezTo>
                <a:cubicBezTo>
                  <a:pt x="253388" y="257987"/>
                  <a:pt x="253388" y="262431"/>
                  <a:pt x="250145" y="264855"/>
                </a:cubicBezTo>
                <a:cubicBezTo>
                  <a:pt x="247307" y="267683"/>
                  <a:pt x="242442" y="266875"/>
                  <a:pt x="240009" y="264047"/>
                </a:cubicBezTo>
                <a:cubicBezTo>
                  <a:pt x="237171" y="260411"/>
                  <a:pt x="233117" y="257583"/>
                  <a:pt x="229063" y="255563"/>
                </a:cubicBezTo>
                <a:lnTo>
                  <a:pt x="196224" y="242634"/>
                </a:lnTo>
                <a:cubicBezTo>
                  <a:pt x="191359" y="241018"/>
                  <a:pt x="186494" y="239402"/>
                  <a:pt x="181223" y="238594"/>
                </a:cubicBezTo>
                <a:lnTo>
                  <a:pt x="167034" y="260411"/>
                </a:lnTo>
                <a:cubicBezTo>
                  <a:pt x="166628" y="260815"/>
                  <a:pt x="166628" y="260815"/>
                  <a:pt x="166628" y="261219"/>
                </a:cubicBezTo>
                <a:cubicBezTo>
                  <a:pt x="164196" y="264047"/>
                  <a:pt x="160547" y="265663"/>
                  <a:pt x="156898" y="265663"/>
                </a:cubicBezTo>
                <a:cubicBezTo>
                  <a:pt x="152844" y="265663"/>
                  <a:pt x="149600" y="264047"/>
                  <a:pt x="146762" y="261219"/>
                </a:cubicBezTo>
                <a:cubicBezTo>
                  <a:pt x="146762" y="260815"/>
                  <a:pt x="146762" y="260411"/>
                  <a:pt x="146762" y="260411"/>
                </a:cubicBezTo>
                <a:lnTo>
                  <a:pt x="133789" y="238594"/>
                </a:lnTo>
                <a:cubicBezTo>
                  <a:pt x="128519" y="239402"/>
                  <a:pt x="122843" y="240614"/>
                  <a:pt x="117572" y="242634"/>
                </a:cubicBezTo>
                <a:lnTo>
                  <a:pt x="84733" y="255563"/>
                </a:lnTo>
                <a:cubicBezTo>
                  <a:pt x="75408" y="259603"/>
                  <a:pt x="69327" y="265259"/>
                  <a:pt x="61624" y="276167"/>
                </a:cubicBezTo>
                <a:cubicBezTo>
                  <a:pt x="60408" y="278592"/>
                  <a:pt x="60002" y="281016"/>
                  <a:pt x="60002" y="283036"/>
                </a:cubicBezTo>
                <a:lnTo>
                  <a:pt x="60002" y="365859"/>
                </a:lnTo>
                <a:lnTo>
                  <a:pt x="149195" y="365859"/>
                </a:lnTo>
                <a:cubicBezTo>
                  <a:pt x="147573" y="346871"/>
                  <a:pt x="131356" y="331518"/>
                  <a:pt x="111896" y="331518"/>
                </a:cubicBezTo>
                <a:lnTo>
                  <a:pt x="107031" y="331518"/>
                </a:lnTo>
                <a:cubicBezTo>
                  <a:pt x="102977" y="331518"/>
                  <a:pt x="99734" y="327882"/>
                  <a:pt x="99734" y="324246"/>
                </a:cubicBezTo>
                <a:lnTo>
                  <a:pt x="99734" y="290308"/>
                </a:lnTo>
                <a:cubicBezTo>
                  <a:pt x="99734" y="286268"/>
                  <a:pt x="102977" y="283440"/>
                  <a:pt x="107031" y="283440"/>
                </a:cubicBezTo>
                <a:cubicBezTo>
                  <a:pt x="111085" y="283440"/>
                  <a:pt x="113923" y="286268"/>
                  <a:pt x="113923" y="290308"/>
                </a:cubicBezTo>
                <a:lnTo>
                  <a:pt x="113923" y="317377"/>
                </a:lnTo>
                <a:cubicBezTo>
                  <a:pt x="140681" y="318589"/>
                  <a:pt x="161763" y="339598"/>
                  <a:pt x="162979" y="365859"/>
                </a:cubicBezTo>
                <a:lnTo>
                  <a:pt x="366095" y="365859"/>
                </a:lnTo>
                <a:lnTo>
                  <a:pt x="381501" y="293136"/>
                </a:lnTo>
                <a:cubicBezTo>
                  <a:pt x="381907" y="290712"/>
                  <a:pt x="381501" y="288288"/>
                  <a:pt x="379474" y="285864"/>
                </a:cubicBezTo>
                <a:cubicBezTo>
                  <a:pt x="378258" y="283844"/>
                  <a:pt x="375420" y="282632"/>
                  <a:pt x="372582" y="282632"/>
                </a:cubicBezTo>
                <a:lnTo>
                  <a:pt x="275281" y="282228"/>
                </a:lnTo>
                <a:cubicBezTo>
                  <a:pt x="270821" y="282228"/>
                  <a:pt x="267173" y="285056"/>
                  <a:pt x="266362" y="289500"/>
                </a:cubicBezTo>
                <a:lnTo>
                  <a:pt x="254605" y="342426"/>
                </a:lnTo>
                <a:cubicBezTo>
                  <a:pt x="254199" y="345659"/>
                  <a:pt x="251361" y="348487"/>
                  <a:pt x="247712" y="348083"/>
                </a:cubicBezTo>
                <a:lnTo>
                  <a:pt x="188926" y="347679"/>
                </a:lnTo>
                <a:cubicBezTo>
                  <a:pt x="184467" y="347679"/>
                  <a:pt x="181629" y="344447"/>
                  <a:pt x="181629" y="340406"/>
                </a:cubicBezTo>
                <a:cubicBezTo>
                  <a:pt x="181629" y="336366"/>
                  <a:pt x="184467" y="333538"/>
                  <a:pt x="188926" y="333538"/>
                </a:cubicBezTo>
                <a:lnTo>
                  <a:pt x="242442" y="333942"/>
                </a:lnTo>
                <a:lnTo>
                  <a:pt x="252172" y="286268"/>
                </a:lnTo>
                <a:cubicBezTo>
                  <a:pt x="254605" y="275763"/>
                  <a:pt x="264335" y="267683"/>
                  <a:pt x="275281" y="267683"/>
                </a:cubicBezTo>
                <a:lnTo>
                  <a:pt x="372582" y="268087"/>
                </a:lnTo>
                <a:cubicBezTo>
                  <a:pt x="379880" y="268087"/>
                  <a:pt x="386366" y="271319"/>
                  <a:pt x="390826" y="276976"/>
                </a:cubicBezTo>
                <a:cubicBezTo>
                  <a:pt x="395286" y="282228"/>
                  <a:pt x="396907" y="289500"/>
                  <a:pt x="395286" y="296368"/>
                </a:cubicBezTo>
                <a:lnTo>
                  <a:pt x="380691" y="365859"/>
                </a:lnTo>
                <a:lnTo>
                  <a:pt x="547724" y="365859"/>
                </a:lnTo>
                <a:cubicBezTo>
                  <a:pt x="551778" y="365859"/>
                  <a:pt x="555022" y="369092"/>
                  <a:pt x="555022" y="373132"/>
                </a:cubicBezTo>
                <a:cubicBezTo>
                  <a:pt x="555022" y="377172"/>
                  <a:pt x="551778" y="380000"/>
                  <a:pt x="547724" y="380000"/>
                </a:cubicBezTo>
                <a:lnTo>
                  <a:pt x="7298" y="380000"/>
                </a:lnTo>
                <a:cubicBezTo>
                  <a:pt x="3649" y="380000"/>
                  <a:pt x="0" y="377172"/>
                  <a:pt x="0" y="373132"/>
                </a:cubicBezTo>
                <a:cubicBezTo>
                  <a:pt x="0" y="369092"/>
                  <a:pt x="3649" y="365859"/>
                  <a:pt x="7298" y="365859"/>
                </a:cubicBezTo>
                <a:lnTo>
                  <a:pt x="45813" y="365859"/>
                </a:lnTo>
                <a:lnTo>
                  <a:pt x="45813" y="283036"/>
                </a:lnTo>
                <a:cubicBezTo>
                  <a:pt x="45813" y="278188"/>
                  <a:pt x="47434" y="272935"/>
                  <a:pt x="49867" y="268895"/>
                </a:cubicBezTo>
                <a:cubicBezTo>
                  <a:pt x="57570" y="257179"/>
                  <a:pt x="65273" y="248290"/>
                  <a:pt x="79463" y="242230"/>
                </a:cubicBezTo>
                <a:lnTo>
                  <a:pt x="112302" y="229705"/>
                </a:lnTo>
                <a:cubicBezTo>
                  <a:pt x="122437" y="225261"/>
                  <a:pt x="133384" y="223241"/>
                  <a:pt x="144330" y="223241"/>
                </a:cubicBezTo>
                <a:close/>
                <a:moveTo>
                  <a:pt x="318055" y="146445"/>
                </a:moveTo>
                <a:lnTo>
                  <a:pt x="497716" y="146445"/>
                </a:lnTo>
                <a:cubicBezTo>
                  <a:pt x="501772" y="146445"/>
                  <a:pt x="505016" y="149620"/>
                  <a:pt x="505016" y="153192"/>
                </a:cubicBezTo>
                <a:cubicBezTo>
                  <a:pt x="505016" y="157161"/>
                  <a:pt x="501772" y="160336"/>
                  <a:pt x="497716" y="160336"/>
                </a:cubicBezTo>
                <a:lnTo>
                  <a:pt x="318055" y="160336"/>
                </a:lnTo>
                <a:cubicBezTo>
                  <a:pt x="314405" y="160336"/>
                  <a:pt x="310755" y="157161"/>
                  <a:pt x="310755" y="153192"/>
                </a:cubicBezTo>
                <a:cubicBezTo>
                  <a:pt x="310755" y="149620"/>
                  <a:pt x="314405" y="146445"/>
                  <a:pt x="318055" y="146445"/>
                </a:cubicBezTo>
                <a:close/>
                <a:moveTo>
                  <a:pt x="155378" y="117789"/>
                </a:moveTo>
                <a:cubicBezTo>
                  <a:pt x="136491" y="117789"/>
                  <a:pt x="121221" y="133619"/>
                  <a:pt x="121221" y="152290"/>
                </a:cubicBezTo>
                <a:cubicBezTo>
                  <a:pt x="121221" y="171368"/>
                  <a:pt x="136491" y="186792"/>
                  <a:pt x="155378" y="186792"/>
                </a:cubicBezTo>
                <a:cubicBezTo>
                  <a:pt x="173863" y="186792"/>
                  <a:pt x="189133" y="171368"/>
                  <a:pt x="189133" y="152290"/>
                </a:cubicBezTo>
                <a:cubicBezTo>
                  <a:pt x="189133" y="133619"/>
                  <a:pt x="173863" y="117789"/>
                  <a:pt x="155378" y="117789"/>
                </a:cubicBezTo>
                <a:close/>
                <a:moveTo>
                  <a:pt x="318055" y="112512"/>
                </a:moveTo>
                <a:lnTo>
                  <a:pt x="497716" y="112512"/>
                </a:lnTo>
                <a:cubicBezTo>
                  <a:pt x="501772" y="112512"/>
                  <a:pt x="505016" y="115687"/>
                  <a:pt x="505016" y="119656"/>
                </a:cubicBezTo>
                <a:cubicBezTo>
                  <a:pt x="505016" y="123625"/>
                  <a:pt x="501772" y="126403"/>
                  <a:pt x="497716" y="126403"/>
                </a:cubicBezTo>
                <a:lnTo>
                  <a:pt x="318055" y="126403"/>
                </a:lnTo>
                <a:cubicBezTo>
                  <a:pt x="314405" y="126403"/>
                  <a:pt x="310755" y="123625"/>
                  <a:pt x="310755" y="119656"/>
                </a:cubicBezTo>
                <a:cubicBezTo>
                  <a:pt x="310755" y="115687"/>
                  <a:pt x="314405" y="112512"/>
                  <a:pt x="318055" y="112512"/>
                </a:cubicBezTo>
                <a:close/>
                <a:moveTo>
                  <a:pt x="155378" y="103583"/>
                </a:moveTo>
                <a:cubicBezTo>
                  <a:pt x="181900" y="103583"/>
                  <a:pt x="203197" y="125501"/>
                  <a:pt x="203197" y="152290"/>
                </a:cubicBezTo>
                <a:cubicBezTo>
                  <a:pt x="203197" y="179486"/>
                  <a:pt x="181900" y="201404"/>
                  <a:pt x="155378" y="201404"/>
                </a:cubicBezTo>
                <a:cubicBezTo>
                  <a:pt x="128856" y="201404"/>
                  <a:pt x="107157" y="179486"/>
                  <a:pt x="107157" y="152290"/>
                </a:cubicBezTo>
                <a:cubicBezTo>
                  <a:pt x="107157" y="125501"/>
                  <a:pt x="128856" y="103583"/>
                  <a:pt x="155378" y="103583"/>
                </a:cubicBezTo>
                <a:close/>
                <a:moveTo>
                  <a:pt x="318008" y="82152"/>
                </a:moveTo>
                <a:lnTo>
                  <a:pt x="431681" y="82152"/>
                </a:lnTo>
                <a:cubicBezTo>
                  <a:pt x="435712" y="82152"/>
                  <a:pt x="438937" y="85327"/>
                  <a:pt x="438937" y="89296"/>
                </a:cubicBezTo>
                <a:cubicBezTo>
                  <a:pt x="438937" y="92868"/>
                  <a:pt x="435712" y="96043"/>
                  <a:pt x="431681" y="96043"/>
                </a:cubicBezTo>
                <a:lnTo>
                  <a:pt x="318008" y="96043"/>
                </a:lnTo>
                <a:cubicBezTo>
                  <a:pt x="314380" y="96043"/>
                  <a:pt x="310752" y="92868"/>
                  <a:pt x="310752" y="89296"/>
                </a:cubicBezTo>
                <a:cubicBezTo>
                  <a:pt x="310752" y="85327"/>
                  <a:pt x="314380" y="82152"/>
                  <a:pt x="318008" y="82152"/>
                </a:cubicBezTo>
                <a:close/>
                <a:moveTo>
                  <a:pt x="318061" y="32145"/>
                </a:moveTo>
                <a:lnTo>
                  <a:pt x="383410" y="32145"/>
                </a:lnTo>
                <a:cubicBezTo>
                  <a:pt x="387469" y="32145"/>
                  <a:pt x="390716" y="34923"/>
                  <a:pt x="390716" y="38892"/>
                </a:cubicBezTo>
                <a:cubicBezTo>
                  <a:pt x="390716" y="42861"/>
                  <a:pt x="387469" y="46036"/>
                  <a:pt x="383410" y="46036"/>
                </a:cubicBezTo>
                <a:lnTo>
                  <a:pt x="318061" y="46036"/>
                </a:lnTo>
                <a:cubicBezTo>
                  <a:pt x="314408" y="46036"/>
                  <a:pt x="310755" y="42861"/>
                  <a:pt x="310755" y="38892"/>
                </a:cubicBezTo>
                <a:cubicBezTo>
                  <a:pt x="310755" y="34923"/>
                  <a:pt x="314408" y="32145"/>
                  <a:pt x="318061" y="32145"/>
                </a:cubicBezTo>
                <a:close/>
                <a:moveTo>
                  <a:pt x="284471" y="14548"/>
                </a:moveTo>
                <a:cubicBezTo>
                  <a:pt x="280408" y="14548"/>
                  <a:pt x="277158" y="17781"/>
                  <a:pt x="277158" y="21822"/>
                </a:cubicBezTo>
                <a:lnTo>
                  <a:pt x="277158" y="170941"/>
                </a:lnTo>
                <a:cubicBezTo>
                  <a:pt x="277158" y="174982"/>
                  <a:pt x="280408" y="178619"/>
                  <a:pt x="284471" y="178619"/>
                </a:cubicBezTo>
                <a:lnTo>
                  <a:pt x="302345" y="178619"/>
                </a:lnTo>
                <a:cubicBezTo>
                  <a:pt x="306407" y="178619"/>
                  <a:pt x="309657" y="181448"/>
                  <a:pt x="309657" y="185489"/>
                </a:cubicBezTo>
                <a:lnTo>
                  <a:pt x="309657" y="205291"/>
                </a:lnTo>
                <a:lnTo>
                  <a:pt x="354343" y="179024"/>
                </a:lnTo>
                <a:cubicBezTo>
                  <a:pt x="355155" y="178619"/>
                  <a:pt x="356780" y="178619"/>
                  <a:pt x="357999" y="178619"/>
                </a:cubicBezTo>
                <a:lnTo>
                  <a:pt x="533491" y="178619"/>
                </a:lnTo>
                <a:cubicBezTo>
                  <a:pt x="537148" y="178619"/>
                  <a:pt x="540804" y="174982"/>
                  <a:pt x="540804" y="170941"/>
                </a:cubicBezTo>
                <a:lnTo>
                  <a:pt x="540804" y="21822"/>
                </a:lnTo>
                <a:cubicBezTo>
                  <a:pt x="540804" y="17781"/>
                  <a:pt x="537148" y="14548"/>
                  <a:pt x="533491" y="14548"/>
                </a:cubicBezTo>
                <a:close/>
                <a:moveTo>
                  <a:pt x="284471" y="0"/>
                </a:moveTo>
                <a:lnTo>
                  <a:pt x="533491" y="0"/>
                </a:lnTo>
                <a:cubicBezTo>
                  <a:pt x="545272" y="0"/>
                  <a:pt x="555022" y="9699"/>
                  <a:pt x="555022" y="21822"/>
                </a:cubicBezTo>
                <a:lnTo>
                  <a:pt x="555022" y="170941"/>
                </a:lnTo>
                <a:cubicBezTo>
                  <a:pt x="555022" y="182661"/>
                  <a:pt x="545272" y="192359"/>
                  <a:pt x="533491" y="192359"/>
                </a:cubicBezTo>
                <a:lnTo>
                  <a:pt x="359624" y="192359"/>
                </a:lnTo>
                <a:lnTo>
                  <a:pt x="314126" y="219435"/>
                </a:lnTo>
                <a:cubicBezTo>
                  <a:pt x="312501" y="220648"/>
                  <a:pt x="310063" y="221052"/>
                  <a:pt x="307626" y="221052"/>
                </a:cubicBezTo>
                <a:cubicBezTo>
                  <a:pt x="305595" y="221052"/>
                  <a:pt x="303564" y="220648"/>
                  <a:pt x="301532" y="219435"/>
                </a:cubicBezTo>
                <a:cubicBezTo>
                  <a:pt x="297876" y="217415"/>
                  <a:pt x="295439" y="212969"/>
                  <a:pt x="295439" y="208928"/>
                </a:cubicBezTo>
                <a:lnTo>
                  <a:pt x="295439" y="192359"/>
                </a:lnTo>
                <a:lnTo>
                  <a:pt x="284471" y="192359"/>
                </a:lnTo>
                <a:cubicBezTo>
                  <a:pt x="272284" y="192359"/>
                  <a:pt x="262534" y="182661"/>
                  <a:pt x="262534" y="170941"/>
                </a:cubicBezTo>
                <a:lnTo>
                  <a:pt x="262534" y="21822"/>
                </a:lnTo>
                <a:cubicBezTo>
                  <a:pt x="262534" y="9699"/>
                  <a:pt x="272284" y="0"/>
                  <a:pt x="2844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725" dirty="0">
              <a:latin typeface="Poppins" pitchFamily="2" charset="77"/>
            </a:endParaRPr>
          </a:p>
        </p:txBody>
      </p:sp>
      <p:sp>
        <p:nvSpPr>
          <p:cNvPr id="71" name="Freeform 37">
            <a:extLst>
              <a:ext uri="{FF2B5EF4-FFF2-40B4-BE49-F238E27FC236}">
                <a16:creationId xmlns:a16="http://schemas.microsoft.com/office/drawing/2014/main" id="{BDEAE481-2BC4-42E3-82B6-70507AA51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893" y="2215846"/>
            <a:ext cx="768076" cy="715354"/>
          </a:xfrm>
          <a:custGeom>
            <a:avLst/>
            <a:gdLst>
              <a:gd name="connsiteX0" fmla="*/ 406797 w 511452"/>
              <a:gd name="connsiteY0" fmla="*/ 314325 h 499658"/>
              <a:gd name="connsiteX1" fmla="*/ 413941 w 511452"/>
              <a:gd name="connsiteY1" fmla="*/ 321609 h 499658"/>
              <a:gd name="connsiteX2" fmla="*/ 413941 w 511452"/>
              <a:gd name="connsiteY2" fmla="*/ 492375 h 499658"/>
              <a:gd name="connsiteX3" fmla="*/ 406797 w 511452"/>
              <a:gd name="connsiteY3" fmla="*/ 499658 h 499658"/>
              <a:gd name="connsiteX4" fmla="*/ 400050 w 511452"/>
              <a:gd name="connsiteY4" fmla="*/ 492375 h 499658"/>
              <a:gd name="connsiteX5" fmla="*/ 400050 w 511452"/>
              <a:gd name="connsiteY5" fmla="*/ 321609 h 499658"/>
              <a:gd name="connsiteX6" fmla="*/ 406797 w 511452"/>
              <a:gd name="connsiteY6" fmla="*/ 314325 h 499658"/>
              <a:gd name="connsiteX7" fmla="*/ 397268 w 511452"/>
              <a:gd name="connsiteY7" fmla="*/ 161939 h 499658"/>
              <a:gd name="connsiteX8" fmla="*/ 386750 w 511452"/>
              <a:gd name="connsiteY8" fmla="*/ 242618 h 499658"/>
              <a:gd name="connsiteX9" fmla="*/ 387559 w 511452"/>
              <a:gd name="connsiteY9" fmla="*/ 246267 h 499658"/>
              <a:gd name="connsiteX10" fmla="*/ 398482 w 511452"/>
              <a:gd name="connsiteY10" fmla="*/ 275458 h 499658"/>
              <a:gd name="connsiteX11" fmla="*/ 410214 w 511452"/>
              <a:gd name="connsiteY11" fmla="*/ 246672 h 499658"/>
              <a:gd name="connsiteX12" fmla="*/ 410619 w 511452"/>
              <a:gd name="connsiteY12" fmla="*/ 242618 h 499658"/>
              <a:gd name="connsiteX13" fmla="*/ 400100 w 511452"/>
              <a:gd name="connsiteY13" fmla="*/ 161939 h 499658"/>
              <a:gd name="connsiteX14" fmla="*/ 398887 w 511452"/>
              <a:gd name="connsiteY14" fmla="*/ 161939 h 499658"/>
              <a:gd name="connsiteX15" fmla="*/ 397268 w 511452"/>
              <a:gd name="connsiteY15" fmla="*/ 161939 h 499658"/>
              <a:gd name="connsiteX16" fmla="*/ 393223 w 511452"/>
              <a:gd name="connsiteY16" fmla="*/ 135586 h 499658"/>
              <a:gd name="connsiteX17" fmla="*/ 398887 w 511452"/>
              <a:gd name="connsiteY17" fmla="*/ 145722 h 499658"/>
              <a:gd name="connsiteX18" fmla="*/ 405764 w 511452"/>
              <a:gd name="connsiteY18" fmla="*/ 135586 h 499658"/>
              <a:gd name="connsiteX19" fmla="*/ 397268 w 511452"/>
              <a:gd name="connsiteY19" fmla="*/ 135586 h 499658"/>
              <a:gd name="connsiteX20" fmla="*/ 393223 w 511452"/>
              <a:gd name="connsiteY20" fmla="*/ 135586 h 499658"/>
              <a:gd name="connsiteX21" fmla="*/ 309076 w 511452"/>
              <a:gd name="connsiteY21" fmla="*/ 122207 h 499658"/>
              <a:gd name="connsiteX22" fmla="*/ 171125 w 511452"/>
              <a:gd name="connsiteY22" fmla="*/ 191535 h 499658"/>
              <a:gd name="connsiteX23" fmla="*/ 67964 w 511452"/>
              <a:gd name="connsiteY23" fmla="*/ 294918 h 499658"/>
              <a:gd name="connsiteX24" fmla="*/ 166675 w 511452"/>
              <a:gd name="connsiteY24" fmla="*/ 331001 h 499658"/>
              <a:gd name="connsiteX25" fmla="*/ 259317 w 511452"/>
              <a:gd name="connsiteY25" fmla="*/ 299783 h 499658"/>
              <a:gd name="connsiteX26" fmla="*/ 206725 w 511452"/>
              <a:gd name="connsiteY26" fmla="*/ 299783 h 499658"/>
              <a:gd name="connsiteX27" fmla="*/ 174766 w 511452"/>
              <a:gd name="connsiteY27" fmla="*/ 267755 h 499658"/>
              <a:gd name="connsiteX28" fmla="*/ 174766 w 511452"/>
              <a:gd name="connsiteY28" fmla="*/ 256808 h 499658"/>
              <a:gd name="connsiteX29" fmla="*/ 206725 w 511452"/>
              <a:gd name="connsiteY29" fmla="*/ 224374 h 499658"/>
              <a:gd name="connsiteX30" fmla="*/ 261744 w 511452"/>
              <a:gd name="connsiteY30" fmla="*/ 224374 h 499658"/>
              <a:gd name="connsiteX31" fmla="*/ 274689 w 511452"/>
              <a:gd name="connsiteY31" fmla="*/ 217482 h 499658"/>
              <a:gd name="connsiteX32" fmla="*/ 305840 w 511452"/>
              <a:gd name="connsiteY32" fmla="*/ 168425 h 499658"/>
              <a:gd name="connsiteX33" fmla="*/ 317167 w 511452"/>
              <a:gd name="connsiteY33" fmla="*/ 152614 h 499658"/>
              <a:gd name="connsiteX34" fmla="*/ 309076 w 511452"/>
              <a:gd name="connsiteY34" fmla="*/ 122207 h 499658"/>
              <a:gd name="connsiteX35" fmla="*/ 250416 w 511452"/>
              <a:gd name="connsiteY35" fmla="*/ 50041 h 499658"/>
              <a:gd name="connsiteX36" fmla="*/ 184475 w 511452"/>
              <a:gd name="connsiteY36" fmla="*/ 168831 h 499658"/>
              <a:gd name="connsiteX37" fmla="*/ 303008 w 511452"/>
              <a:gd name="connsiteY37" fmla="*/ 109233 h 499658"/>
              <a:gd name="connsiteX38" fmla="*/ 250416 w 511452"/>
              <a:gd name="connsiteY38" fmla="*/ 50041 h 499658"/>
              <a:gd name="connsiteX39" fmla="*/ 173956 w 511452"/>
              <a:gd name="connsiteY39" fmla="*/ 25310 h 499658"/>
              <a:gd name="connsiteX40" fmla="*/ 173956 w 511452"/>
              <a:gd name="connsiteY40" fmla="*/ 158290 h 499658"/>
              <a:gd name="connsiteX41" fmla="*/ 237875 w 511452"/>
              <a:gd name="connsiteY41" fmla="*/ 42744 h 499658"/>
              <a:gd name="connsiteX42" fmla="*/ 173956 w 511452"/>
              <a:gd name="connsiteY42" fmla="*/ 25310 h 499658"/>
              <a:gd name="connsiteX43" fmla="*/ 159393 w 511452"/>
              <a:gd name="connsiteY43" fmla="*/ 25310 h 499658"/>
              <a:gd name="connsiteX44" fmla="*/ 14159 w 511452"/>
              <a:gd name="connsiteY44" fmla="*/ 178156 h 499658"/>
              <a:gd name="connsiteX45" fmla="*/ 57446 w 511452"/>
              <a:gd name="connsiteY45" fmla="*/ 285188 h 499658"/>
              <a:gd name="connsiteX46" fmla="*/ 159393 w 511452"/>
              <a:gd name="connsiteY46" fmla="*/ 183021 h 499658"/>
              <a:gd name="connsiteX47" fmla="*/ 400542 w 511452"/>
              <a:gd name="connsiteY47" fmla="*/ 14076 h 499658"/>
              <a:gd name="connsiteX48" fmla="*/ 362335 w 511452"/>
              <a:gd name="connsiteY48" fmla="*/ 52283 h 499658"/>
              <a:gd name="connsiteX49" fmla="*/ 400542 w 511452"/>
              <a:gd name="connsiteY49" fmla="*/ 90490 h 499658"/>
              <a:gd name="connsiteX50" fmla="*/ 438749 w 511452"/>
              <a:gd name="connsiteY50" fmla="*/ 52283 h 499658"/>
              <a:gd name="connsiteX51" fmla="*/ 400542 w 511452"/>
              <a:gd name="connsiteY51" fmla="*/ 14076 h 499658"/>
              <a:gd name="connsiteX52" fmla="*/ 166675 w 511452"/>
              <a:gd name="connsiteY52" fmla="*/ 10715 h 499658"/>
              <a:gd name="connsiteX53" fmla="*/ 329708 w 511452"/>
              <a:gd name="connsiteY53" fmla="*/ 142478 h 499658"/>
              <a:gd name="connsiteX54" fmla="*/ 336586 w 511452"/>
              <a:gd name="connsiteY54" fmla="*/ 139640 h 499658"/>
              <a:gd name="connsiteX55" fmla="*/ 366927 w 511452"/>
              <a:gd name="connsiteY55" fmla="*/ 127072 h 499658"/>
              <a:gd name="connsiteX56" fmla="*/ 379468 w 511452"/>
              <a:gd name="connsiteY56" fmla="*/ 123423 h 499658"/>
              <a:gd name="connsiteX57" fmla="*/ 380682 w 511452"/>
              <a:gd name="connsiteY57" fmla="*/ 123018 h 499658"/>
              <a:gd name="connsiteX58" fmla="*/ 397268 w 511452"/>
              <a:gd name="connsiteY58" fmla="*/ 121396 h 499658"/>
              <a:gd name="connsiteX59" fmla="*/ 420328 w 511452"/>
              <a:gd name="connsiteY59" fmla="*/ 121396 h 499658"/>
              <a:gd name="connsiteX60" fmla="*/ 450669 w 511452"/>
              <a:gd name="connsiteY60" fmla="*/ 127072 h 499658"/>
              <a:gd name="connsiteX61" fmla="*/ 480606 w 511452"/>
              <a:gd name="connsiteY61" fmla="*/ 139640 h 499658"/>
              <a:gd name="connsiteX62" fmla="*/ 506092 w 511452"/>
              <a:gd name="connsiteY62" fmla="*/ 176128 h 499658"/>
              <a:gd name="connsiteX63" fmla="*/ 511351 w 511452"/>
              <a:gd name="connsiteY63" fmla="*/ 253970 h 499658"/>
              <a:gd name="connsiteX64" fmla="*/ 500024 w 511452"/>
              <a:gd name="connsiteY64" fmla="*/ 282350 h 499658"/>
              <a:gd name="connsiteX65" fmla="*/ 472919 w 511452"/>
              <a:gd name="connsiteY65" fmla="*/ 307081 h 499658"/>
              <a:gd name="connsiteX66" fmla="*/ 472919 w 511452"/>
              <a:gd name="connsiteY66" fmla="*/ 492360 h 499658"/>
              <a:gd name="connsiteX67" fmla="*/ 466042 w 511452"/>
              <a:gd name="connsiteY67" fmla="*/ 499658 h 499658"/>
              <a:gd name="connsiteX68" fmla="*/ 458760 w 511452"/>
              <a:gd name="connsiteY68" fmla="*/ 492360 h 499658"/>
              <a:gd name="connsiteX69" fmla="*/ 458760 w 511452"/>
              <a:gd name="connsiteY69" fmla="*/ 184237 h 499658"/>
              <a:gd name="connsiteX70" fmla="*/ 466042 w 511452"/>
              <a:gd name="connsiteY70" fmla="*/ 176939 h 499658"/>
              <a:gd name="connsiteX71" fmla="*/ 472919 w 511452"/>
              <a:gd name="connsiteY71" fmla="*/ 184237 h 499658"/>
              <a:gd name="connsiteX72" fmla="*/ 472919 w 511452"/>
              <a:gd name="connsiteY72" fmla="*/ 288026 h 499658"/>
              <a:gd name="connsiteX73" fmla="*/ 490315 w 511452"/>
              <a:gd name="connsiteY73" fmla="*/ 271809 h 499658"/>
              <a:gd name="connsiteX74" fmla="*/ 497192 w 511452"/>
              <a:gd name="connsiteY74" fmla="*/ 254781 h 499658"/>
              <a:gd name="connsiteX75" fmla="*/ 491529 w 511452"/>
              <a:gd name="connsiteY75" fmla="*/ 176534 h 499658"/>
              <a:gd name="connsiteX76" fmla="*/ 475751 w 511452"/>
              <a:gd name="connsiteY76" fmla="*/ 152614 h 499658"/>
              <a:gd name="connsiteX77" fmla="*/ 445410 w 511452"/>
              <a:gd name="connsiteY77" fmla="*/ 140451 h 499658"/>
              <a:gd name="connsiteX78" fmla="*/ 422755 w 511452"/>
              <a:gd name="connsiteY78" fmla="*/ 135586 h 499658"/>
              <a:gd name="connsiteX79" fmla="*/ 413046 w 511452"/>
              <a:gd name="connsiteY79" fmla="*/ 150181 h 499658"/>
              <a:gd name="connsiteX80" fmla="*/ 413450 w 511452"/>
              <a:gd name="connsiteY80" fmla="*/ 152614 h 499658"/>
              <a:gd name="connsiteX81" fmla="*/ 425182 w 511452"/>
              <a:gd name="connsiteY81" fmla="*/ 240591 h 499658"/>
              <a:gd name="connsiteX82" fmla="*/ 423160 w 511452"/>
              <a:gd name="connsiteY82" fmla="*/ 252754 h 499658"/>
              <a:gd name="connsiteX83" fmla="*/ 409405 w 511452"/>
              <a:gd name="connsiteY83" fmla="*/ 285188 h 499658"/>
              <a:gd name="connsiteX84" fmla="*/ 398077 w 511452"/>
              <a:gd name="connsiteY84" fmla="*/ 292485 h 499658"/>
              <a:gd name="connsiteX85" fmla="*/ 386346 w 511452"/>
              <a:gd name="connsiteY85" fmla="*/ 284782 h 499658"/>
              <a:gd name="connsiteX86" fmla="*/ 374209 w 511452"/>
              <a:gd name="connsiteY86" fmla="*/ 251943 h 499658"/>
              <a:gd name="connsiteX87" fmla="*/ 372995 w 511452"/>
              <a:gd name="connsiteY87" fmla="*/ 240996 h 499658"/>
              <a:gd name="connsiteX88" fmla="*/ 383918 w 511452"/>
              <a:gd name="connsiteY88" fmla="*/ 153425 h 499658"/>
              <a:gd name="connsiteX89" fmla="*/ 385132 w 511452"/>
              <a:gd name="connsiteY89" fmla="*/ 150181 h 499658"/>
              <a:gd name="connsiteX90" fmla="*/ 378255 w 511452"/>
              <a:gd name="connsiteY90" fmla="*/ 138424 h 499658"/>
              <a:gd name="connsiteX91" fmla="*/ 372186 w 511452"/>
              <a:gd name="connsiteY91" fmla="*/ 140451 h 499658"/>
              <a:gd name="connsiteX92" fmla="*/ 341440 w 511452"/>
              <a:gd name="connsiteY92" fmla="*/ 152614 h 499658"/>
              <a:gd name="connsiteX93" fmla="*/ 317572 w 511452"/>
              <a:gd name="connsiteY93" fmla="*/ 176128 h 499658"/>
              <a:gd name="connsiteX94" fmla="*/ 286826 w 511452"/>
              <a:gd name="connsiteY94" fmla="*/ 225590 h 499658"/>
              <a:gd name="connsiteX95" fmla="*/ 261744 w 511452"/>
              <a:gd name="connsiteY95" fmla="*/ 238969 h 499658"/>
              <a:gd name="connsiteX96" fmla="*/ 206725 w 511452"/>
              <a:gd name="connsiteY96" fmla="*/ 238969 h 499658"/>
              <a:gd name="connsiteX97" fmla="*/ 188925 w 511452"/>
              <a:gd name="connsiteY97" fmla="*/ 256808 h 499658"/>
              <a:gd name="connsiteX98" fmla="*/ 188925 w 511452"/>
              <a:gd name="connsiteY98" fmla="*/ 267755 h 499658"/>
              <a:gd name="connsiteX99" fmla="*/ 206725 w 511452"/>
              <a:gd name="connsiteY99" fmla="*/ 285188 h 499658"/>
              <a:gd name="connsiteX100" fmla="*/ 278330 w 511452"/>
              <a:gd name="connsiteY100" fmla="*/ 285188 h 499658"/>
              <a:gd name="connsiteX101" fmla="*/ 305840 w 511452"/>
              <a:gd name="connsiteY101" fmla="*/ 271403 h 499658"/>
              <a:gd name="connsiteX102" fmla="*/ 339822 w 511452"/>
              <a:gd name="connsiteY102" fmla="*/ 221942 h 499658"/>
              <a:gd name="connsiteX103" fmla="*/ 339822 w 511452"/>
              <a:gd name="connsiteY103" fmla="*/ 184237 h 499658"/>
              <a:gd name="connsiteX104" fmla="*/ 346699 w 511452"/>
              <a:gd name="connsiteY104" fmla="*/ 176939 h 499658"/>
              <a:gd name="connsiteX105" fmla="*/ 353981 w 511452"/>
              <a:gd name="connsiteY105" fmla="*/ 184237 h 499658"/>
              <a:gd name="connsiteX106" fmla="*/ 353981 w 511452"/>
              <a:gd name="connsiteY106" fmla="*/ 224374 h 499658"/>
              <a:gd name="connsiteX107" fmla="*/ 353981 w 511452"/>
              <a:gd name="connsiteY107" fmla="*/ 492360 h 499658"/>
              <a:gd name="connsiteX108" fmla="*/ 346699 w 511452"/>
              <a:gd name="connsiteY108" fmla="*/ 499658 h 499658"/>
              <a:gd name="connsiteX109" fmla="*/ 339822 w 511452"/>
              <a:gd name="connsiteY109" fmla="*/ 492360 h 499658"/>
              <a:gd name="connsiteX110" fmla="*/ 339822 w 511452"/>
              <a:gd name="connsiteY110" fmla="*/ 247483 h 499658"/>
              <a:gd name="connsiteX111" fmla="*/ 317572 w 511452"/>
              <a:gd name="connsiteY111" fmla="*/ 279512 h 499658"/>
              <a:gd name="connsiteX112" fmla="*/ 281162 w 511452"/>
              <a:gd name="connsiteY112" fmla="*/ 299378 h 499658"/>
              <a:gd name="connsiteX113" fmla="*/ 279949 w 511452"/>
              <a:gd name="connsiteY113" fmla="*/ 300999 h 499658"/>
              <a:gd name="connsiteX114" fmla="*/ 166675 w 511452"/>
              <a:gd name="connsiteY114" fmla="*/ 345596 h 499658"/>
              <a:gd name="connsiteX115" fmla="*/ 53401 w 511452"/>
              <a:gd name="connsiteY115" fmla="*/ 300999 h 499658"/>
              <a:gd name="connsiteX116" fmla="*/ 52187 w 511452"/>
              <a:gd name="connsiteY116" fmla="*/ 300189 h 499658"/>
              <a:gd name="connsiteX117" fmla="*/ 52187 w 511452"/>
              <a:gd name="connsiteY117" fmla="*/ 299378 h 499658"/>
              <a:gd name="connsiteX118" fmla="*/ 0 w 511452"/>
              <a:gd name="connsiteY118" fmla="*/ 178156 h 499658"/>
              <a:gd name="connsiteX119" fmla="*/ 166675 w 511452"/>
              <a:gd name="connsiteY119" fmla="*/ 10715 h 499658"/>
              <a:gd name="connsiteX120" fmla="*/ 400542 w 511452"/>
              <a:gd name="connsiteY120" fmla="*/ 0 h 499658"/>
              <a:gd name="connsiteX121" fmla="*/ 453228 w 511452"/>
              <a:gd name="connsiteY121" fmla="*/ 52283 h 499658"/>
              <a:gd name="connsiteX122" fmla="*/ 400542 w 511452"/>
              <a:gd name="connsiteY122" fmla="*/ 104969 h 499658"/>
              <a:gd name="connsiteX123" fmla="*/ 348259 w 511452"/>
              <a:gd name="connsiteY123" fmla="*/ 52283 h 499658"/>
              <a:gd name="connsiteX124" fmla="*/ 400542 w 511452"/>
              <a:gd name="connsiteY124" fmla="*/ 0 h 49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511452" h="499658">
                <a:moveTo>
                  <a:pt x="406797" y="314325"/>
                </a:moveTo>
                <a:cubicBezTo>
                  <a:pt x="410766" y="314325"/>
                  <a:pt x="413941" y="317562"/>
                  <a:pt x="413941" y="321609"/>
                </a:cubicBezTo>
                <a:lnTo>
                  <a:pt x="413941" y="492375"/>
                </a:lnTo>
                <a:cubicBezTo>
                  <a:pt x="413941" y="496016"/>
                  <a:pt x="410766" y="499658"/>
                  <a:pt x="406797" y="499658"/>
                </a:cubicBezTo>
                <a:cubicBezTo>
                  <a:pt x="402828" y="499658"/>
                  <a:pt x="400050" y="496016"/>
                  <a:pt x="400050" y="492375"/>
                </a:cubicBezTo>
                <a:lnTo>
                  <a:pt x="400050" y="321609"/>
                </a:lnTo>
                <a:cubicBezTo>
                  <a:pt x="400050" y="317562"/>
                  <a:pt x="402828" y="314325"/>
                  <a:pt x="406797" y="314325"/>
                </a:cubicBezTo>
                <a:close/>
                <a:moveTo>
                  <a:pt x="397268" y="161939"/>
                </a:moveTo>
                <a:lnTo>
                  <a:pt x="386750" y="242618"/>
                </a:lnTo>
                <a:cubicBezTo>
                  <a:pt x="386750" y="243834"/>
                  <a:pt x="386750" y="245051"/>
                  <a:pt x="387559" y="246267"/>
                </a:cubicBezTo>
                <a:lnTo>
                  <a:pt x="398482" y="275458"/>
                </a:lnTo>
                <a:lnTo>
                  <a:pt x="410214" y="246672"/>
                </a:lnTo>
                <a:cubicBezTo>
                  <a:pt x="410619" y="245051"/>
                  <a:pt x="411023" y="243834"/>
                  <a:pt x="410619" y="242618"/>
                </a:cubicBezTo>
                <a:lnTo>
                  <a:pt x="400100" y="161939"/>
                </a:lnTo>
                <a:cubicBezTo>
                  <a:pt x="399696" y="161939"/>
                  <a:pt x="399291" y="161939"/>
                  <a:pt x="398887" y="161939"/>
                </a:cubicBezTo>
                <a:cubicBezTo>
                  <a:pt x="398482" y="161939"/>
                  <a:pt x="397673" y="161939"/>
                  <a:pt x="397268" y="161939"/>
                </a:cubicBezTo>
                <a:close/>
                <a:moveTo>
                  <a:pt x="393223" y="135586"/>
                </a:moveTo>
                <a:lnTo>
                  <a:pt x="398887" y="145722"/>
                </a:lnTo>
                <a:lnTo>
                  <a:pt x="405764" y="135586"/>
                </a:lnTo>
                <a:lnTo>
                  <a:pt x="397268" y="135586"/>
                </a:lnTo>
                <a:cubicBezTo>
                  <a:pt x="396055" y="135586"/>
                  <a:pt x="394841" y="135586"/>
                  <a:pt x="393223" y="135586"/>
                </a:cubicBezTo>
                <a:close/>
                <a:moveTo>
                  <a:pt x="309076" y="122207"/>
                </a:moveTo>
                <a:lnTo>
                  <a:pt x="171125" y="191535"/>
                </a:lnTo>
                <a:lnTo>
                  <a:pt x="67964" y="294918"/>
                </a:lnTo>
                <a:cubicBezTo>
                  <a:pt x="94665" y="317622"/>
                  <a:pt x="129051" y="331001"/>
                  <a:pt x="166675" y="331001"/>
                </a:cubicBezTo>
                <a:cubicBezTo>
                  <a:pt x="200657" y="331001"/>
                  <a:pt x="232616" y="320054"/>
                  <a:pt x="259317" y="299783"/>
                </a:cubicBezTo>
                <a:lnTo>
                  <a:pt x="206725" y="299783"/>
                </a:lnTo>
                <a:cubicBezTo>
                  <a:pt x="188925" y="299783"/>
                  <a:pt x="174766" y="285188"/>
                  <a:pt x="174766" y="267755"/>
                </a:cubicBezTo>
                <a:lnTo>
                  <a:pt x="174766" y="256808"/>
                </a:lnTo>
                <a:cubicBezTo>
                  <a:pt x="174766" y="238969"/>
                  <a:pt x="188925" y="224374"/>
                  <a:pt x="206725" y="224374"/>
                </a:cubicBezTo>
                <a:lnTo>
                  <a:pt x="261744" y="224374"/>
                </a:lnTo>
                <a:cubicBezTo>
                  <a:pt x="267003" y="224374"/>
                  <a:pt x="271858" y="221942"/>
                  <a:pt x="274689" y="217482"/>
                </a:cubicBezTo>
                <a:lnTo>
                  <a:pt x="305840" y="168425"/>
                </a:lnTo>
                <a:cubicBezTo>
                  <a:pt x="309481" y="162344"/>
                  <a:pt x="313122" y="157479"/>
                  <a:pt x="317167" y="152614"/>
                </a:cubicBezTo>
                <a:cubicBezTo>
                  <a:pt x="315144" y="142073"/>
                  <a:pt x="312717" y="131937"/>
                  <a:pt x="309076" y="122207"/>
                </a:cubicBezTo>
                <a:close/>
                <a:moveTo>
                  <a:pt x="250416" y="50041"/>
                </a:moveTo>
                <a:lnTo>
                  <a:pt x="184475" y="168831"/>
                </a:lnTo>
                <a:lnTo>
                  <a:pt x="303008" y="109233"/>
                </a:lnTo>
                <a:cubicBezTo>
                  <a:pt x="290871" y="84908"/>
                  <a:pt x="272667" y="64637"/>
                  <a:pt x="250416" y="50041"/>
                </a:cubicBezTo>
                <a:close/>
                <a:moveTo>
                  <a:pt x="173956" y="25310"/>
                </a:moveTo>
                <a:lnTo>
                  <a:pt x="173956" y="158290"/>
                </a:lnTo>
                <a:lnTo>
                  <a:pt x="237875" y="42744"/>
                </a:lnTo>
                <a:cubicBezTo>
                  <a:pt x="218862" y="32608"/>
                  <a:pt x="196611" y="26527"/>
                  <a:pt x="173956" y="25310"/>
                </a:cubicBezTo>
                <a:close/>
                <a:moveTo>
                  <a:pt x="159393" y="25310"/>
                </a:moveTo>
                <a:cubicBezTo>
                  <a:pt x="78483" y="28959"/>
                  <a:pt x="14159" y="96260"/>
                  <a:pt x="14159" y="178156"/>
                </a:cubicBezTo>
                <a:cubicBezTo>
                  <a:pt x="14159" y="219914"/>
                  <a:pt x="30746" y="257213"/>
                  <a:pt x="57446" y="285188"/>
                </a:cubicBezTo>
                <a:lnTo>
                  <a:pt x="159393" y="183021"/>
                </a:lnTo>
                <a:close/>
                <a:moveTo>
                  <a:pt x="400542" y="14076"/>
                </a:moveTo>
                <a:cubicBezTo>
                  <a:pt x="379629" y="14076"/>
                  <a:pt x="362335" y="30968"/>
                  <a:pt x="362335" y="52283"/>
                </a:cubicBezTo>
                <a:cubicBezTo>
                  <a:pt x="362335" y="73599"/>
                  <a:pt x="379629" y="90490"/>
                  <a:pt x="400542" y="90490"/>
                </a:cubicBezTo>
                <a:cubicBezTo>
                  <a:pt x="421858" y="90490"/>
                  <a:pt x="438749" y="73599"/>
                  <a:pt x="438749" y="52283"/>
                </a:cubicBezTo>
                <a:cubicBezTo>
                  <a:pt x="438749" y="30968"/>
                  <a:pt x="421858" y="14076"/>
                  <a:pt x="400542" y="14076"/>
                </a:cubicBezTo>
                <a:close/>
                <a:moveTo>
                  <a:pt x="166675" y="10715"/>
                </a:moveTo>
                <a:cubicBezTo>
                  <a:pt x="245966" y="10715"/>
                  <a:pt x="313122" y="65853"/>
                  <a:pt x="329708" y="142478"/>
                </a:cubicBezTo>
                <a:cubicBezTo>
                  <a:pt x="331731" y="141667"/>
                  <a:pt x="334158" y="140451"/>
                  <a:pt x="336586" y="139640"/>
                </a:cubicBezTo>
                <a:lnTo>
                  <a:pt x="366927" y="127072"/>
                </a:lnTo>
                <a:cubicBezTo>
                  <a:pt x="370973" y="125450"/>
                  <a:pt x="375018" y="124234"/>
                  <a:pt x="379468" y="123423"/>
                </a:cubicBezTo>
                <a:cubicBezTo>
                  <a:pt x="379873" y="123018"/>
                  <a:pt x="380277" y="123018"/>
                  <a:pt x="380682" y="123018"/>
                </a:cubicBezTo>
                <a:cubicBezTo>
                  <a:pt x="386346" y="121802"/>
                  <a:pt x="391605" y="121396"/>
                  <a:pt x="397268" y="121396"/>
                </a:cubicBezTo>
                <a:lnTo>
                  <a:pt x="420328" y="121396"/>
                </a:lnTo>
                <a:cubicBezTo>
                  <a:pt x="430441" y="121396"/>
                  <a:pt x="440960" y="123018"/>
                  <a:pt x="450669" y="127072"/>
                </a:cubicBezTo>
                <a:lnTo>
                  <a:pt x="480606" y="139640"/>
                </a:lnTo>
                <a:cubicBezTo>
                  <a:pt x="495979" y="145722"/>
                  <a:pt x="506092" y="159911"/>
                  <a:pt x="506092" y="176128"/>
                </a:cubicBezTo>
                <a:lnTo>
                  <a:pt x="511351" y="253970"/>
                </a:lnTo>
                <a:cubicBezTo>
                  <a:pt x="512161" y="264917"/>
                  <a:pt x="508115" y="275052"/>
                  <a:pt x="500024" y="282350"/>
                </a:cubicBezTo>
                <a:lnTo>
                  <a:pt x="472919" y="307081"/>
                </a:lnTo>
                <a:lnTo>
                  <a:pt x="472919" y="492360"/>
                </a:lnTo>
                <a:cubicBezTo>
                  <a:pt x="472919" y="496009"/>
                  <a:pt x="469683" y="499658"/>
                  <a:pt x="466042" y="499658"/>
                </a:cubicBezTo>
                <a:cubicBezTo>
                  <a:pt x="461996" y="499658"/>
                  <a:pt x="458760" y="496009"/>
                  <a:pt x="458760" y="492360"/>
                </a:cubicBezTo>
                <a:lnTo>
                  <a:pt x="458760" y="184237"/>
                </a:lnTo>
                <a:cubicBezTo>
                  <a:pt x="458760" y="180588"/>
                  <a:pt x="461996" y="176939"/>
                  <a:pt x="466042" y="176939"/>
                </a:cubicBezTo>
                <a:cubicBezTo>
                  <a:pt x="469683" y="176939"/>
                  <a:pt x="472919" y="180588"/>
                  <a:pt x="472919" y="184237"/>
                </a:cubicBezTo>
                <a:lnTo>
                  <a:pt x="472919" y="288026"/>
                </a:lnTo>
                <a:lnTo>
                  <a:pt x="490315" y="271809"/>
                </a:lnTo>
                <a:cubicBezTo>
                  <a:pt x="495169" y="267349"/>
                  <a:pt x="497597" y="261268"/>
                  <a:pt x="497192" y="254781"/>
                </a:cubicBezTo>
                <a:lnTo>
                  <a:pt x="491529" y="176534"/>
                </a:lnTo>
                <a:cubicBezTo>
                  <a:pt x="491529" y="165993"/>
                  <a:pt x="485460" y="156263"/>
                  <a:pt x="475751" y="152614"/>
                </a:cubicBezTo>
                <a:lnTo>
                  <a:pt x="445410" y="140451"/>
                </a:lnTo>
                <a:cubicBezTo>
                  <a:pt x="438128" y="137208"/>
                  <a:pt x="430441" y="135991"/>
                  <a:pt x="422755" y="135586"/>
                </a:cubicBezTo>
                <a:lnTo>
                  <a:pt x="413046" y="150181"/>
                </a:lnTo>
                <a:cubicBezTo>
                  <a:pt x="413046" y="151398"/>
                  <a:pt x="413450" y="151803"/>
                  <a:pt x="413450" y="152614"/>
                </a:cubicBezTo>
                <a:lnTo>
                  <a:pt x="425182" y="240591"/>
                </a:lnTo>
                <a:cubicBezTo>
                  <a:pt x="425587" y="244645"/>
                  <a:pt x="425182" y="248700"/>
                  <a:pt x="423160" y="252754"/>
                </a:cubicBezTo>
                <a:lnTo>
                  <a:pt x="409405" y="285188"/>
                </a:lnTo>
                <a:cubicBezTo>
                  <a:pt x="407382" y="289647"/>
                  <a:pt x="402932" y="292485"/>
                  <a:pt x="398077" y="292485"/>
                </a:cubicBezTo>
                <a:cubicBezTo>
                  <a:pt x="392818" y="292485"/>
                  <a:pt x="388773" y="289242"/>
                  <a:pt x="386346" y="284782"/>
                </a:cubicBezTo>
                <a:lnTo>
                  <a:pt x="374209" y="251943"/>
                </a:lnTo>
                <a:cubicBezTo>
                  <a:pt x="372995" y="248700"/>
                  <a:pt x="372186" y="244645"/>
                  <a:pt x="372995" y="240996"/>
                </a:cubicBezTo>
                <a:lnTo>
                  <a:pt x="383918" y="153425"/>
                </a:lnTo>
                <a:cubicBezTo>
                  <a:pt x="383918" y="152208"/>
                  <a:pt x="384727" y="151398"/>
                  <a:pt x="385132" y="150181"/>
                </a:cubicBezTo>
                <a:lnTo>
                  <a:pt x="378255" y="138424"/>
                </a:lnTo>
                <a:cubicBezTo>
                  <a:pt x="376232" y="138829"/>
                  <a:pt x="374209" y="139640"/>
                  <a:pt x="372186" y="140451"/>
                </a:cubicBezTo>
                <a:lnTo>
                  <a:pt x="341440" y="152614"/>
                </a:lnTo>
                <a:cubicBezTo>
                  <a:pt x="330517" y="156668"/>
                  <a:pt x="325258" y="163560"/>
                  <a:pt x="317572" y="176128"/>
                </a:cubicBezTo>
                <a:lnTo>
                  <a:pt x="286826" y="225590"/>
                </a:lnTo>
                <a:cubicBezTo>
                  <a:pt x="281162" y="233699"/>
                  <a:pt x="271858" y="238969"/>
                  <a:pt x="261744" y="238969"/>
                </a:cubicBezTo>
                <a:lnTo>
                  <a:pt x="206725" y="238969"/>
                </a:lnTo>
                <a:cubicBezTo>
                  <a:pt x="197016" y="238969"/>
                  <a:pt x="188925" y="246672"/>
                  <a:pt x="188925" y="256808"/>
                </a:cubicBezTo>
                <a:lnTo>
                  <a:pt x="188925" y="267755"/>
                </a:lnTo>
                <a:cubicBezTo>
                  <a:pt x="188925" y="277485"/>
                  <a:pt x="197016" y="285188"/>
                  <a:pt x="206725" y="285188"/>
                </a:cubicBezTo>
                <a:lnTo>
                  <a:pt x="278330" y="285188"/>
                </a:lnTo>
                <a:cubicBezTo>
                  <a:pt x="289253" y="285188"/>
                  <a:pt x="299367" y="280323"/>
                  <a:pt x="305840" y="271403"/>
                </a:cubicBezTo>
                <a:lnTo>
                  <a:pt x="339822" y="221942"/>
                </a:lnTo>
                <a:lnTo>
                  <a:pt x="339822" y="184237"/>
                </a:lnTo>
                <a:cubicBezTo>
                  <a:pt x="339822" y="180588"/>
                  <a:pt x="342654" y="176939"/>
                  <a:pt x="346699" y="176939"/>
                </a:cubicBezTo>
                <a:cubicBezTo>
                  <a:pt x="350745" y="176939"/>
                  <a:pt x="353981" y="180588"/>
                  <a:pt x="353981" y="184237"/>
                </a:cubicBezTo>
                <a:lnTo>
                  <a:pt x="353981" y="224374"/>
                </a:lnTo>
                <a:lnTo>
                  <a:pt x="353981" y="492360"/>
                </a:lnTo>
                <a:cubicBezTo>
                  <a:pt x="353981" y="496009"/>
                  <a:pt x="350745" y="499658"/>
                  <a:pt x="346699" y="499658"/>
                </a:cubicBezTo>
                <a:cubicBezTo>
                  <a:pt x="342654" y="499658"/>
                  <a:pt x="339822" y="496009"/>
                  <a:pt x="339822" y="492360"/>
                </a:cubicBezTo>
                <a:lnTo>
                  <a:pt x="339822" y="247483"/>
                </a:lnTo>
                <a:lnTo>
                  <a:pt x="317572" y="279512"/>
                </a:lnTo>
                <a:cubicBezTo>
                  <a:pt x="309076" y="291269"/>
                  <a:pt x="295726" y="298972"/>
                  <a:pt x="281162" y="299378"/>
                </a:cubicBezTo>
                <a:cubicBezTo>
                  <a:pt x="280758" y="300189"/>
                  <a:pt x="280353" y="300594"/>
                  <a:pt x="279949" y="300999"/>
                </a:cubicBezTo>
                <a:cubicBezTo>
                  <a:pt x="249203" y="329785"/>
                  <a:pt x="208748" y="345596"/>
                  <a:pt x="166675" y="345596"/>
                </a:cubicBezTo>
                <a:cubicBezTo>
                  <a:pt x="122579" y="345596"/>
                  <a:pt x="83337" y="328568"/>
                  <a:pt x="53401" y="300999"/>
                </a:cubicBezTo>
                <a:cubicBezTo>
                  <a:pt x="52996" y="300594"/>
                  <a:pt x="52591" y="300594"/>
                  <a:pt x="52187" y="300189"/>
                </a:cubicBezTo>
                <a:cubicBezTo>
                  <a:pt x="52187" y="300189"/>
                  <a:pt x="52187" y="299783"/>
                  <a:pt x="52187" y="299378"/>
                </a:cubicBezTo>
                <a:cubicBezTo>
                  <a:pt x="19823" y="269376"/>
                  <a:pt x="0" y="225996"/>
                  <a:pt x="0" y="178156"/>
                </a:cubicBezTo>
                <a:cubicBezTo>
                  <a:pt x="0" y="86124"/>
                  <a:pt x="74437" y="10715"/>
                  <a:pt x="166675" y="10715"/>
                </a:cubicBezTo>
                <a:close/>
                <a:moveTo>
                  <a:pt x="400542" y="0"/>
                </a:moveTo>
                <a:cubicBezTo>
                  <a:pt x="429499" y="0"/>
                  <a:pt x="453228" y="23729"/>
                  <a:pt x="453228" y="52283"/>
                </a:cubicBezTo>
                <a:cubicBezTo>
                  <a:pt x="453228" y="81240"/>
                  <a:pt x="429499" y="104969"/>
                  <a:pt x="400542" y="104969"/>
                </a:cubicBezTo>
                <a:cubicBezTo>
                  <a:pt x="371586" y="104969"/>
                  <a:pt x="348259" y="81240"/>
                  <a:pt x="348259" y="52283"/>
                </a:cubicBezTo>
                <a:cubicBezTo>
                  <a:pt x="348259" y="23729"/>
                  <a:pt x="371586" y="0"/>
                  <a:pt x="400542" y="0"/>
                </a:cubicBezTo>
                <a:close/>
              </a:path>
            </a:pathLst>
          </a:custGeom>
          <a:solidFill>
            <a:srgbClr val="00142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725" dirty="0">
              <a:latin typeface="Poppins" pitchFamily="2" charset="77"/>
            </a:endParaRPr>
          </a:p>
        </p:txBody>
      </p:sp>
      <p:sp>
        <p:nvSpPr>
          <p:cNvPr id="72" name="Freeform 37">
            <a:extLst>
              <a:ext uri="{FF2B5EF4-FFF2-40B4-BE49-F238E27FC236}">
                <a16:creationId xmlns:a16="http://schemas.microsoft.com/office/drawing/2014/main" id="{67A42F4A-A951-49CB-AE14-6B6EE0C41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367" y="2171725"/>
            <a:ext cx="636097" cy="736827"/>
          </a:xfrm>
          <a:custGeom>
            <a:avLst/>
            <a:gdLst>
              <a:gd name="connsiteX0" fmla="*/ 520522 w 685440"/>
              <a:gd name="connsiteY0" fmla="*/ 733425 h 875946"/>
              <a:gd name="connsiteX1" fmla="*/ 542570 w 685440"/>
              <a:gd name="connsiteY1" fmla="*/ 757059 h 875946"/>
              <a:gd name="connsiteX2" fmla="*/ 520522 w 685440"/>
              <a:gd name="connsiteY2" fmla="*/ 780692 h 875946"/>
              <a:gd name="connsiteX3" fmla="*/ 498475 w 685440"/>
              <a:gd name="connsiteY3" fmla="*/ 757059 h 875946"/>
              <a:gd name="connsiteX4" fmla="*/ 520522 w 685440"/>
              <a:gd name="connsiteY4" fmla="*/ 733425 h 875946"/>
              <a:gd name="connsiteX5" fmla="*/ 431622 w 685440"/>
              <a:gd name="connsiteY5" fmla="*/ 733425 h 875946"/>
              <a:gd name="connsiteX6" fmla="*/ 453670 w 685440"/>
              <a:gd name="connsiteY6" fmla="*/ 757059 h 875946"/>
              <a:gd name="connsiteX7" fmla="*/ 431622 w 685440"/>
              <a:gd name="connsiteY7" fmla="*/ 780692 h 875946"/>
              <a:gd name="connsiteX8" fmla="*/ 409575 w 685440"/>
              <a:gd name="connsiteY8" fmla="*/ 757059 h 875946"/>
              <a:gd name="connsiteX9" fmla="*/ 431622 w 685440"/>
              <a:gd name="connsiteY9" fmla="*/ 733425 h 875946"/>
              <a:gd name="connsiteX10" fmla="*/ 342900 w 685440"/>
              <a:gd name="connsiteY10" fmla="*/ 733425 h 875946"/>
              <a:gd name="connsiteX11" fmla="*/ 364767 w 685440"/>
              <a:gd name="connsiteY11" fmla="*/ 757059 h 875946"/>
              <a:gd name="connsiteX12" fmla="*/ 342900 w 685440"/>
              <a:gd name="connsiteY12" fmla="*/ 780692 h 875946"/>
              <a:gd name="connsiteX13" fmla="*/ 320675 w 685440"/>
              <a:gd name="connsiteY13" fmla="*/ 757059 h 875946"/>
              <a:gd name="connsiteX14" fmla="*/ 342900 w 685440"/>
              <a:gd name="connsiteY14" fmla="*/ 733425 h 875946"/>
              <a:gd name="connsiteX15" fmla="*/ 253467 w 685440"/>
              <a:gd name="connsiteY15" fmla="*/ 733425 h 875946"/>
              <a:gd name="connsiteX16" fmla="*/ 275870 w 685440"/>
              <a:gd name="connsiteY16" fmla="*/ 757059 h 875946"/>
              <a:gd name="connsiteX17" fmla="*/ 253467 w 685440"/>
              <a:gd name="connsiteY17" fmla="*/ 780692 h 875946"/>
              <a:gd name="connsiteX18" fmla="*/ 231775 w 685440"/>
              <a:gd name="connsiteY18" fmla="*/ 757059 h 875946"/>
              <a:gd name="connsiteX19" fmla="*/ 253467 w 685440"/>
              <a:gd name="connsiteY19" fmla="*/ 733425 h 875946"/>
              <a:gd name="connsiteX20" fmla="*/ 163690 w 685440"/>
              <a:gd name="connsiteY20" fmla="*/ 733425 h 875946"/>
              <a:gd name="connsiteX21" fmla="*/ 185381 w 685440"/>
              <a:gd name="connsiteY21" fmla="*/ 757059 h 875946"/>
              <a:gd name="connsiteX22" fmla="*/ 163690 w 685440"/>
              <a:gd name="connsiteY22" fmla="*/ 780692 h 875946"/>
              <a:gd name="connsiteX23" fmla="*/ 141287 w 685440"/>
              <a:gd name="connsiteY23" fmla="*/ 757059 h 875946"/>
              <a:gd name="connsiteX24" fmla="*/ 163690 w 685440"/>
              <a:gd name="connsiteY24" fmla="*/ 733425 h 875946"/>
              <a:gd name="connsiteX25" fmla="*/ 476072 w 685440"/>
              <a:gd name="connsiteY25" fmla="*/ 661987 h 875946"/>
              <a:gd name="connsiteX26" fmla="*/ 498120 w 685440"/>
              <a:gd name="connsiteY26" fmla="*/ 685439 h 875946"/>
              <a:gd name="connsiteX27" fmla="*/ 476072 w 685440"/>
              <a:gd name="connsiteY27" fmla="*/ 709251 h 875946"/>
              <a:gd name="connsiteX28" fmla="*/ 454025 w 685440"/>
              <a:gd name="connsiteY28" fmla="*/ 685439 h 875946"/>
              <a:gd name="connsiteX29" fmla="*/ 476072 w 685440"/>
              <a:gd name="connsiteY29" fmla="*/ 661987 h 875946"/>
              <a:gd name="connsiteX30" fmla="*/ 387172 w 685440"/>
              <a:gd name="connsiteY30" fmla="*/ 661987 h 875946"/>
              <a:gd name="connsiteX31" fmla="*/ 409220 w 685440"/>
              <a:gd name="connsiteY31" fmla="*/ 685439 h 875946"/>
              <a:gd name="connsiteX32" fmla="*/ 387172 w 685440"/>
              <a:gd name="connsiteY32" fmla="*/ 709251 h 875946"/>
              <a:gd name="connsiteX33" fmla="*/ 365125 w 685440"/>
              <a:gd name="connsiteY33" fmla="*/ 685439 h 875946"/>
              <a:gd name="connsiteX34" fmla="*/ 387172 w 685440"/>
              <a:gd name="connsiteY34" fmla="*/ 661987 h 875946"/>
              <a:gd name="connsiteX35" fmla="*/ 298272 w 685440"/>
              <a:gd name="connsiteY35" fmla="*/ 661987 h 875946"/>
              <a:gd name="connsiteX36" fmla="*/ 320320 w 685440"/>
              <a:gd name="connsiteY36" fmla="*/ 685439 h 875946"/>
              <a:gd name="connsiteX37" fmla="*/ 298272 w 685440"/>
              <a:gd name="connsiteY37" fmla="*/ 709251 h 875946"/>
              <a:gd name="connsiteX38" fmla="*/ 276225 w 685440"/>
              <a:gd name="connsiteY38" fmla="*/ 685439 h 875946"/>
              <a:gd name="connsiteX39" fmla="*/ 298272 w 685440"/>
              <a:gd name="connsiteY39" fmla="*/ 661987 h 875946"/>
              <a:gd name="connsiteX40" fmla="*/ 209978 w 685440"/>
              <a:gd name="connsiteY40" fmla="*/ 661987 h 875946"/>
              <a:gd name="connsiteX41" fmla="*/ 232997 w 685440"/>
              <a:gd name="connsiteY41" fmla="*/ 685439 h 875946"/>
              <a:gd name="connsiteX42" fmla="*/ 209978 w 685440"/>
              <a:gd name="connsiteY42" fmla="*/ 709251 h 875946"/>
              <a:gd name="connsiteX43" fmla="*/ 187325 w 685440"/>
              <a:gd name="connsiteY43" fmla="*/ 685439 h 875946"/>
              <a:gd name="connsiteX44" fmla="*/ 209978 w 685440"/>
              <a:gd name="connsiteY44" fmla="*/ 661987 h 875946"/>
              <a:gd name="connsiteX45" fmla="*/ 123729 w 685440"/>
              <a:gd name="connsiteY45" fmla="*/ 56704 h 875946"/>
              <a:gd name="connsiteX46" fmla="*/ 123729 w 685440"/>
              <a:gd name="connsiteY46" fmla="*/ 74705 h 875946"/>
              <a:gd name="connsiteX47" fmla="*/ 123729 w 685440"/>
              <a:gd name="connsiteY47" fmla="*/ 257237 h 875946"/>
              <a:gd name="connsiteX48" fmla="*/ 123729 w 685440"/>
              <a:gd name="connsiteY48" fmla="*/ 265518 h 875946"/>
              <a:gd name="connsiteX49" fmla="*/ 129847 w 685440"/>
              <a:gd name="connsiteY49" fmla="*/ 270918 h 875946"/>
              <a:gd name="connsiteX50" fmla="*/ 330664 w 685440"/>
              <a:gd name="connsiteY50" fmla="*/ 451650 h 875946"/>
              <a:gd name="connsiteX51" fmla="*/ 336422 w 685440"/>
              <a:gd name="connsiteY51" fmla="*/ 456690 h 875946"/>
              <a:gd name="connsiteX52" fmla="*/ 330664 w 685440"/>
              <a:gd name="connsiteY52" fmla="*/ 461371 h 875946"/>
              <a:gd name="connsiteX53" fmla="*/ 129847 w 685440"/>
              <a:gd name="connsiteY53" fmla="*/ 625182 h 875946"/>
              <a:gd name="connsiteX54" fmla="*/ 123729 w 685440"/>
              <a:gd name="connsiteY54" fmla="*/ 629862 h 875946"/>
              <a:gd name="connsiteX55" fmla="*/ 123729 w 685440"/>
              <a:gd name="connsiteY55" fmla="*/ 637422 h 875946"/>
              <a:gd name="connsiteX56" fmla="*/ 123729 w 685440"/>
              <a:gd name="connsiteY56" fmla="*/ 803034 h 875946"/>
              <a:gd name="connsiteX57" fmla="*/ 123729 w 685440"/>
              <a:gd name="connsiteY57" fmla="*/ 819595 h 875946"/>
              <a:gd name="connsiteX58" fmla="*/ 142443 w 685440"/>
              <a:gd name="connsiteY58" fmla="*/ 819595 h 875946"/>
              <a:gd name="connsiteX59" fmla="*/ 542997 w 685440"/>
              <a:gd name="connsiteY59" fmla="*/ 819595 h 875946"/>
              <a:gd name="connsiteX60" fmla="*/ 561351 w 685440"/>
              <a:gd name="connsiteY60" fmla="*/ 819595 h 875946"/>
              <a:gd name="connsiteX61" fmla="*/ 561351 w 685440"/>
              <a:gd name="connsiteY61" fmla="*/ 803034 h 875946"/>
              <a:gd name="connsiteX62" fmla="*/ 561351 w 685440"/>
              <a:gd name="connsiteY62" fmla="*/ 638142 h 875946"/>
              <a:gd name="connsiteX63" fmla="*/ 561351 w 685440"/>
              <a:gd name="connsiteY63" fmla="*/ 630942 h 875946"/>
              <a:gd name="connsiteX64" fmla="*/ 555233 w 685440"/>
              <a:gd name="connsiteY64" fmla="*/ 625902 h 875946"/>
              <a:gd name="connsiteX65" fmla="*/ 355136 w 685440"/>
              <a:gd name="connsiteY65" fmla="*/ 461371 h 875946"/>
              <a:gd name="connsiteX66" fmla="*/ 349018 w 685440"/>
              <a:gd name="connsiteY66" fmla="*/ 456690 h 875946"/>
              <a:gd name="connsiteX67" fmla="*/ 355136 w 685440"/>
              <a:gd name="connsiteY67" fmla="*/ 451650 h 875946"/>
              <a:gd name="connsiteX68" fmla="*/ 555233 w 685440"/>
              <a:gd name="connsiteY68" fmla="*/ 269838 h 875946"/>
              <a:gd name="connsiteX69" fmla="*/ 561351 w 685440"/>
              <a:gd name="connsiteY69" fmla="*/ 264438 h 875946"/>
              <a:gd name="connsiteX70" fmla="*/ 561351 w 685440"/>
              <a:gd name="connsiteY70" fmla="*/ 256517 h 875946"/>
              <a:gd name="connsiteX71" fmla="*/ 561351 w 685440"/>
              <a:gd name="connsiteY71" fmla="*/ 74705 h 875946"/>
              <a:gd name="connsiteX72" fmla="*/ 561351 w 685440"/>
              <a:gd name="connsiteY72" fmla="*/ 56704 h 875946"/>
              <a:gd name="connsiteX73" fmla="*/ 542997 w 685440"/>
              <a:gd name="connsiteY73" fmla="*/ 56704 h 875946"/>
              <a:gd name="connsiteX74" fmla="*/ 142443 w 685440"/>
              <a:gd name="connsiteY74" fmla="*/ 56704 h 875946"/>
              <a:gd name="connsiteX75" fmla="*/ 17990 w 685440"/>
              <a:gd name="connsiteY75" fmla="*/ 0 h 875946"/>
              <a:gd name="connsiteX76" fmla="*/ 667090 w 685440"/>
              <a:gd name="connsiteY76" fmla="*/ 0 h 875946"/>
              <a:gd name="connsiteX77" fmla="*/ 685440 w 685440"/>
              <a:gd name="connsiteY77" fmla="*/ 18079 h 875946"/>
              <a:gd name="connsiteX78" fmla="*/ 667090 w 685440"/>
              <a:gd name="connsiteY78" fmla="*/ 36157 h 875946"/>
              <a:gd name="connsiteX79" fmla="*/ 628290 w 685440"/>
              <a:gd name="connsiteY79" fmla="*/ 36157 h 875946"/>
              <a:gd name="connsiteX80" fmla="*/ 628290 w 685440"/>
              <a:gd name="connsiteY80" fmla="*/ 839787 h 875946"/>
              <a:gd name="connsiteX81" fmla="*/ 667090 w 685440"/>
              <a:gd name="connsiteY81" fmla="*/ 839787 h 875946"/>
              <a:gd name="connsiteX82" fmla="*/ 685440 w 685440"/>
              <a:gd name="connsiteY82" fmla="*/ 857867 h 875946"/>
              <a:gd name="connsiteX83" fmla="*/ 667090 w 685440"/>
              <a:gd name="connsiteY83" fmla="*/ 875946 h 875946"/>
              <a:gd name="connsiteX84" fmla="*/ 17990 w 685440"/>
              <a:gd name="connsiteY84" fmla="*/ 875946 h 875946"/>
              <a:gd name="connsiteX85" fmla="*/ 0 w 685440"/>
              <a:gd name="connsiteY85" fmla="*/ 857867 h 875946"/>
              <a:gd name="connsiteX86" fmla="*/ 17990 w 685440"/>
              <a:gd name="connsiteY86" fmla="*/ 839787 h 875946"/>
              <a:gd name="connsiteX87" fmla="*/ 57150 w 685440"/>
              <a:gd name="connsiteY87" fmla="*/ 839787 h 875946"/>
              <a:gd name="connsiteX88" fmla="*/ 57150 w 685440"/>
              <a:gd name="connsiteY88" fmla="*/ 36157 h 875946"/>
              <a:gd name="connsiteX89" fmla="*/ 17990 w 685440"/>
              <a:gd name="connsiteY89" fmla="*/ 36157 h 875946"/>
              <a:gd name="connsiteX90" fmla="*/ 0 w 685440"/>
              <a:gd name="connsiteY90" fmla="*/ 18079 h 875946"/>
              <a:gd name="connsiteX91" fmla="*/ 17990 w 685440"/>
              <a:gd name="connsiteY91" fmla="*/ 0 h 8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685440" h="875946">
                <a:moveTo>
                  <a:pt x="520522" y="733425"/>
                </a:moveTo>
                <a:cubicBezTo>
                  <a:pt x="532968" y="733425"/>
                  <a:pt x="542570" y="743810"/>
                  <a:pt x="542570" y="757059"/>
                </a:cubicBezTo>
                <a:cubicBezTo>
                  <a:pt x="542570" y="769950"/>
                  <a:pt x="532968" y="780692"/>
                  <a:pt x="520522" y="780692"/>
                </a:cubicBezTo>
                <a:cubicBezTo>
                  <a:pt x="508432" y="780692"/>
                  <a:pt x="498475" y="769950"/>
                  <a:pt x="498475" y="757059"/>
                </a:cubicBezTo>
                <a:cubicBezTo>
                  <a:pt x="498475" y="743810"/>
                  <a:pt x="508432" y="733425"/>
                  <a:pt x="520522" y="733425"/>
                </a:cubicBezTo>
                <a:close/>
                <a:moveTo>
                  <a:pt x="431622" y="733425"/>
                </a:moveTo>
                <a:cubicBezTo>
                  <a:pt x="443713" y="733425"/>
                  <a:pt x="453670" y="743810"/>
                  <a:pt x="453670" y="757059"/>
                </a:cubicBezTo>
                <a:cubicBezTo>
                  <a:pt x="453670" y="769950"/>
                  <a:pt x="443713" y="780692"/>
                  <a:pt x="431622" y="780692"/>
                </a:cubicBezTo>
                <a:cubicBezTo>
                  <a:pt x="419532" y="780692"/>
                  <a:pt x="409575" y="769950"/>
                  <a:pt x="409575" y="757059"/>
                </a:cubicBezTo>
                <a:cubicBezTo>
                  <a:pt x="409575" y="743810"/>
                  <a:pt x="419532" y="733425"/>
                  <a:pt x="431622" y="733425"/>
                </a:cubicBezTo>
                <a:close/>
                <a:moveTo>
                  <a:pt x="342900" y="733425"/>
                </a:moveTo>
                <a:cubicBezTo>
                  <a:pt x="355088" y="733425"/>
                  <a:pt x="364767" y="743810"/>
                  <a:pt x="364767" y="757059"/>
                </a:cubicBezTo>
                <a:cubicBezTo>
                  <a:pt x="364767" y="769950"/>
                  <a:pt x="355088" y="780692"/>
                  <a:pt x="342900" y="780692"/>
                </a:cubicBezTo>
                <a:cubicBezTo>
                  <a:pt x="330712" y="780692"/>
                  <a:pt x="320675" y="769950"/>
                  <a:pt x="320675" y="757059"/>
                </a:cubicBezTo>
                <a:cubicBezTo>
                  <a:pt x="320675" y="743810"/>
                  <a:pt x="330712" y="733425"/>
                  <a:pt x="342900" y="733425"/>
                </a:cubicBezTo>
                <a:close/>
                <a:moveTo>
                  <a:pt x="253467" y="733425"/>
                </a:moveTo>
                <a:cubicBezTo>
                  <a:pt x="265913" y="733425"/>
                  <a:pt x="275870" y="743810"/>
                  <a:pt x="275870" y="757059"/>
                </a:cubicBezTo>
                <a:cubicBezTo>
                  <a:pt x="275870" y="769950"/>
                  <a:pt x="265913" y="780692"/>
                  <a:pt x="253467" y="780692"/>
                </a:cubicBezTo>
                <a:cubicBezTo>
                  <a:pt x="241376" y="780692"/>
                  <a:pt x="231775" y="769950"/>
                  <a:pt x="231775" y="757059"/>
                </a:cubicBezTo>
                <a:cubicBezTo>
                  <a:pt x="231775" y="743810"/>
                  <a:pt x="241376" y="733425"/>
                  <a:pt x="253467" y="733425"/>
                </a:cubicBezTo>
                <a:close/>
                <a:moveTo>
                  <a:pt x="163690" y="733425"/>
                </a:moveTo>
                <a:cubicBezTo>
                  <a:pt x="175424" y="733425"/>
                  <a:pt x="185381" y="743810"/>
                  <a:pt x="185381" y="757059"/>
                </a:cubicBezTo>
                <a:cubicBezTo>
                  <a:pt x="185381" y="769950"/>
                  <a:pt x="175424" y="780692"/>
                  <a:pt x="163690" y="780692"/>
                </a:cubicBezTo>
                <a:cubicBezTo>
                  <a:pt x="151244" y="780692"/>
                  <a:pt x="141287" y="769950"/>
                  <a:pt x="141287" y="757059"/>
                </a:cubicBezTo>
                <a:cubicBezTo>
                  <a:pt x="141287" y="743810"/>
                  <a:pt x="151244" y="733425"/>
                  <a:pt x="163690" y="733425"/>
                </a:cubicBezTo>
                <a:close/>
                <a:moveTo>
                  <a:pt x="476072" y="661987"/>
                </a:moveTo>
                <a:cubicBezTo>
                  <a:pt x="488163" y="661987"/>
                  <a:pt x="498120" y="672811"/>
                  <a:pt x="498120" y="685439"/>
                </a:cubicBezTo>
                <a:cubicBezTo>
                  <a:pt x="498120" y="698788"/>
                  <a:pt x="488163" y="709251"/>
                  <a:pt x="476072" y="709251"/>
                </a:cubicBezTo>
                <a:cubicBezTo>
                  <a:pt x="463982" y="709251"/>
                  <a:pt x="454025" y="698788"/>
                  <a:pt x="454025" y="685439"/>
                </a:cubicBezTo>
                <a:cubicBezTo>
                  <a:pt x="454025" y="672811"/>
                  <a:pt x="463982" y="661987"/>
                  <a:pt x="476072" y="661987"/>
                </a:cubicBezTo>
                <a:close/>
                <a:moveTo>
                  <a:pt x="387172" y="661987"/>
                </a:moveTo>
                <a:cubicBezTo>
                  <a:pt x="399263" y="661987"/>
                  <a:pt x="409220" y="672811"/>
                  <a:pt x="409220" y="685439"/>
                </a:cubicBezTo>
                <a:cubicBezTo>
                  <a:pt x="409220" y="698788"/>
                  <a:pt x="399263" y="709251"/>
                  <a:pt x="387172" y="709251"/>
                </a:cubicBezTo>
                <a:cubicBezTo>
                  <a:pt x="375082" y="709251"/>
                  <a:pt x="365125" y="698788"/>
                  <a:pt x="365125" y="685439"/>
                </a:cubicBezTo>
                <a:cubicBezTo>
                  <a:pt x="365125" y="672811"/>
                  <a:pt x="375082" y="661987"/>
                  <a:pt x="387172" y="661987"/>
                </a:cubicBezTo>
                <a:close/>
                <a:moveTo>
                  <a:pt x="298272" y="661987"/>
                </a:moveTo>
                <a:cubicBezTo>
                  <a:pt x="310363" y="661987"/>
                  <a:pt x="320320" y="672811"/>
                  <a:pt x="320320" y="685439"/>
                </a:cubicBezTo>
                <a:cubicBezTo>
                  <a:pt x="320320" y="698788"/>
                  <a:pt x="310363" y="709251"/>
                  <a:pt x="298272" y="709251"/>
                </a:cubicBezTo>
                <a:cubicBezTo>
                  <a:pt x="285826" y="709251"/>
                  <a:pt x="276225" y="698788"/>
                  <a:pt x="276225" y="685439"/>
                </a:cubicBezTo>
                <a:cubicBezTo>
                  <a:pt x="276225" y="672811"/>
                  <a:pt x="285826" y="661987"/>
                  <a:pt x="298272" y="661987"/>
                </a:cubicBezTo>
                <a:close/>
                <a:moveTo>
                  <a:pt x="209978" y="661987"/>
                </a:moveTo>
                <a:cubicBezTo>
                  <a:pt x="222401" y="661987"/>
                  <a:pt x="232997" y="672811"/>
                  <a:pt x="232997" y="685439"/>
                </a:cubicBezTo>
                <a:cubicBezTo>
                  <a:pt x="232997" y="698788"/>
                  <a:pt x="222401" y="709251"/>
                  <a:pt x="209978" y="709251"/>
                </a:cubicBezTo>
                <a:cubicBezTo>
                  <a:pt x="197556" y="709251"/>
                  <a:pt x="187325" y="698788"/>
                  <a:pt x="187325" y="685439"/>
                </a:cubicBezTo>
                <a:cubicBezTo>
                  <a:pt x="187325" y="672811"/>
                  <a:pt x="197556" y="661987"/>
                  <a:pt x="209978" y="661987"/>
                </a:cubicBezTo>
                <a:close/>
                <a:moveTo>
                  <a:pt x="123729" y="56704"/>
                </a:moveTo>
                <a:lnTo>
                  <a:pt x="123729" y="74705"/>
                </a:lnTo>
                <a:lnTo>
                  <a:pt x="123729" y="257237"/>
                </a:lnTo>
                <a:lnTo>
                  <a:pt x="123729" y="265518"/>
                </a:lnTo>
                <a:lnTo>
                  <a:pt x="129847" y="270918"/>
                </a:lnTo>
                <a:lnTo>
                  <a:pt x="330664" y="451650"/>
                </a:lnTo>
                <a:lnTo>
                  <a:pt x="336422" y="456690"/>
                </a:lnTo>
                <a:lnTo>
                  <a:pt x="330664" y="461371"/>
                </a:lnTo>
                <a:lnTo>
                  <a:pt x="129847" y="625182"/>
                </a:lnTo>
                <a:lnTo>
                  <a:pt x="123729" y="629862"/>
                </a:lnTo>
                <a:lnTo>
                  <a:pt x="123729" y="637422"/>
                </a:lnTo>
                <a:lnTo>
                  <a:pt x="123729" y="803034"/>
                </a:lnTo>
                <a:lnTo>
                  <a:pt x="123729" y="819595"/>
                </a:lnTo>
                <a:lnTo>
                  <a:pt x="142443" y="819595"/>
                </a:lnTo>
                <a:lnTo>
                  <a:pt x="542997" y="819595"/>
                </a:lnTo>
                <a:lnTo>
                  <a:pt x="561351" y="819595"/>
                </a:lnTo>
                <a:lnTo>
                  <a:pt x="561351" y="803034"/>
                </a:lnTo>
                <a:lnTo>
                  <a:pt x="561351" y="638142"/>
                </a:lnTo>
                <a:lnTo>
                  <a:pt x="561351" y="630942"/>
                </a:lnTo>
                <a:lnTo>
                  <a:pt x="555233" y="625902"/>
                </a:lnTo>
                <a:lnTo>
                  <a:pt x="355136" y="461371"/>
                </a:lnTo>
                <a:lnTo>
                  <a:pt x="349018" y="456690"/>
                </a:lnTo>
                <a:lnTo>
                  <a:pt x="355136" y="451650"/>
                </a:lnTo>
                <a:lnTo>
                  <a:pt x="555233" y="269838"/>
                </a:lnTo>
                <a:lnTo>
                  <a:pt x="561351" y="264438"/>
                </a:lnTo>
                <a:lnTo>
                  <a:pt x="561351" y="256517"/>
                </a:lnTo>
                <a:lnTo>
                  <a:pt x="561351" y="74705"/>
                </a:lnTo>
                <a:lnTo>
                  <a:pt x="561351" y="56704"/>
                </a:lnTo>
                <a:lnTo>
                  <a:pt x="542997" y="56704"/>
                </a:lnTo>
                <a:lnTo>
                  <a:pt x="142443" y="56704"/>
                </a:lnTo>
                <a:close/>
                <a:moveTo>
                  <a:pt x="17990" y="0"/>
                </a:moveTo>
                <a:lnTo>
                  <a:pt x="667090" y="0"/>
                </a:lnTo>
                <a:cubicBezTo>
                  <a:pt x="677165" y="0"/>
                  <a:pt x="685440" y="8153"/>
                  <a:pt x="685440" y="18079"/>
                </a:cubicBezTo>
                <a:cubicBezTo>
                  <a:pt x="685440" y="28004"/>
                  <a:pt x="677165" y="36157"/>
                  <a:pt x="667090" y="36157"/>
                </a:cubicBezTo>
                <a:lnTo>
                  <a:pt x="628290" y="36157"/>
                </a:lnTo>
                <a:lnTo>
                  <a:pt x="628290" y="839787"/>
                </a:lnTo>
                <a:lnTo>
                  <a:pt x="667090" y="839787"/>
                </a:lnTo>
                <a:cubicBezTo>
                  <a:pt x="677165" y="839787"/>
                  <a:pt x="685440" y="847941"/>
                  <a:pt x="685440" y="857867"/>
                </a:cubicBezTo>
                <a:cubicBezTo>
                  <a:pt x="685440" y="867792"/>
                  <a:pt x="677165" y="875946"/>
                  <a:pt x="667090" y="875946"/>
                </a:cubicBezTo>
                <a:lnTo>
                  <a:pt x="17990" y="875946"/>
                </a:lnTo>
                <a:cubicBezTo>
                  <a:pt x="7916" y="875946"/>
                  <a:pt x="0" y="867792"/>
                  <a:pt x="0" y="857867"/>
                </a:cubicBezTo>
                <a:cubicBezTo>
                  <a:pt x="0" y="847941"/>
                  <a:pt x="7916" y="839787"/>
                  <a:pt x="17990" y="839787"/>
                </a:cubicBezTo>
                <a:lnTo>
                  <a:pt x="57150" y="839787"/>
                </a:lnTo>
                <a:lnTo>
                  <a:pt x="57150" y="36157"/>
                </a:lnTo>
                <a:lnTo>
                  <a:pt x="17990" y="36157"/>
                </a:lnTo>
                <a:cubicBezTo>
                  <a:pt x="7916" y="36157"/>
                  <a:pt x="0" y="28004"/>
                  <a:pt x="0" y="18079"/>
                </a:cubicBezTo>
                <a:cubicBezTo>
                  <a:pt x="0" y="8153"/>
                  <a:pt x="7916" y="0"/>
                  <a:pt x="179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3" name="Freeform 717">
            <a:extLst>
              <a:ext uri="{FF2B5EF4-FFF2-40B4-BE49-F238E27FC236}">
                <a16:creationId xmlns:a16="http://schemas.microsoft.com/office/drawing/2014/main" id="{98F9D242-3FB3-49DB-BDB1-78F34D889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9073" y="4614860"/>
            <a:ext cx="735469" cy="700910"/>
          </a:xfrm>
          <a:custGeom>
            <a:avLst/>
            <a:gdLst/>
            <a:ahLst/>
            <a:cxnLst/>
            <a:rect l="0" t="0" r="r" b="b"/>
            <a:pathLst>
              <a:path w="309201" h="310797">
                <a:moveTo>
                  <a:pt x="4665" y="301625"/>
                </a:moveTo>
                <a:lnTo>
                  <a:pt x="181942" y="301625"/>
                </a:lnTo>
                <a:cubicBezTo>
                  <a:pt x="184813" y="301625"/>
                  <a:pt x="186966" y="303742"/>
                  <a:pt x="186966" y="306211"/>
                </a:cubicBezTo>
                <a:cubicBezTo>
                  <a:pt x="186966" y="308681"/>
                  <a:pt x="184813" y="310797"/>
                  <a:pt x="181942" y="310797"/>
                </a:cubicBezTo>
                <a:lnTo>
                  <a:pt x="4665" y="310797"/>
                </a:lnTo>
                <a:cubicBezTo>
                  <a:pt x="2153" y="310797"/>
                  <a:pt x="0" y="308681"/>
                  <a:pt x="0" y="306211"/>
                </a:cubicBezTo>
                <a:cubicBezTo>
                  <a:pt x="0" y="303742"/>
                  <a:pt x="2153" y="301625"/>
                  <a:pt x="4665" y="301625"/>
                </a:cubicBezTo>
                <a:close/>
                <a:moveTo>
                  <a:pt x="257426" y="279783"/>
                </a:moveTo>
                <a:lnTo>
                  <a:pt x="257426" y="292041"/>
                </a:lnTo>
                <a:cubicBezTo>
                  <a:pt x="257426" y="297449"/>
                  <a:pt x="261409" y="301415"/>
                  <a:pt x="266839" y="301415"/>
                </a:cubicBezTo>
                <a:lnTo>
                  <a:pt x="290374" y="301415"/>
                </a:lnTo>
                <a:cubicBezTo>
                  <a:pt x="295443" y="301415"/>
                  <a:pt x="299787" y="297449"/>
                  <a:pt x="299787" y="292041"/>
                </a:cubicBezTo>
                <a:lnTo>
                  <a:pt x="299787" y="279783"/>
                </a:lnTo>
                <a:lnTo>
                  <a:pt x="257426" y="279783"/>
                </a:lnTo>
                <a:close/>
                <a:moveTo>
                  <a:pt x="44375" y="228600"/>
                </a:moveTo>
                <a:lnTo>
                  <a:pt x="148940" y="228600"/>
                </a:lnTo>
                <a:cubicBezTo>
                  <a:pt x="151464" y="228600"/>
                  <a:pt x="153627" y="230717"/>
                  <a:pt x="153627" y="233186"/>
                </a:cubicBezTo>
                <a:cubicBezTo>
                  <a:pt x="153627" y="235656"/>
                  <a:pt x="151464" y="237772"/>
                  <a:pt x="148940" y="237772"/>
                </a:cubicBezTo>
                <a:lnTo>
                  <a:pt x="44375" y="237772"/>
                </a:lnTo>
                <a:cubicBezTo>
                  <a:pt x="41851" y="237772"/>
                  <a:pt x="39688" y="235656"/>
                  <a:pt x="39688" y="233186"/>
                </a:cubicBezTo>
                <a:cubicBezTo>
                  <a:pt x="39688" y="230717"/>
                  <a:pt x="41851" y="228600"/>
                  <a:pt x="44375" y="228600"/>
                </a:cubicBezTo>
                <a:close/>
                <a:moveTo>
                  <a:pt x="115785" y="192088"/>
                </a:moveTo>
                <a:lnTo>
                  <a:pt x="173140" y="192088"/>
                </a:lnTo>
                <a:cubicBezTo>
                  <a:pt x="175291" y="192088"/>
                  <a:pt x="177442" y="194205"/>
                  <a:pt x="177442" y="196674"/>
                </a:cubicBezTo>
                <a:cubicBezTo>
                  <a:pt x="177442" y="199143"/>
                  <a:pt x="175291" y="201260"/>
                  <a:pt x="173140" y="201260"/>
                </a:cubicBezTo>
                <a:lnTo>
                  <a:pt x="115785" y="201260"/>
                </a:lnTo>
                <a:cubicBezTo>
                  <a:pt x="112917" y="201260"/>
                  <a:pt x="111125" y="199143"/>
                  <a:pt x="111125" y="196674"/>
                </a:cubicBezTo>
                <a:cubicBezTo>
                  <a:pt x="111125" y="194205"/>
                  <a:pt x="112917" y="192088"/>
                  <a:pt x="115785" y="192088"/>
                </a:cubicBezTo>
                <a:close/>
                <a:moveTo>
                  <a:pt x="44429" y="192088"/>
                </a:moveTo>
                <a:lnTo>
                  <a:pt x="88557" y="192088"/>
                </a:lnTo>
                <a:cubicBezTo>
                  <a:pt x="91110" y="192088"/>
                  <a:pt x="93298" y="194205"/>
                  <a:pt x="93298" y="196674"/>
                </a:cubicBezTo>
                <a:cubicBezTo>
                  <a:pt x="93298" y="199143"/>
                  <a:pt x="91110" y="201260"/>
                  <a:pt x="88557" y="201260"/>
                </a:cubicBezTo>
                <a:lnTo>
                  <a:pt x="44429" y="201260"/>
                </a:lnTo>
                <a:cubicBezTo>
                  <a:pt x="41876" y="201260"/>
                  <a:pt x="39688" y="199143"/>
                  <a:pt x="39688" y="196674"/>
                </a:cubicBezTo>
                <a:cubicBezTo>
                  <a:pt x="39688" y="194205"/>
                  <a:pt x="41876" y="192088"/>
                  <a:pt x="44429" y="192088"/>
                </a:cubicBezTo>
                <a:close/>
                <a:moveTo>
                  <a:pt x="44356" y="153988"/>
                </a:moveTo>
                <a:lnTo>
                  <a:pt x="125148" y="153988"/>
                </a:lnTo>
                <a:cubicBezTo>
                  <a:pt x="127662" y="153988"/>
                  <a:pt x="129816" y="156105"/>
                  <a:pt x="129816" y="158574"/>
                </a:cubicBezTo>
                <a:cubicBezTo>
                  <a:pt x="129816" y="161043"/>
                  <a:pt x="127662" y="163160"/>
                  <a:pt x="125148" y="163160"/>
                </a:cubicBezTo>
                <a:lnTo>
                  <a:pt x="44356" y="163160"/>
                </a:lnTo>
                <a:cubicBezTo>
                  <a:pt x="41843" y="163160"/>
                  <a:pt x="39688" y="161043"/>
                  <a:pt x="39688" y="158574"/>
                </a:cubicBezTo>
                <a:cubicBezTo>
                  <a:pt x="39688" y="156105"/>
                  <a:pt x="41843" y="153988"/>
                  <a:pt x="44356" y="153988"/>
                </a:cubicBezTo>
                <a:close/>
                <a:moveTo>
                  <a:pt x="101156" y="115888"/>
                </a:moveTo>
                <a:lnTo>
                  <a:pt x="173122" y="115888"/>
                </a:lnTo>
                <a:cubicBezTo>
                  <a:pt x="175281" y="115888"/>
                  <a:pt x="177440" y="117929"/>
                  <a:pt x="177440" y="120310"/>
                </a:cubicBezTo>
                <a:cubicBezTo>
                  <a:pt x="177440" y="123032"/>
                  <a:pt x="175281" y="125073"/>
                  <a:pt x="173122" y="125073"/>
                </a:cubicBezTo>
                <a:lnTo>
                  <a:pt x="101156" y="125073"/>
                </a:lnTo>
                <a:cubicBezTo>
                  <a:pt x="98637" y="125073"/>
                  <a:pt x="96838" y="123032"/>
                  <a:pt x="96838" y="120310"/>
                </a:cubicBezTo>
                <a:cubicBezTo>
                  <a:pt x="96838" y="117929"/>
                  <a:pt x="98637" y="115888"/>
                  <a:pt x="101156" y="115888"/>
                </a:cubicBezTo>
                <a:close/>
                <a:moveTo>
                  <a:pt x="44421" y="115888"/>
                </a:moveTo>
                <a:lnTo>
                  <a:pt x="73914" y="115888"/>
                </a:lnTo>
                <a:cubicBezTo>
                  <a:pt x="76826" y="115888"/>
                  <a:pt x="79011" y="117929"/>
                  <a:pt x="79011" y="120310"/>
                </a:cubicBezTo>
                <a:cubicBezTo>
                  <a:pt x="79011" y="123032"/>
                  <a:pt x="76826" y="125073"/>
                  <a:pt x="73914" y="125073"/>
                </a:cubicBezTo>
                <a:lnTo>
                  <a:pt x="44421" y="125073"/>
                </a:lnTo>
                <a:cubicBezTo>
                  <a:pt x="41873" y="125073"/>
                  <a:pt x="39688" y="123032"/>
                  <a:pt x="39688" y="120310"/>
                </a:cubicBezTo>
                <a:cubicBezTo>
                  <a:pt x="39688" y="117929"/>
                  <a:pt x="41873" y="115888"/>
                  <a:pt x="44421" y="115888"/>
                </a:cubicBezTo>
                <a:close/>
                <a:moveTo>
                  <a:pt x="152420" y="79375"/>
                </a:moveTo>
                <a:lnTo>
                  <a:pt x="173018" y="79375"/>
                </a:lnTo>
                <a:cubicBezTo>
                  <a:pt x="175225" y="79375"/>
                  <a:pt x="177432" y="81492"/>
                  <a:pt x="177432" y="83961"/>
                </a:cubicBezTo>
                <a:cubicBezTo>
                  <a:pt x="177432" y="86430"/>
                  <a:pt x="175225" y="88547"/>
                  <a:pt x="173018" y="88547"/>
                </a:cubicBezTo>
                <a:lnTo>
                  <a:pt x="152420" y="88547"/>
                </a:lnTo>
                <a:cubicBezTo>
                  <a:pt x="149845" y="88547"/>
                  <a:pt x="147638" y="86430"/>
                  <a:pt x="147638" y="83961"/>
                </a:cubicBezTo>
                <a:cubicBezTo>
                  <a:pt x="147638" y="81492"/>
                  <a:pt x="149845" y="79375"/>
                  <a:pt x="152420" y="79375"/>
                </a:cubicBezTo>
                <a:close/>
                <a:moveTo>
                  <a:pt x="44356" y="79375"/>
                </a:moveTo>
                <a:lnTo>
                  <a:pt x="125148" y="79375"/>
                </a:lnTo>
                <a:cubicBezTo>
                  <a:pt x="127662" y="79375"/>
                  <a:pt x="129816" y="81492"/>
                  <a:pt x="129816" y="83961"/>
                </a:cubicBezTo>
                <a:cubicBezTo>
                  <a:pt x="129816" y="86430"/>
                  <a:pt x="127662" y="88547"/>
                  <a:pt x="125148" y="88547"/>
                </a:cubicBezTo>
                <a:lnTo>
                  <a:pt x="44356" y="88547"/>
                </a:lnTo>
                <a:cubicBezTo>
                  <a:pt x="41843" y="88547"/>
                  <a:pt x="39688" y="86430"/>
                  <a:pt x="39688" y="83961"/>
                </a:cubicBezTo>
                <a:cubicBezTo>
                  <a:pt x="39688" y="81492"/>
                  <a:pt x="41843" y="79375"/>
                  <a:pt x="44356" y="79375"/>
                </a:cubicBezTo>
                <a:close/>
                <a:moveTo>
                  <a:pt x="263219" y="46510"/>
                </a:moveTo>
                <a:lnTo>
                  <a:pt x="257426" y="58408"/>
                </a:lnTo>
                <a:lnTo>
                  <a:pt x="257426" y="270409"/>
                </a:lnTo>
                <a:lnTo>
                  <a:pt x="273719" y="270409"/>
                </a:lnTo>
                <a:lnTo>
                  <a:pt x="273719" y="66701"/>
                </a:lnTo>
                <a:cubicBezTo>
                  <a:pt x="273719" y="63816"/>
                  <a:pt x="275891" y="62014"/>
                  <a:pt x="278426" y="62014"/>
                </a:cubicBezTo>
                <a:cubicBezTo>
                  <a:pt x="280960" y="62014"/>
                  <a:pt x="283132" y="63816"/>
                  <a:pt x="283132" y="66701"/>
                </a:cubicBezTo>
                <a:lnTo>
                  <a:pt x="283132" y="270409"/>
                </a:lnTo>
                <a:lnTo>
                  <a:pt x="299787" y="270409"/>
                </a:lnTo>
                <a:lnTo>
                  <a:pt x="299787" y="58408"/>
                </a:lnTo>
                <a:lnTo>
                  <a:pt x="293994" y="46510"/>
                </a:lnTo>
                <a:lnTo>
                  <a:pt x="263219" y="46510"/>
                </a:lnTo>
                <a:close/>
                <a:moveTo>
                  <a:pt x="44339" y="41275"/>
                </a:moveTo>
                <a:lnTo>
                  <a:pt x="110880" y="41275"/>
                </a:lnTo>
                <a:cubicBezTo>
                  <a:pt x="113384" y="41275"/>
                  <a:pt x="115530" y="43392"/>
                  <a:pt x="115530" y="45861"/>
                </a:cubicBezTo>
                <a:cubicBezTo>
                  <a:pt x="115530" y="48330"/>
                  <a:pt x="113384" y="50447"/>
                  <a:pt x="110880" y="50447"/>
                </a:cubicBezTo>
                <a:lnTo>
                  <a:pt x="44339" y="50447"/>
                </a:lnTo>
                <a:cubicBezTo>
                  <a:pt x="41835" y="50447"/>
                  <a:pt x="39688" y="48330"/>
                  <a:pt x="39688" y="45861"/>
                </a:cubicBezTo>
                <a:cubicBezTo>
                  <a:pt x="39688" y="43392"/>
                  <a:pt x="41835" y="41275"/>
                  <a:pt x="44339" y="41275"/>
                </a:cubicBezTo>
                <a:close/>
                <a:moveTo>
                  <a:pt x="278426" y="15864"/>
                </a:moveTo>
                <a:lnTo>
                  <a:pt x="267926" y="37136"/>
                </a:lnTo>
                <a:lnTo>
                  <a:pt x="289287" y="37136"/>
                </a:lnTo>
                <a:lnTo>
                  <a:pt x="278426" y="15864"/>
                </a:lnTo>
                <a:close/>
                <a:moveTo>
                  <a:pt x="9338" y="9348"/>
                </a:moveTo>
                <a:lnTo>
                  <a:pt x="9338" y="271812"/>
                </a:lnTo>
                <a:lnTo>
                  <a:pt x="186034" y="271812"/>
                </a:lnTo>
                <a:cubicBezTo>
                  <a:pt x="195013" y="271812"/>
                  <a:pt x="203632" y="275407"/>
                  <a:pt x="209378" y="281519"/>
                </a:cubicBezTo>
                <a:lnTo>
                  <a:pt x="209378" y="32718"/>
                </a:lnTo>
                <a:cubicBezTo>
                  <a:pt x="209378" y="19775"/>
                  <a:pt x="198963" y="9348"/>
                  <a:pt x="186034" y="9348"/>
                </a:cubicBezTo>
                <a:lnTo>
                  <a:pt x="9338" y="9348"/>
                </a:lnTo>
                <a:close/>
                <a:moveTo>
                  <a:pt x="274081" y="3245"/>
                </a:moveTo>
                <a:cubicBezTo>
                  <a:pt x="275891" y="0"/>
                  <a:pt x="280960" y="0"/>
                  <a:pt x="282770" y="3245"/>
                </a:cubicBezTo>
                <a:lnTo>
                  <a:pt x="308839" y="55163"/>
                </a:lnTo>
                <a:cubicBezTo>
                  <a:pt x="308839" y="55884"/>
                  <a:pt x="309201" y="56245"/>
                  <a:pt x="309201" y="56966"/>
                </a:cubicBezTo>
                <a:lnTo>
                  <a:pt x="309201" y="292041"/>
                </a:lnTo>
                <a:cubicBezTo>
                  <a:pt x="309201" y="302497"/>
                  <a:pt x="300511" y="310790"/>
                  <a:pt x="290374" y="310790"/>
                </a:cubicBezTo>
                <a:lnTo>
                  <a:pt x="266839" y="310790"/>
                </a:lnTo>
                <a:cubicBezTo>
                  <a:pt x="256340" y="310790"/>
                  <a:pt x="247650" y="302497"/>
                  <a:pt x="247650" y="292041"/>
                </a:cubicBezTo>
                <a:lnTo>
                  <a:pt x="247650" y="56966"/>
                </a:lnTo>
                <a:cubicBezTo>
                  <a:pt x="247650" y="56245"/>
                  <a:pt x="248012" y="55884"/>
                  <a:pt x="248374" y="55163"/>
                </a:cubicBezTo>
                <a:lnTo>
                  <a:pt x="274081" y="3245"/>
                </a:lnTo>
                <a:close/>
                <a:moveTo>
                  <a:pt x="4669" y="0"/>
                </a:moveTo>
                <a:lnTo>
                  <a:pt x="186034" y="0"/>
                </a:lnTo>
                <a:cubicBezTo>
                  <a:pt x="203991" y="0"/>
                  <a:pt x="218716" y="14741"/>
                  <a:pt x="218716" y="32718"/>
                </a:cubicBezTo>
                <a:lnTo>
                  <a:pt x="218716" y="304530"/>
                </a:lnTo>
                <a:cubicBezTo>
                  <a:pt x="218716" y="307046"/>
                  <a:pt x="216561" y="309204"/>
                  <a:pt x="214047" y="309204"/>
                </a:cubicBezTo>
                <a:cubicBezTo>
                  <a:pt x="211533" y="309204"/>
                  <a:pt x="209378" y="307046"/>
                  <a:pt x="209378" y="304530"/>
                </a:cubicBezTo>
                <a:cubicBezTo>
                  <a:pt x="209378" y="291586"/>
                  <a:pt x="198963" y="281160"/>
                  <a:pt x="186034" y="281160"/>
                </a:cubicBezTo>
                <a:lnTo>
                  <a:pt x="4669" y="281160"/>
                </a:lnTo>
                <a:cubicBezTo>
                  <a:pt x="2155" y="281160"/>
                  <a:pt x="0" y="279002"/>
                  <a:pt x="0" y="276486"/>
                </a:cubicBezTo>
                <a:lnTo>
                  <a:pt x="0" y="4674"/>
                </a:lnTo>
                <a:cubicBezTo>
                  <a:pt x="0" y="2157"/>
                  <a:pt x="2155" y="0"/>
                  <a:pt x="4669" y="0"/>
                </a:cubicBezTo>
                <a:close/>
              </a:path>
            </a:pathLst>
          </a:custGeom>
          <a:solidFill>
            <a:srgbClr val="30351E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4" name="Freeform 973">
            <a:extLst>
              <a:ext uri="{FF2B5EF4-FFF2-40B4-BE49-F238E27FC236}">
                <a16:creationId xmlns:a16="http://schemas.microsoft.com/office/drawing/2014/main" id="{AD55A6BE-32EC-43EC-A3B4-A0933F425C6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958387" y="2206125"/>
            <a:ext cx="661489" cy="661489"/>
          </a:xfrm>
          <a:custGeom>
            <a:avLst/>
            <a:gdLst>
              <a:gd name="T0" fmla="*/ 28662 w 285391"/>
              <a:gd name="T1" fmla="*/ 874924 h 285388"/>
              <a:gd name="T2" fmla="*/ 496791 w 285391"/>
              <a:gd name="T3" fmla="*/ 918214 h 285388"/>
              <a:gd name="T4" fmla="*/ 472901 w 285391"/>
              <a:gd name="T5" fmla="*/ 850873 h 285388"/>
              <a:gd name="T6" fmla="*/ 128974 w 285391"/>
              <a:gd name="T7" fmla="*/ 754672 h 285388"/>
              <a:gd name="T8" fmla="*/ 105091 w 285391"/>
              <a:gd name="T9" fmla="*/ 822013 h 285388"/>
              <a:gd name="T10" fmla="*/ 420358 w 285391"/>
              <a:gd name="T11" fmla="*/ 779923 h 285388"/>
              <a:gd name="T12" fmla="*/ 128974 w 285391"/>
              <a:gd name="T13" fmla="*/ 754672 h 285388"/>
              <a:gd name="T14" fmla="*/ 541563 w 285391"/>
              <a:gd name="T15" fmla="*/ 732972 h 285388"/>
              <a:gd name="T16" fmla="*/ 610300 w 285391"/>
              <a:gd name="T17" fmla="*/ 821149 h 285388"/>
              <a:gd name="T18" fmla="*/ 589801 w 285391"/>
              <a:gd name="T19" fmla="*/ 821149 h 285388"/>
              <a:gd name="T20" fmla="*/ 521067 w 285391"/>
              <a:gd name="T21" fmla="*/ 732972 h 285388"/>
              <a:gd name="T22" fmla="*/ 396472 w 285391"/>
              <a:gd name="T23" fmla="*/ 727014 h 285388"/>
              <a:gd name="T24" fmla="*/ 449017 w 285391"/>
              <a:gd name="T25" fmla="*/ 822013 h 285388"/>
              <a:gd name="T26" fmla="*/ 525446 w 285391"/>
              <a:gd name="T27" fmla="*/ 874924 h 285388"/>
              <a:gd name="T28" fmla="*/ 932675 w 285391"/>
              <a:gd name="T29" fmla="*/ 918214 h 285388"/>
              <a:gd name="T30" fmla="*/ 932675 w 285391"/>
              <a:gd name="T31" fmla="*/ 947074 h 285388"/>
              <a:gd name="T32" fmla="*/ 0 w 285391"/>
              <a:gd name="T33" fmla="*/ 933847 h 285388"/>
              <a:gd name="T34" fmla="*/ 52545 w 285391"/>
              <a:gd name="T35" fmla="*/ 822013 h 285388"/>
              <a:gd name="T36" fmla="*/ 76425 w 285391"/>
              <a:gd name="T37" fmla="*/ 779923 h 285388"/>
              <a:gd name="T38" fmla="*/ 555586 w 285391"/>
              <a:gd name="T39" fmla="*/ 663795 h 285388"/>
              <a:gd name="T40" fmla="*/ 657285 w 285391"/>
              <a:gd name="T41" fmla="*/ 678969 h 285388"/>
              <a:gd name="T42" fmla="*/ 555586 w 285391"/>
              <a:gd name="T43" fmla="*/ 694140 h 285388"/>
              <a:gd name="T44" fmla="*/ 555586 w 285391"/>
              <a:gd name="T45" fmla="*/ 663795 h 285388"/>
              <a:gd name="T46" fmla="*/ 610300 w 285391"/>
              <a:gd name="T47" fmla="*/ 538118 h 285388"/>
              <a:gd name="T48" fmla="*/ 541563 w 285391"/>
              <a:gd name="T49" fmla="*/ 626157 h 285388"/>
              <a:gd name="T50" fmla="*/ 521067 w 285391"/>
              <a:gd name="T51" fmla="*/ 626157 h 285388"/>
              <a:gd name="T52" fmla="*/ 589801 w 285391"/>
              <a:gd name="T53" fmla="*/ 538118 h 285388"/>
              <a:gd name="T54" fmla="*/ 86586 w 285391"/>
              <a:gd name="T55" fmla="*/ 513470 h 285388"/>
              <a:gd name="T56" fmla="*/ 91364 w 285391"/>
              <a:gd name="T57" fmla="*/ 575850 h 285388"/>
              <a:gd name="T58" fmla="*/ 439823 w 285391"/>
              <a:gd name="T59" fmla="*/ 571051 h 285388"/>
              <a:gd name="T60" fmla="*/ 435050 w 285391"/>
              <a:gd name="T61" fmla="*/ 508668 h 285388"/>
              <a:gd name="T62" fmla="*/ 487557 w 285391"/>
              <a:gd name="T63" fmla="*/ 259132 h 285388"/>
              <a:gd name="T64" fmla="*/ 894498 w 285391"/>
              <a:gd name="T65" fmla="*/ 345509 h 285388"/>
              <a:gd name="T66" fmla="*/ 917172 w 285391"/>
              <a:gd name="T67" fmla="*/ 283126 h 285388"/>
              <a:gd name="T68" fmla="*/ 487557 w 285391"/>
              <a:gd name="T69" fmla="*/ 259132 h 285388"/>
              <a:gd name="T70" fmla="*/ 392089 w 285391"/>
              <a:gd name="T71" fmla="*/ 393497 h 285388"/>
              <a:gd name="T72" fmla="*/ 458914 w 285391"/>
              <a:gd name="T73" fmla="*/ 211144 h 285388"/>
              <a:gd name="T74" fmla="*/ 162962 w 285391"/>
              <a:gd name="T75" fmla="*/ 123562 h 285388"/>
              <a:gd name="T76" fmla="*/ 363443 w 285391"/>
              <a:gd name="T77" fmla="*/ 479873 h 285388"/>
              <a:gd name="T78" fmla="*/ 239335 w 285391"/>
              <a:gd name="T79" fmla="*/ 123562 h 285388"/>
              <a:gd name="T80" fmla="*/ 225018 w 285391"/>
              <a:gd name="T81" fmla="*/ 431885 h 285388"/>
              <a:gd name="T82" fmla="*/ 210692 w 285391"/>
              <a:gd name="T83" fmla="*/ 123562 h 285388"/>
              <a:gd name="T84" fmla="*/ 91364 w 285391"/>
              <a:gd name="T85" fmla="*/ 28791 h 285388"/>
              <a:gd name="T86" fmla="*/ 86586 w 285391"/>
              <a:gd name="T87" fmla="*/ 89976 h 285388"/>
              <a:gd name="T88" fmla="*/ 435050 w 285391"/>
              <a:gd name="T89" fmla="*/ 94769 h 285388"/>
              <a:gd name="T90" fmla="*/ 439823 w 285391"/>
              <a:gd name="T91" fmla="*/ 33593 h 285388"/>
              <a:gd name="T92" fmla="*/ 91364 w 285391"/>
              <a:gd name="T93" fmla="*/ 28791 h 285388"/>
              <a:gd name="T94" fmla="*/ 435050 w 285391"/>
              <a:gd name="T95" fmla="*/ 0 h 285388"/>
              <a:gd name="T96" fmla="*/ 468462 w 285391"/>
              <a:gd name="T97" fmla="*/ 89976 h 285388"/>
              <a:gd name="T98" fmla="*/ 392089 w 285391"/>
              <a:gd name="T99" fmla="*/ 123562 h 285388"/>
              <a:gd name="T100" fmla="*/ 473237 w 285391"/>
              <a:gd name="T101" fmla="*/ 182353 h 285388"/>
              <a:gd name="T102" fmla="*/ 487557 w 285391"/>
              <a:gd name="T103" fmla="*/ 230337 h 285388"/>
              <a:gd name="T104" fmla="*/ 947005 w 285391"/>
              <a:gd name="T105" fmla="*/ 283126 h 285388"/>
              <a:gd name="T106" fmla="*/ 894498 w 285391"/>
              <a:gd name="T107" fmla="*/ 374304 h 285388"/>
              <a:gd name="T108" fmla="*/ 487557 w 285391"/>
              <a:gd name="T109" fmla="*/ 407895 h 285388"/>
              <a:gd name="T110" fmla="*/ 392089 w 285391"/>
              <a:gd name="T111" fmla="*/ 422288 h 285388"/>
              <a:gd name="T112" fmla="*/ 435050 w 285391"/>
              <a:gd name="T113" fmla="*/ 479873 h 285388"/>
              <a:gd name="T114" fmla="*/ 468462 w 285391"/>
              <a:gd name="T115" fmla="*/ 571051 h 285388"/>
              <a:gd name="T116" fmla="*/ 91364 w 285391"/>
              <a:gd name="T117" fmla="*/ 604641 h 285388"/>
              <a:gd name="T118" fmla="*/ 57943 w 285391"/>
              <a:gd name="T119" fmla="*/ 513470 h 285388"/>
              <a:gd name="T120" fmla="*/ 134316 w 285391"/>
              <a:gd name="T121" fmla="*/ 479873 h 285388"/>
              <a:gd name="T122" fmla="*/ 91364 w 285391"/>
              <a:gd name="T123" fmla="*/ 123562 h 285388"/>
              <a:gd name="T124" fmla="*/ 57943 w 285391"/>
              <a:gd name="T125" fmla="*/ 33593 h 2853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85391" h="285388">
                <a:moveTo>
                  <a:pt x="15835" y="256399"/>
                </a:moveTo>
                <a:cubicBezTo>
                  <a:pt x="11876" y="256399"/>
                  <a:pt x="8637" y="259660"/>
                  <a:pt x="8637" y="263646"/>
                </a:cubicBezTo>
                <a:lnTo>
                  <a:pt x="8637" y="276691"/>
                </a:lnTo>
                <a:lnTo>
                  <a:pt x="149713" y="276691"/>
                </a:lnTo>
                <a:lnTo>
                  <a:pt x="149713" y="263646"/>
                </a:lnTo>
                <a:cubicBezTo>
                  <a:pt x="149713" y="259660"/>
                  <a:pt x="146474" y="256399"/>
                  <a:pt x="142515" y="256399"/>
                </a:cubicBezTo>
                <a:lnTo>
                  <a:pt x="15835" y="256399"/>
                </a:lnTo>
                <a:close/>
                <a:moveTo>
                  <a:pt x="38868" y="227410"/>
                </a:moveTo>
                <a:cubicBezTo>
                  <a:pt x="34909" y="227410"/>
                  <a:pt x="31670" y="230671"/>
                  <a:pt x="31670" y="235019"/>
                </a:cubicBezTo>
                <a:lnTo>
                  <a:pt x="31670" y="247702"/>
                </a:lnTo>
                <a:lnTo>
                  <a:pt x="126680" y="247702"/>
                </a:lnTo>
                <a:lnTo>
                  <a:pt x="126680" y="235019"/>
                </a:lnTo>
                <a:cubicBezTo>
                  <a:pt x="126680" y="230671"/>
                  <a:pt x="123441" y="227410"/>
                  <a:pt x="119482" y="227410"/>
                </a:cubicBezTo>
                <a:lnTo>
                  <a:pt x="38868" y="227410"/>
                </a:lnTo>
                <a:close/>
                <a:moveTo>
                  <a:pt x="157028" y="220870"/>
                </a:moveTo>
                <a:cubicBezTo>
                  <a:pt x="158845" y="219075"/>
                  <a:pt x="161753" y="219075"/>
                  <a:pt x="163206" y="220870"/>
                </a:cubicBezTo>
                <a:lnTo>
                  <a:pt x="183920" y="241338"/>
                </a:lnTo>
                <a:cubicBezTo>
                  <a:pt x="185374" y="243133"/>
                  <a:pt x="185374" y="245646"/>
                  <a:pt x="183920" y="247442"/>
                </a:cubicBezTo>
                <a:cubicBezTo>
                  <a:pt x="183193" y="248160"/>
                  <a:pt x="181740" y="248878"/>
                  <a:pt x="181013" y="248878"/>
                </a:cubicBezTo>
                <a:cubicBezTo>
                  <a:pt x="179559" y="248878"/>
                  <a:pt x="178469" y="248160"/>
                  <a:pt x="177743" y="247442"/>
                </a:cubicBezTo>
                <a:lnTo>
                  <a:pt x="157028" y="226975"/>
                </a:lnTo>
                <a:cubicBezTo>
                  <a:pt x="155575" y="225538"/>
                  <a:pt x="155575" y="222666"/>
                  <a:pt x="157028" y="220870"/>
                </a:cubicBezTo>
                <a:close/>
                <a:moveTo>
                  <a:pt x="38868" y="219075"/>
                </a:moveTo>
                <a:lnTo>
                  <a:pt x="119482" y="219075"/>
                </a:lnTo>
                <a:cubicBezTo>
                  <a:pt x="128119" y="219075"/>
                  <a:pt x="135317" y="225960"/>
                  <a:pt x="135317" y="235019"/>
                </a:cubicBezTo>
                <a:lnTo>
                  <a:pt x="135317" y="247702"/>
                </a:lnTo>
                <a:lnTo>
                  <a:pt x="142515" y="247702"/>
                </a:lnTo>
                <a:cubicBezTo>
                  <a:pt x="151152" y="247702"/>
                  <a:pt x="158350" y="254949"/>
                  <a:pt x="158350" y="263646"/>
                </a:cubicBezTo>
                <a:lnTo>
                  <a:pt x="158350" y="276691"/>
                </a:lnTo>
                <a:lnTo>
                  <a:pt x="281072" y="276691"/>
                </a:lnTo>
                <a:cubicBezTo>
                  <a:pt x="283231" y="276691"/>
                  <a:pt x="285390" y="278865"/>
                  <a:pt x="285390" y="281402"/>
                </a:cubicBezTo>
                <a:cubicBezTo>
                  <a:pt x="285390" y="283576"/>
                  <a:pt x="283231" y="285388"/>
                  <a:pt x="281072" y="285388"/>
                </a:cubicBezTo>
                <a:lnTo>
                  <a:pt x="4318" y="285388"/>
                </a:lnTo>
                <a:cubicBezTo>
                  <a:pt x="1799" y="285388"/>
                  <a:pt x="0" y="283576"/>
                  <a:pt x="0" y="281402"/>
                </a:cubicBezTo>
                <a:lnTo>
                  <a:pt x="0" y="263646"/>
                </a:lnTo>
                <a:cubicBezTo>
                  <a:pt x="0" y="254949"/>
                  <a:pt x="6838" y="247702"/>
                  <a:pt x="15835" y="247702"/>
                </a:cubicBezTo>
                <a:lnTo>
                  <a:pt x="23032" y="247702"/>
                </a:lnTo>
                <a:lnTo>
                  <a:pt x="23032" y="235019"/>
                </a:lnTo>
                <a:cubicBezTo>
                  <a:pt x="23032" y="225960"/>
                  <a:pt x="30230" y="219075"/>
                  <a:pt x="38868" y="219075"/>
                </a:cubicBezTo>
                <a:close/>
                <a:moveTo>
                  <a:pt x="167432" y="200025"/>
                </a:moveTo>
                <a:lnTo>
                  <a:pt x="193804" y="200025"/>
                </a:lnTo>
                <a:cubicBezTo>
                  <a:pt x="195943" y="200025"/>
                  <a:pt x="198081" y="201930"/>
                  <a:pt x="198081" y="204597"/>
                </a:cubicBezTo>
                <a:cubicBezTo>
                  <a:pt x="198081" y="207264"/>
                  <a:pt x="195943" y="209169"/>
                  <a:pt x="193804" y="209169"/>
                </a:cubicBezTo>
                <a:lnTo>
                  <a:pt x="167432" y="209169"/>
                </a:lnTo>
                <a:cubicBezTo>
                  <a:pt x="165294" y="209169"/>
                  <a:pt x="163512" y="207264"/>
                  <a:pt x="163512" y="204597"/>
                </a:cubicBezTo>
                <a:cubicBezTo>
                  <a:pt x="163512" y="201930"/>
                  <a:pt x="165294" y="200025"/>
                  <a:pt x="167432" y="200025"/>
                </a:cubicBezTo>
                <a:close/>
                <a:moveTo>
                  <a:pt x="177743" y="162154"/>
                </a:moveTo>
                <a:cubicBezTo>
                  <a:pt x="179559" y="160337"/>
                  <a:pt x="182103" y="160337"/>
                  <a:pt x="183920" y="162154"/>
                </a:cubicBezTo>
                <a:cubicBezTo>
                  <a:pt x="185374" y="163608"/>
                  <a:pt x="185374" y="166515"/>
                  <a:pt x="183920" y="168332"/>
                </a:cubicBezTo>
                <a:lnTo>
                  <a:pt x="163206" y="188683"/>
                </a:lnTo>
                <a:cubicBezTo>
                  <a:pt x="162479" y="189410"/>
                  <a:pt x="161389" y="190136"/>
                  <a:pt x="160299" y="190136"/>
                </a:cubicBezTo>
                <a:cubicBezTo>
                  <a:pt x="159209" y="190136"/>
                  <a:pt x="158119" y="189410"/>
                  <a:pt x="157028" y="188683"/>
                </a:cubicBezTo>
                <a:cubicBezTo>
                  <a:pt x="155575" y="186866"/>
                  <a:pt x="155575" y="184322"/>
                  <a:pt x="157028" y="182505"/>
                </a:cubicBezTo>
                <a:lnTo>
                  <a:pt x="177743" y="162154"/>
                </a:lnTo>
                <a:close/>
                <a:moveTo>
                  <a:pt x="27532" y="153280"/>
                </a:moveTo>
                <a:cubicBezTo>
                  <a:pt x="26812" y="153280"/>
                  <a:pt x="26093" y="154003"/>
                  <a:pt x="26093" y="154726"/>
                </a:cubicBezTo>
                <a:lnTo>
                  <a:pt x="26093" y="172078"/>
                </a:lnTo>
                <a:cubicBezTo>
                  <a:pt x="26093" y="172801"/>
                  <a:pt x="26812" y="173524"/>
                  <a:pt x="27532" y="173524"/>
                </a:cubicBezTo>
                <a:lnTo>
                  <a:pt x="131107" y="173524"/>
                </a:lnTo>
                <a:cubicBezTo>
                  <a:pt x="131826" y="173524"/>
                  <a:pt x="132545" y="172801"/>
                  <a:pt x="132545" y="172078"/>
                </a:cubicBezTo>
                <a:lnTo>
                  <a:pt x="132545" y="154726"/>
                </a:lnTo>
                <a:cubicBezTo>
                  <a:pt x="132545" y="154003"/>
                  <a:pt x="131826" y="153280"/>
                  <a:pt x="131107" y="153280"/>
                </a:cubicBezTo>
                <a:lnTo>
                  <a:pt x="27532" y="153280"/>
                </a:lnTo>
                <a:close/>
                <a:moveTo>
                  <a:pt x="146930" y="78086"/>
                </a:moveTo>
                <a:lnTo>
                  <a:pt x="146930" y="104114"/>
                </a:lnTo>
                <a:lnTo>
                  <a:pt x="269567" y="104114"/>
                </a:lnTo>
                <a:cubicBezTo>
                  <a:pt x="273523" y="104114"/>
                  <a:pt x="276400" y="100861"/>
                  <a:pt x="276400" y="96884"/>
                </a:cubicBezTo>
                <a:lnTo>
                  <a:pt x="276400" y="85316"/>
                </a:lnTo>
                <a:cubicBezTo>
                  <a:pt x="276400" y="80978"/>
                  <a:pt x="273523" y="78086"/>
                  <a:pt x="269567" y="78086"/>
                </a:cubicBezTo>
                <a:lnTo>
                  <a:pt x="146930" y="78086"/>
                </a:lnTo>
                <a:close/>
                <a:moveTo>
                  <a:pt x="118160" y="63625"/>
                </a:moveTo>
                <a:lnTo>
                  <a:pt x="118160" y="118575"/>
                </a:lnTo>
                <a:lnTo>
                  <a:pt x="138299" y="118575"/>
                </a:lnTo>
                <a:lnTo>
                  <a:pt x="138299" y="63625"/>
                </a:lnTo>
                <a:lnTo>
                  <a:pt x="118160" y="63625"/>
                </a:lnTo>
                <a:close/>
                <a:moveTo>
                  <a:pt x="49110" y="37235"/>
                </a:moveTo>
                <a:lnTo>
                  <a:pt x="49110" y="144603"/>
                </a:lnTo>
                <a:lnTo>
                  <a:pt x="109528" y="144603"/>
                </a:lnTo>
                <a:lnTo>
                  <a:pt x="109528" y="37235"/>
                </a:lnTo>
                <a:lnTo>
                  <a:pt x="72126" y="37235"/>
                </a:lnTo>
                <a:lnTo>
                  <a:pt x="72126" y="125805"/>
                </a:lnTo>
                <a:cubicBezTo>
                  <a:pt x="72126" y="128336"/>
                  <a:pt x="70328" y="130143"/>
                  <a:pt x="67811" y="130143"/>
                </a:cubicBezTo>
                <a:cubicBezTo>
                  <a:pt x="65293" y="130143"/>
                  <a:pt x="63495" y="128336"/>
                  <a:pt x="63495" y="125805"/>
                </a:cubicBezTo>
                <a:lnTo>
                  <a:pt x="63495" y="37235"/>
                </a:lnTo>
                <a:lnTo>
                  <a:pt x="49110" y="37235"/>
                </a:lnTo>
                <a:close/>
                <a:moveTo>
                  <a:pt x="27532" y="8676"/>
                </a:moveTo>
                <a:cubicBezTo>
                  <a:pt x="26812" y="8676"/>
                  <a:pt x="26093" y="9038"/>
                  <a:pt x="26093" y="10122"/>
                </a:cubicBezTo>
                <a:lnTo>
                  <a:pt x="26093" y="27113"/>
                </a:lnTo>
                <a:cubicBezTo>
                  <a:pt x="26093" y="28198"/>
                  <a:pt x="26812" y="28559"/>
                  <a:pt x="27532" y="28559"/>
                </a:cubicBezTo>
                <a:lnTo>
                  <a:pt x="131107" y="28559"/>
                </a:lnTo>
                <a:cubicBezTo>
                  <a:pt x="131826" y="28559"/>
                  <a:pt x="132545" y="28198"/>
                  <a:pt x="132545" y="27113"/>
                </a:cubicBezTo>
                <a:lnTo>
                  <a:pt x="132545" y="10122"/>
                </a:lnTo>
                <a:cubicBezTo>
                  <a:pt x="132545" y="9038"/>
                  <a:pt x="131826" y="8676"/>
                  <a:pt x="131107" y="8676"/>
                </a:cubicBezTo>
                <a:lnTo>
                  <a:pt x="27532" y="8676"/>
                </a:lnTo>
                <a:close/>
                <a:moveTo>
                  <a:pt x="27532" y="0"/>
                </a:moveTo>
                <a:lnTo>
                  <a:pt x="131107" y="0"/>
                </a:lnTo>
                <a:cubicBezTo>
                  <a:pt x="136861" y="0"/>
                  <a:pt x="141176" y="4338"/>
                  <a:pt x="141176" y="10122"/>
                </a:cubicBezTo>
                <a:lnTo>
                  <a:pt x="141176" y="27113"/>
                </a:lnTo>
                <a:cubicBezTo>
                  <a:pt x="141176" y="32897"/>
                  <a:pt x="136861" y="37235"/>
                  <a:pt x="131107" y="37235"/>
                </a:cubicBezTo>
                <a:lnTo>
                  <a:pt x="118160" y="37235"/>
                </a:lnTo>
                <a:lnTo>
                  <a:pt x="118160" y="54949"/>
                </a:lnTo>
                <a:lnTo>
                  <a:pt x="142615" y="54949"/>
                </a:lnTo>
                <a:cubicBezTo>
                  <a:pt x="145132" y="54949"/>
                  <a:pt x="146930" y="56757"/>
                  <a:pt x="146930" y="58926"/>
                </a:cubicBezTo>
                <a:lnTo>
                  <a:pt x="146930" y="69410"/>
                </a:lnTo>
                <a:lnTo>
                  <a:pt x="269567" y="69410"/>
                </a:lnTo>
                <a:cubicBezTo>
                  <a:pt x="278198" y="69410"/>
                  <a:pt x="285391" y="76640"/>
                  <a:pt x="285391" y="85316"/>
                </a:cubicBezTo>
                <a:lnTo>
                  <a:pt x="285391" y="96884"/>
                </a:lnTo>
                <a:cubicBezTo>
                  <a:pt x="285391" y="105560"/>
                  <a:pt x="278198" y="112791"/>
                  <a:pt x="269567" y="112791"/>
                </a:cubicBezTo>
                <a:lnTo>
                  <a:pt x="146930" y="112791"/>
                </a:lnTo>
                <a:lnTo>
                  <a:pt x="146930" y="122913"/>
                </a:lnTo>
                <a:cubicBezTo>
                  <a:pt x="146930" y="125443"/>
                  <a:pt x="145132" y="127251"/>
                  <a:pt x="142615" y="127251"/>
                </a:cubicBezTo>
                <a:lnTo>
                  <a:pt x="118160" y="127251"/>
                </a:lnTo>
                <a:lnTo>
                  <a:pt x="118160" y="144603"/>
                </a:lnTo>
                <a:lnTo>
                  <a:pt x="131107" y="144603"/>
                </a:lnTo>
                <a:cubicBezTo>
                  <a:pt x="136861" y="144603"/>
                  <a:pt x="141176" y="149303"/>
                  <a:pt x="141176" y="154726"/>
                </a:cubicBezTo>
                <a:lnTo>
                  <a:pt x="141176" y="172078"/>
                </a:lnTo>
                <a:cubicBezTo>
                  <a:pt x="141176" y="177862"/>
                  <a:pt x="136861" y="182200"/>
                  <a:pt x="131107" y="182200"/>
                </a:cubicBezTo>
                <a:lnTo>
                  <a:pt x="27532" y="182200"/>
                </a:lnTo>
                <a:cubicBezTo>
                  <a:pt x="21777" y="182200"/>
                  <a:pt x="17462" y="177862"/>
                  <a:pt x="17462" y="172078"/>
                </a:cubicBezTo>
                <a:lnTo>
                  <a:pt x="17462" y="154726"/>
                </a:lnTo>
                <a:cubicBezTo>
                  <a:pt x="17462" y="149303"/>
                  <a:pt x="21777" y="144603"/>
                  <a:pt x="27532" y="144603"/>
                </a:cubicBezTo>
                <a:lnTo>
                  <a:pt x="40478" y="144603"/>
                </a:lnTo>
                <a:lnTo>
                  <a:pt x="40478" y="37235"/>
                </a:lnTo>
                <a:lnTo>
                  <a:pt x="27532" y="37235"/>
                </a:lnTo>
                <a:cubicBezTo>
                  <a:pt x="21777" y="37235"/>
                  <a:pt x="17462" y="32897"/>
                  <a:pt x="17462" y="27113"/>
                </a:cubicBezTo>
                <a:lnTo>
                  <a:pt x="17462" y="10122"/>
                </a:lnTo>
                <a:cubicBezTo>
                  <a:pt x="17462" y="4338"/>
                  <a:pt x="21777" y="0"/>
                  <a:pt x="2753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5" name="CaixaDeTexto 74">
            <a:extLst>
              <a:ext uri="{FF2B5EF4-FFF2-40B4-BE49-F238E27FC236}">
                <a16:creationId xmlns:a16="http://schemas.microsoft.com/office/drawing/2014/main" id="{BB0F968B-F2E1-48DE-A65B-81E177EDD969}"/>
              </a:ext>
            </a:extLst>
          </p:cNvPr>
          <p:cNvSpPr txBox="1"/>
          <p:nvPr/>
        </p:nvSpPr>
        <p:spPr>
          <a:xfrm>
            <a:off x="1028728" y="3443287"/>
            <a:ext cx="117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1.Objetivo</a:t>
            </a:r>
          </a:p>
        </p:txBody>
      </p:sp>
      <p:sp>
        <p:nvSpPr>
          <p:cNvPr id="76" name="CaixaDeTexto 75">
            <a:extLst>
              <a:ext uri="{FF2B5EF4-FFF2-40B4-BE49-F238E27FC236}">
                <a16:creationId xmlns:a16="http://schemas.microsoft.com/office/drawing/2014/main" id="{ABDA2E0C-E925-4BA8-B2F6-D06339203838}"/>
              </a:ext>
            </a:extLst>
          </p:cNvPr>
          <p:cNvSpPr txBox="1"/>
          <p:nvPr/>
        </p:nvSpPr>
        <p:spPr>
          <a:xfrm>
            <a:off x="3000175" y="3426855"/>
            <a:ext cx="1608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2.Participantes</a:t>
            </a:r>
          </a:p>
        </p:txBody>
      </p:sp>
      <p:sp>
        <p:nvSpPr>
          <p:cNvPr id="77" name="CaixaDeTexto 76">
            <a:extLst>
              <a:ext uri="{FF2B5EF4-FFF2-40B4-BE49-F238E27FC236}">
                <a16:creationId xmlns:a16="http://schemas.microsoft.com/office/drawing/2014/main" id="{90B82BD9-3121-48B0-97BB-C050C12475FA}"/>
              </a:ext>
            </a:extLst>
          </p:cNvPr>
          <p:cNvSpPr txBox="1"/>
          <p:nvPr/>
        </p:nvSpPr>
        <p:spPr>
          <a:xfrm>
            <a:off x="4835940" y="3387211"/>
            <a:ext cx="2117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3.Tempo de Reunião</a:t>
            </a:r>
          </a:p>
        </p:txBody>
      </p:sp>
      <p:sp>
        <p:nvSpPr>
          <p:cNvPr id="78" name="CaixaDeTexto 77">
            <a:extLst>
              <a:ext uri="{FF2B5EF4-FFF2-40B4-BE49-F238E27FC236}">
                <a16:creationId xmlns:a16="http://schemas.microsoft.com/office/drawing/2014/main" id="{C4C42E63-B3C6-480D-B6B2-CC1A0010BD87}"/>
              </a:ext>
            </a:extLst>
          </p:cNvPr>
          <p:cNvSpPr txBox="1"/>
          <p:nvPr/>
        </p:nvSpPr>
        <p:spPr>
          <a:xfrm>
            <a:off x="7576266" y="3361761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4.Inputs</a:t>
            </a:r>
          </a:p>
        </p:txBody>
      </p:sp>
      <p:sp>
        <p:nvSpPr>
          <p:cNvPr id="79" name="CaixaDeTexto 78">
            <a:extLst>
              <a:ext uri="{FF2B5EF4-FFF2-40B4-BE49-F238E27FC236}">
                <a16:creationId xmlns:a16="http://schemas.microsoft.com/office/drawing/2014/main" id="{ED1805EB-6A97-4AC8-B013-5605DBCBFEEC}"/>
              </a:ext>
            </a:extLst>
          </p:cNvPr>
          <p:cNvSpPr txBox="1"/>
          <p:nvPr/>
        </p:nvSpPr>
        <p:spPr>
          <a:xfrm>
            <a:off x="9677874" y="338627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5.Decisões</a:t>
            </a:r>
          </a:p>
        </p:txBody>
      </p:sp>
      <p:sp>
        <p:nvSpPr>
          <p:cNvPr id="80" name="CaixaDeTexto 79">
            <a:extLst>
              <a:ext uri="{FF2B5EF4-FFF2-40B4-BE49-F238E27FC236}">
                <a16:creationId xmlns:a16="http://schemas.microsoft.com/office/drawing/2014/main" id="{E2C26B6F-288F-4E61-B581-7FA2BF42DBA5}"/>
              </a:ext>
            </a:extLst>
          </p:cNvPr>
          <p:cNvSpPr txBox="1"/>
          <p:nvPr/>
        </p:nvSpPr>
        <p:spPr>
          <a:xfrm>
            <a:off x="3508259" y="5803775"/>
            <a:ext cx="1706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6.Lista de Ações</a:t>
            </a:r>
          </a:p>
        </p:txBody>
      </p:sp>
      <p:sp>
        <p:nvSpPr>
          <p:cNvPr id="81" name="CaixaDeTexto 80">
            <a:extLst>
              <a:ext uri="{FF2B5EF4-FFF2-40B4-BE49-F238E27FC236}">
                <a16:creationId xmlns:a16="http://schemas.microsoft.com/office/drawing/2014/main" id="{F129115C-687C-4C47-945A-50E4EDF32898}"/>
              </a:ext>
            </a:extLst>
          </p:cNvPr>
          <p:cNvSpPr txBox="1"/>
          <p:nvPr/>
        </p:nvSpPr>
        <p:spPr>
          <a:xfrm>
            <a:off x="6079872" y="5799919"/>
            <a:ext cx="1813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7.Ata da Reunião</a:t>
            </a:r>
          </a:p>
        </p:txBody>
      </p:sp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5DBF98AB-3A1B-25A5-B023-19BF8251A8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47"/>
    </mc:Choice>
    <mc:Fallback xmlns="">
      <p:transition spd="slow" advTm="56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echjini.com/wp-content/uploads/2016/12/raci_image-1.jpg">
            <a:extLst>
              <a:ext uri="{FF2B5EF4-FFF2-40B4-BE49-F238E27FC236}">
                <a16:creationId xmlns:a16="http://schemas.microsoft.com/office/drawing/2014/main" id="{3563BC7E-3C7A-48E9-A01C-73E5E32657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" t="5324" r="5154" b="12222"/>
          <a:stretch/>
        </p:blipFill>
        <p:spPr bwMode="auto">
          <a:xfrm>
            <a:off x="409575" y="1511343"/>
            <a:ext cx="4972050" cy="458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A76461A-1E81-4D67-ADE8-58E5BC366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185780"/>
            <a:ext cx="10515600" cy="1325563"/>
          </a:xfrm>
        </p:spPr>
        <p:txBody>
          <a:bodyPr>
            <a:normAutofit/>
          </a:bodyPr>
          <a:lstStyle/>
          <a:p>
            <a:r>
              <a:rPr lang="pt-BR" sz="4000" dirty="0"/>
              <a:t>Qual minha função no S&amp;OP?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512443A-53FD-75D6-600C-EBED6C1F7B44}"/>
              </a:ext>
            </a:extLst>
          </p:cNvPr>
          <p:cNvSpPr txBox="1"/>
          <p:nvPr/>
        </p:nvSpPr>
        <p:spPr>
          <a:xfrm>
            <a:off x="5842781" y="1798879"/>
            <a:ext cx="3154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RESPONSÁVEL PELA ATIVIDADE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B287786-637D-DE4D-062C-AB58D73DDC58}"/>
              </a:ext>
            </a:extLst>
          </p:cNvPr>
          <p:cNvSpPr txBox="1"/>
          <p:nvPr/>
        </p:nvSpPr>
        <p:spPr>
          <a:xfrm>
            <a:off x="5842781" y="2865679"/>
            <a:ext cx="2299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DECISOR DA REUNIÃO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2E92FDF-0E1C-9166-7A45-34F623E2D4AE}"/>
              </a:ext>
            </a:extLst>
          </p:cNvPr>
          <p:cNvSpPr txBox="1"/>
          <p:nvPr/>
        </p:nvSpPr>
        <p:spPr>
          <a:xfrm>
            <a:off x="5853474" y="3943644"/>
            <a:ext cx="5273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PESSOAS QUE PODEM OU DEVEM SER CONSULTADAS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250A6F2-7561-95DB-E943-705EBEF6BFF9}"/>
              </a:ext>
            </a:extLst>
          </p:cNvPr>
          <p:cNvSpPr txBox="1"/>
          <p:nvPr/>
        </p:nvSpPr>
        <p:spPr>
          <a:xfrm>
            <a:off x="5853474" y="5297980"/>
            <a:ext cx="5643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PESSOAS QUE DEVEM SER INFORMADAS DAS DECISÕES E</a:t>
            </a:r>
          </a:p>
          <a:p>
            <a:r>
              <a:rPr lang="pt-BR" b="1" dirty="0"/>
              <a:t>DETALHES DA REUNIÃO (RECEBER A ATA)</a:t>
            </a:r>
          </a:p>
        </p:txBody>
      </p:sp>
      <p:pic>
        <p:nvPicPr>
          <p:cNvPr id="7" name="Áudio 6">
            <a:hlinkClick r:id="" action="ppaction://media"/>
            <a:extLst>
              <a:ext uri="{FF2B5EF4-FFF2-40B4-BE49-F238E27FC236}">
                <a16:creationId xmlns:a16="http://schemas.microsoft.com/office/drawing/2014/main" id="{662BC485-0DFE-964B-F013-CCDD10E63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13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20"/>
    </mc:Choice>
    <mc:Fallback xmlns="">
      <p:transition spd="slow" advTm="13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ACC273-5CD8-4433-B82B-6EBF503A8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Calendário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anual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do S&amp;OP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702E3D6-208F-5AAE-C396-15B9446CA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0988" y="478712"/>
            <a:ext cx="6413389" cy="5923584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9952B869-06B8-7004-2A0C-C4ABBCF844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6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10"/>
    </mc:Choice>
    <mc:Fallback xmlns="">
      <p:transition spd="slow" advTm="51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C2C43AEE-3D3F-4256-1A48-3765A27D221E}"/>
              </a:ext>
            </a:extLst>
          </p:cNvPr>
          <p:cNvSpPr txBox="1"/>
          <p:nvPr/>
        </p:nvSpPr>
        <p:spPr>
          <a:xfrm flipH="1">
            <a:off x="383343" y="617192"/>
            <a:ext cx="217697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Módulo 2 Aula 3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26E0711-C4AA-1014-49F5-AEFE5D5C86B3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VOCÊ PRECISA PARA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ESTRUTURAR O S&amp;OP NA SUA EMPRESA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792AA7-E7E7-3380-BF8F-23972F6EDBB0}"/>
              </a:ext>
            </a:extLst>
          </p:cNvPr>
          <p:cNvSpPr txBox="1"/>
          <p:nvPr/>
        </p:nvSpPr>
        <p:spPr>
          <a:xfrm>
            <a:off x="242666" y="3429000"/>
            <a:ext cx="5134708" cy="196451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RECURSOS NECESSÁRIOS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REVISÃO DE PROCESSOS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MAIS?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9320C9D0-72D1-679F-C7D6-E74F275D50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4726" y="5605443"/>
            <a:ext cx="1484815" cy="1007288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8F3098A-FDCB-8865-B92B-1B3762DD9C8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001420"/>
                </a:solidFill>
              </a:rPr>
              <a:t>www.umconsultoria.com.br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94CDB93-471F-4849-BD41-7C432CCBD9FB}"/>
              </a:ext>
            </a:extLst>
          </p:cNvPr>
          <p:cNvSpPr txBox="1"/>
          <p:nvPr/>
        </p:nvSpPr>
        <p:spPr>
          <a:xfrm>
            <a:off x="9250067" y="155527"/>
            <a:ext cx="2735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Ulisses L. Messias</a:t>
            </a:r>
          </a:p>
        </p:txBody>
      </p:sp>
      <p:pic>
        <p:nvPicPr>
          <p:cNvPr id="7" name="Áudio 6">
            <a:hlinkClick r:id="" action="ppaction://media"/>
            <a:extLst>
              <a:ext uri="{FF2B5EF4-FFF2-40B4-BE49-F238E27FC236}">
                <a16:creationId xmlns:a16="http://schemas.microsoft.com/office/drawing/2014/main" id="{A93DB3AF-1CEB-4E6D-6A29-020689830C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97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46"/>
    </mc:Choice>
    <mc:Fallback xmlns="">
      <p:transition spd="slow" advTm="14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Indicadores de Performance</a:t>
            </a:r>
          </a:p>
        </p:txBody>
      </p:sp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CBEF255F-2C16-571C-7EDE-F740E5182B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28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40"/>
    </mc:Choice>
    <mc:Fallback xmlns="">
      <p:transition spd="slow" advTm="28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5750065-1082-534A-9F7B-BA7F429748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614891"/>
              </p:ext>
            </p:extLst>
          </p:nvPr>
        </p:nvGraphicFramePr>
        <p:xfrm>
          <a:off x="867455" y="1606238"/>
          <a:ext cx="2874961" cy="32255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08796">
                  <a:extLst>
                    <a:ext uri="{9D8B030D-6E8A-4147-A177-3AD203B41FA5}">
                      <a16:colId xmlns:a16="http://schemas.microsoft.com/office/drawing/2014/main" val="798297509"/>
                    </a:ext>
                  </a:extLst>
                </a:gridCol>
                <a:gridCol w="466165">
                  <a:extLst>
                    <a:ext uri="{9D8B030D-6E8A-4147-A177-3AD203B41FA5}">
                      <a16:colId xmlns:a16="http://schemas.microsoft.com/office/drawing/2014/main" val="1171807982"/>
                    </a:ext>
                  </a:extLst>
                </a:gridCol>
              </a:tblGrid>
              <a:tr h="460786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spc="0" baseline="0" dirty="0">
                          <a:solidFill>
                            <a:schemeClr val="tx1"/>
                          </a:solidFill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OTIF – On time In full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665907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Working Capital Days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6154256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OEE – Overall Equipment Effectiveness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099811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Total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991360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Forecast Accuracy or MAPE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3988467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BIAS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214334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Inventory Health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1711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F50D459-DE1D-BB48-9446-C7EFA5D10424}"/>
              </a:ext>
            </a:extLst>
          </p:cNvPr>
          <p:cNvSpPr txBox="1"/>
          <p:nvPr/>
        </p:nvSpPr>
        <p:spPr>
          <a:xfrm>
            <a:off x="2352262" y="115356"/>
            <a:ext cx="73036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Main Performance Indicators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1EA754-1A08-1549-95BB-E6453F062504}"/>
              </a:ext>
            </a:extLst>
          </p:cNvPr>
          <p:cNvSpPr txBox="1"/>
          <p:nvPr/>
        </p:nvSpPr>
        <p:spPr>
          <a:xfrm>
            <a:off x="4866875" y="556761"/>
            <a:ext cx="2414444" cy="27699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 defTabSz="914217"/>
            <a:r>
              <a:rPr lang="en-US" sz="1200" b="1" spc="150" dirty="0">
                <a:solidFill>
                  <a:srgbClr val="000000"/>
                </a:solidFill>
                <a:latin typeface="Poppins Light" pitchFamily="2" charset="77"/>
                <a:cs typeface="Poppins Light" pitchFamily="2" charset="77"/>
              </a:rPr>
              <a:t>S&amp;OP and S&amp;OE Process</a:t>
            </a:r>
          </a:p>
        </p:txBody>
      </p:sp>
      <p:sp>
        <p:nvSpPr>
          <p:cNvPr id="4" name="Freeform 148">
            <a:extLst>
              <a:ext uri="{FF2B5EF4-FFF2-40B4-BE49-F238E27FC236}">
                <a16:creationId xmlns:a16="http://schemas.microsoft.com/office/drawing/2014/main" id="{A7085187-0714-9A40-AA52-334E6A6A7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807" y="3598326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Freeform 155">
            <a:extLst>
              <a:ext uri="{FF2B5EF4-FFF2-40B4-BE49-F238E27FC236}">
                <a16:creationId xmlns:a16="http://schemas.microsoft.com/office/drawing/2014/main" id="{35313D61-DC78-A742-A52D-79941E1BF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322" y="1705687"/>
            <a:ext cx="250032" cy="217059"/>
          </a:xfrm>
          <a:custGeom>
            <a:avLst/>
            <a:gdLst>
              <a:gd name="T0" fmla="*/ 200 w 402"/>
              <a:gd name="T1" fmla="*/ 0 h 347"/>
              <a:gd name="T2" fmla="*/ 0 w 402"/>
              <a:gd name="T3" fmla="*/ 346 h 347"/>
              <a:gd name="T4" fmla="*/ 401 w 402"/>
              <a:gd name="T5" fmla="*/ 346 h 347"/>
              <a:gd name="T6" fmla="*/ 200 w 402"/>
              <a:gd name="T7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2" h="347">
                <a:moveTo>
                  <a:pt x="200" y="0"/>
                </a:moveTo>
                <a:lnTo>
                  <a:pt x="0" y="346"/>
                </a:lnTo>
                <a:lnTo>
                  <a:pt x="401" y="346"/>
                </a:lnTo>
                <a:lnTo>
                  <a:pt x="200" y="0"/>
                </a:lnTo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D2F166BA-9F62-2C49-A8D2-E9E546D7A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2405" y="2224958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18" name="Freeform 173">
            <a:extLst>
              <a:ext uri="{FF2B5EF4-FFF2-40B4-BE49-F238E27FC236}">
                <a16:creationId xmlns:a16="http://schemas.microsoft.com/office/drawing/2014/main" id="{A2A36E58-E035-1446-9D9A-AC52DD369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026" y="1602187"/>
            <a:ext cx="376421" cy="3225502"/>
          </a:xfrm>
          <a:custGeom>
            <a:avLst/>
            <a:gdLst>
              <a:gd name="T0" fmla="*/ 602 w 603"/>
              <a:gd name="T1" fmla="*/ 0 h 3705"/>
              <a:gd name="T2" fmla="*/ 602 w 603"/>
              <a:gd name="T3" fmla="*/ 3704 h 3705"/>
              <a:gd name="T4" fmla="*/ 250 w 603"/>
              <a:gd name="T5" fmla="*/ 3704 h 3705"/>
              <a:gd name="T6" fmla="*/ 250 w 603"/>
              <a:gd name="T7" fmla="*/ 3704 h 3705"/>
              <a:gd name="T8" fmla="*/ 0 w 603"/>
              <a:gd name="T9" fmla="*/ 3455 h 3705"/>
              <a:gd name="T10" fmla="*/ 0 w 603"/>
              <a:gd name="T11" fmla="*/ 250 h 3705"/>
              <a:gd name="T12" fmla="*/ 0 w 603"/>
              <a:gd name="T13" fmla="*/ 250 h 3705"/>
              <a:gd name="T14" fmla="*/ 250 w 603"/>
              <a:gd name="T15" fmla="*/ 0 h 3705"/>
              <a:gd name="T16" fmla="*/ 602 w 603"/>
              <a:gd name="T17" fmla="*/ 0 h 37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03" h="3705">
                <a:moveTo>
                  <a:pt x="602" y="0"/>
                </a:moveTo>
                <a:lnTo>
                  <a:pt x="602" y="3704"/>
                </a:lnTo>
                <a:lnTo>
                  <a:pt x="250" y="3704"/>
                </a:lnTo>
                <a:lnTo>
                  <a:pt x="250" y="3704"/>
                </a:lnTo>
                <a:cubicBezTo>
                  <a:pt x="112" y="3704"/>
                  <a:pt x="0" y="3593"/>
                  <a:pt x="0" y="3455"/>
                </a:cubicBezTo>
                <a:lnTo>
                  <a:pt x="0" y="250"/>
                </a:lnTo>
                <a:lnTo>
                  <a:pt x="0" y="250"/>
                </a:lnTo>
                <a:cubicBezTo>
                  <a:pt x="0" y="112"/>
                  <a:pt x="112" y="0"/>
                  <a:pt x="250" y="0"/>
                </a:cubicBezTo>
                <a:lnTo>
                  <a:pt x="602" y="0"/>
                </a:ln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AF8ADB-0B6A-254E-912A-709938B61014}"/>
              </a:ext>
            </a:extLst>
          </p:cNvPr>
          <p:cNvSpPr txBox="1"/>
          <p:nvPr/>
        </p:nvSpPr>
        <p:spPr>
          <a:xfrm>
            <a:off x="3953366" y="1187976"/>
            <a:ext cx="966611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1600" b="1" spc="-15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PHASES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4E03F37-34B3-1A4D-A498-5873E24D0295}"/>
              </a:ext>
            </a:extLst>
          </p:cNvPr>
          <p:cNvSpPr txBox="1"/>
          <p:nvPr/>
        </p:nvSpPr>
        <p:spPr>
          <a:xfrm rot="16200000">
            <a:off x="-10888" y="3045661"/>
            <a:ext cx="1244251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1600" b="1" spc="-15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Indicators</a:t>
            </a:r>
          </a:p>
        </p:txBody>
      </p:sp>
      <p:grpSp>
        <p:nvGrpSpPr>
          <p:cNvPr id="27" name="Agrupar 26">
            <a:extLst>
              <a:ext uri="{FF2B5EF4-FFF2-40B4-BE49-F238E27FC236}">
                <a16:creationId xmlns:a16="http://schemas.microsoft.com/office/drawing/2014/main" id="{D0A83E99-F9A3-4A3A-A2C8-F81187A68850}"/>
              </a:ext>
            </a:extLst>
          </p:cNvPr>
          <p:cNvGrpSpPr/>
          <p:nvPr/>
        </p:nvGrpSpPr>
        <p:grpSpPr>
          <a:xfrm>
            <a:off x="799447" y="6262939"/>
            <a:ext cx="2769480" cy="340622"/>
            <a:chOff x="2743177" y="3916673"/>
            <a:chExt cx="5538959" cy="681244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A2704E1B-F58E-F945-ABDD-A1AFE2C76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3177" y="4014827"/>
              <a:ext cx="583096" cy="583090"/>
            </a:xfrm>
            <a:custGeom>
              <a:avLst/>
              <a:gdLst>
                <a:gd name="connsiteX0" fmla="*/ 217062 w 432875"/>
                <a:gd name="connsiteY0" fmla="*/ 126388 h 432871"/>
                <a:gd name="connsiteX1" fmla="*/ 306472 w 432875"/>
                <a:gd name="connsiteY1" fmla="*/ 215800 h 432871"/>
                <a:gd name="connsiteX2" fmla="*/ 217062 w 432875"/>
                <a:gd name="connsiteY2" fmla="*/ 306472 h 432871"/>
                <a:gd name="connsiteX3" fmla="*/ 126392 w 432875"/>
                <a:gd name="connsiteY3" fmla="*/ 215800 h 432871"/>
                <a:gd name="connsiteX4" fmla="*/ 217062 w 432875"/>
                <a:gd name="connsiteY4" fmla="*/ 126388 h 432871"/>
                <a:gd name="connsiteX5" fmla="*/ 217061 w 432875"/>
                <a:gd name="connsiteY5" fmla="*/ 53641 h 432871"/>
                <a:gd name="connsiteX6" fmla="*/ 52394 w 432875"/>
                <a:gd name="connsiteY6" fmla="*/ 215812 h 432871"/>
                <a:gd name="connsiteX7" fmla="*/ 217061 w 432875"/>
                <a:gd name="connsiteY7" fmla="*/ 380477 h 432871"/>
                <a:gd name="connsiteX8" fmla="*/ 380481 w 432875"/>
                <a:gd name="connsiteY8" fmla="*/ 215812 h 432871"/>
                <a:gd name="connsiteX9" fmla="*/ 217061 w 432875"/>
                <a:gd name="connsiteY9" fmla="*/ 53641 h 432871"/>
                <a:gd name="connsiteX10" fmla="*/ 217061 w 432875"/>
                <a:gd name="connsiteY10" fmla="*/ 0 h 432871"/>
                <a:gd name="connsiteX11" fmla="*/ 432875 w 432875"/>
                <a:gd name="connsiteY11" fmla="*/ 215812 h 432871"/>
                <a:gd name="connsiteX12" fmla="*/ 217061 w 432875"/>
                <a:gd name="connsiteY12" fmla="*/ 432871 h 432871"/>
                <a:gd name="connsiteX13" fmla="*/ 0 w 432875"/>
                <a:gd name="connsiteY13" fmla="*/ 215812 h 432871"/>
                <a:gd name="connsiteX14" fmla="*/ 217061 w 432875"/>
                <a:gd name="connsiteY14" fmla="*/ 0 h 43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32875" h="432871">
                  <a:moveTo>
                    <a:pt x="217062" y="126388"/>
                  </a:moveTo>
                  <a:cubicBezTo>
                    <a:pt x="266174" y="126388"/>
                    <a:pt x="306472" y="166686"/>
                    <a:pt x="306472" y="215800"/>
                  </a:cubicBezTo>
                  <a:cubicBezTo>
                    <a:pt x="306472" y="266173"/>
                    <a:pt x="266174" y="306472"/>
                    <a:pt x="217062" y="306472"/>
                  </a:cubicBezTo>
                  <a:cubicBezTo>
                    <a:pt x="166690" y="306472"/>
                    <a:pt x="126392" y="266173"/>
                    <a:pt x="126392" y="215800"/>
                  </a:cubicBezTo>
                  <a:cubicBezTo>
                    <a:pt x="126392" y="166686"/>
                    <a:pt x="166690" y="126388"/>
                    <a:pt x="217062" y="126388"/>
                  </a:cubicBezTo>
                  <a:close/>
                  <a:moveTo>
                    <a:pt x="217061" y="53641"/>
                  </a:moveTo>
                  <a:cubicBezTo>
                    <a:pt x="125995" y="53641"/>
                    <a:pt x="52394" y="125994"/>
                    <a:pt x="52394" y="215812"/>
                  </a:cubicBezTo>
                  <a:cubicBezTo>
                    <a:pt x="52394" y="306877"/>
                    <a:pt x="125995" y="380477"/>
                    <a:pt x="217061" y="380477"/>
                  </a:cubicBezTo>
                  <a:cubicBezTo>
                    <a:pt x="306880" y="380477"/>
                    <a:pt x="380481" y="306877"/>
                    <a:pt x="380481" y="215812"/>
                  </a:cubicBezTo>
                  <a:cubicBezTo>
                    <a:pt x="380481" y="125994"/>
                    <a:pt x="306880" y="53641"/>
                    <a:pt x="217061" y="53641"/>
                  </a:cubicBezTo>
                  <a:close/>
                  <a:moveTo>
                    <a:pt x="217061" y="0"/>
                  </a:moveTo>
                  <a:cubicBezTo>
                    <a:pt x="335572" y="0"/>
                    <a:pt x="432875" y="97302"/>
                    <a:pt x="432875" y="215812"/>
                  </a:cubicBezTo>
                  <a:cubicBezTo>
                    <a:pt x="432875" y="335568"/>
                    <a:pt x="335572" y="432871"/>
                    <a:pt x="217061" y="432871"/>
                  </a:cubicBezTo>
                  <a:cubicBezTo>
                    <a:pt x="97303" y="432871"/>
                    <a:pt x="0" y="335568"/>
                    <a:pt x="0" y="215812"/>
                  </a:cubicBezTo>
                  <a:cubicBezTo>
                    <a:pt x="0" y="97302"/>
                    <a:pt x="97303" y="0"/>
                    <a:pt x="217061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defTabSz="914217"/>
              <a:endParaRPr lang="en-US" sz="3266" dirty="0">
                <a:solidFill>
                  <a:srgbClr val="272727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8A94EE8-E2FF-304F-BF50-171CBFD848C8}"/>
                </a:ext>
              </a:extLst>
            </p:cNvPr>
            <p:cNvSpPr txBox="1"/>
            <p:nvPr/>
          </p:nvSpPr>
          <p:spPr>
            <a:xfrm>
              <a:off x="3770645" y="3916673"/>
              <a:ext cx="4511491" cy="677108"/>
            </a:xfrm>
            <a:prstGeom prst="rect">
              <a:avLst/>
            </a:prstGeom>
            <a:noFill/>
          </p:spPr>
          <p:txBody>
            <a:bodyPr wrap="none" rtlCol="0" anchor="b" anchorCtr="0">
              <a:spAutoFit/>
            </a:bodyPr>
            <a:lstStyle/>
            <a:p>
              <a:pPr defTabSz="914217"/>
              <a:r>
                <a:rPr lang="en-US" sz="1600" b="1" dirty="0">
                  <a:solidFill>
                    <a:srgbClr val="000000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Operational (S&amp;OE)</a:t>
              </a:r>
            </a:p>
          </p:txBody>
        </p:sp>
      </p:grpSp>
      <p:grpSp>
        <p:nvGrpSpPr>
          <p:cNvPr id="26" name="Agrupar 25">
            <a:extLst>
              <a:ext uri="{FF2B5EF4-FFF2-40B4-BE49-F238E27FC236}">
                <a16:creationId xmlns:a16="http://schemas.microsoft.com/office/drawing/2014/main" id="{BDAE3123-D235-4437-9679-C3176ED887E7}"/>
              </a:ext>
            </a:extLst>
          </p:cNvPr>
          <p:cNvGrpSpPr/>
          <p:nvPr/>
        </p:nvGrpSpPr>
        <p:grpSpPr>
          <a:xfrm>
            <a:off x="4913042" y="6265849"/>
            <a:ext cx="3026250" cy="338554"/>
            <a:chOff x="2742597" y="7070769"/>
            <a:chExt cx="6052499" cy="677107"/>
          </a:xfrm>
        </p:grpSpPr>
        <p:sp>
          <p:nvSpPr>
            <p:cNvPr id="19" name="Freeform 472">
              <a:extLst>
                <a:ext uri="{FF2B5EF4-FFF2-40B4-BE49-F238E27FC236}">
                  <a16:creationId xmlns:a16="http://schemas.microsoft.com/office/drawing/2014/main" id="{D2CF28E0-6726-E74B-B608-0BD669DBEF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2597" y="7163101"/>
              <a:ext cx="584770" cy="584770"/>
            </a:xfrm>
            <a:custGeom>
              <a:avLst/>
              <a:gdLst>
                <a:gd name="T0" fmla="*/ 346 w 347"/>
                <a:gd name="T1" fmla="*/ 173 h 348"/>
                <a:gd name="T2" fmla="*/ 346 w 347"/>
                <a:gd name="T3" fmla="*/ 173 h 348"/>
                <a:gd name="T4" fmla="*/ 173 w 347"/>
                <a:gd name="T5" fmla="*/ 347 h 348"/>
                <a:gd name="T6" fmla="*/ 173 w 347"/>
                <a:gd name="T7" fmla="*/ 347 h 348"/>
                <a:gd name="T8" fmla="*/ 0 w 347"/>
                <a:gd name="T9" fmla="*/ 173 h 348"/>
                <a:gd name="T10" fmla="*/ 0 w 347"/>
                <a:gd name="T11" fmla="*/ 173 h 348"/>
                <a:gd name="T12" fmla="*/ 173 w 347"/>
                <a:gd name="T13" fmla="*/ 0 h 348"/>
                <a:gd name="T14" fmla="*/ 173 w 347"/>
                <a:gd name="T15" fmla="*/ 0 h 348"/>
                <a:gd name="T16" fmla="*/ 346 w 347"/>
                <a:gd name="T17" fmla="*/ 17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7" h="348">
                  <a:moveTo>
                    <a:pt x="346" y="173"/>
                  </a:moveTo>
                  <a:lnTo>
                    <a:pt x="346" y="173"/>
                  </a:lnTo>
                  <a:cubicBezTo>
                    <a:pt x="346" y="269"/>
                    <a:pt x="268" y="347"/>
                    <a:pt x="173" y="347"/>
                  </a:cubicBezTo>
                  <a:lnTo>
                    <a:pt x="173" y="347"/>
                  </a:lnTo>
                  <a:cubicBezTo>
                    <a:pt x="77" y="347"/>
                    <a:pt x="0" y="269"/>
                    <a:pt x="0" y="173"/>
                  </a:cubicBezTo>
                  <a:lnTo>
                    <a:pt x="0" y="173"/>
                  </a:lnTo>
                  <a:cubicBezTo>
                    <a:pt x="0" y="78"/>
                    <a:pt x="77" y="0"/>
                    <a:pt x="173" y="0"/>
                  </a:cubicBezTo>
                  <a:lnTo>
                    <a:pt x="173" y="0"/>
                  </a:lnTo>
                  <a:cubicBezTo>
                    <a:pt x="268" y="0"/>
                    <a:pt x="346" y="78"/>
                    <a:pt x="346" y="173"/>
                  </a:cubicBezTo>
                </a:path>
              </a:pathLst>
            </a:custGeom>
            <a:solidFill>
              <a:srgbClr val="0070C0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sz="3266" dirty="0">
                <a:solidFill>
                  <a:srgbClr val="272727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881CBA1-F611-5348-9E8D-7BB9A2BE1FC4}"/>
                </a:ext>
              </a:extLst>
            </p:cNvPr>
            <p:cNvSpPr txBox="1"/>
            <p:nvPr/>
          </p:nvSpPr>
          <p:spPr>
            <a:xfrm>
              <a:off x="3770645" y="7070769"/>
              <a:ext cx="5024451" cy="677107"/>
            </a:xfrm>
            <a:prstGeom prst="rect">
              <a:avLst/>
            </a:prstGeom>
            <a:noFill/>
          </p:spPr>
          <p:txBody>
            <a:bodyPr wrap="none" rtlCol="0" anchor="b" anchorCtr="0">
              <a:spAutoFit/>
            </a:bodyPr>
            <a:lstStyle/>
            <a:p>
              <a:pPr defTabSz="914217"/>
              <a:r>
                <a:rPr lang="en-US" sz="1600" b="1" dirty="0">
                  <a:solidFill>
                    <a:srgbClr val="000000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Tactical (S&amp;OP/S&amp;OE)</a:t>
              </a:r>
            </a:p>
          </p:txBody>
        </p:sp>
      </p:grp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DE41224D-2A35-4523-833B-5E97CA662119}"/>
              </a:ext>
            </a:extLst>
          </p:cNvPr>
          <p:cNvGrpSpPr/>
          <p:nvPr/>
        </p:nvGrpSpPr>
        <p:grpSpPr>
          <a:xfrm>
            <a:off x="9340430" y="6265006"/>
            <a:ext cx="2504612" cy="338554"/>
            <a:chOff x="2711862" y="10224864"/>
            <a:chExt cx="5009223" cy="677107"/>
          </a:xfrm>
        </p:grpSpPr>
        <p:sp>
          <p:nvSpPr>
            <p:cNvPr id="20" name="Freeform 477">
              <a:extLst>
                <a:ext uri="{FF2B5EF4-FFF2-40B4-BE49-F238E27FC236}">
                  <a16:creationId xmlns:a16="http://schemas.microsoft.com/office/drawing/2014/main" id="{5D61B73E-42B4-EE44-85AB-D3F9109CB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1862" y="10317196"/>
              <a:ext cx="673598" cy="584775"/>
            </a:xfrm>
            <a:custGeom>
              <a:avLst/>
              <a:gdLst>
                <a:gd name="T0" fmla="*/ 200 w 401"/>
                <a:gd name="T1" fmla="*/ 0 h 347"/>
                <a:gd name="T2" fmla="*/ 0 w 401"/>
                <a:gd name="T3" fmla="*/ 346 h 347"/>
                <a:gd name="T4" fmla="*/ 400 w 401"/>
                <a:gd name="T5" fmla="*/ 346 h 347"/>
                <a:gd name="T6" fmla="*/ 200 w 401"/>
                <a:gd name="T7" fmla="*/ 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1" h="347">
                  <a:moveTo>
                    <a:pt x="200" y="0"/>
                  </a:moveTo>
                  <a:lnTo>
                    <a:pt x="0" y="346"/>
                  </a:lnTo>
                  <a:lnTo>
                    <a:pt x="400" y="346"/>
                  </a:lnTo>
                  <a:lnTo>
                    <a:pt x="20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sz="3266" dirty="0">
                <a:solidFill>
                  <a:srgbClr val="272727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BF60E0E-18A0-D841-88E2-89515B5E83A5}"/>
                </a:ext>
              </a:extLst>
            </p:cNvPr>
            <p:cNvSpPr txBox="1"/>
            <p:nvPr/>
          </p:nvSpPr>
          <p:spPr>
            <a:xfrm>
              <a:off x="3770644" y="10224864"/>
              <a:ext cx="3950441" cy="677107"/>
            </a:xfrm>
            <a:prstGeom prst="rect">
              <a:avLst/>
            </a:prstGeom>
            <a:noFill/>
          </p:spPr>
          <p:txBody>
            <a:bodyPr wrap="none" rtlCol="0" anchor="b" anchorCtr="0">
              <a:spAutoFit/>
            </a:bodyPr>
            <a:lstStyle/>
            <a:p>
              <a:pPr defTabSz="914217"/>
              <a:r>
                <a:rPr lang="en-US" sz="1600" b="1" dirty="0">
                  <a:solidFill>
                    <a:srgbClr val="000000"/>
                  </a:solidFill>
                  <a:latin typeface="Poppins" pitchFamily="2" charset="77"/>
                  <a:ea typeface="League Spartan" charset="0"/>
                  <a:cs typeface="Poppins" pitchFamily="2" charset="77"/>
                </a:rPr>
                <a:t>Strategic (S&amp;OP)</a:t>
              </a:r>
            </a:p>
          </p:txBody>
        </p:sp>
      </p:grpSp>
      <p:sp>
        <p:nvSpPr>
          <p:cNvPr id="24" name="Retângulo 23">
            <a:extLst>
              <a:ext uri="{FF2B5EF4-FFF2-40B4-BE49-F238E27FC236}">
                <a16:creationId xmlns:a16="http://schemas.microsoft.com/office/drawing/2014/main" id="{12693215-6242-4258-A180-53590E997649}"/>
              </a:ext>
            </a:extLst>
          </p:cNvPr>
          <p:cNvSpPr/>
          <p:nvPr/>
        </p:nvSpPr>
        <p:spPr>
          <a:xfrm>
            <a:off x="602223" y="242047"/>
            <a:ext cx="394447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Freeform 155">
            <a:extLst>
              <a:ext uri="{FF2B5EF4-FFF2-40B4-BE49-F238E27FC236}">
                <a16:creationId xmlns:a16="http://schemas.microsoft.com/office/drawing/2014/main" id="{3A5EAFD7-24A9-4375-9DD3-3D561C115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67" y="2642393"/>
            <a:ext cx="250032" cy="217059"/>
          </a:xfrm>
          <a:custGeom>
            <a:avLst/>
            <a:gdLst>
              <a:gd name="T0" fmla="*/ 200 w 402"/>
              <a:gd name="T1" fmla="*/ 0 h 347"/>
              <a:gd name="T2" fmla="*/ 0 w 402"/>
              <a:gd name="T3" fmla="*/ 346 h 347"/>
              <a:gd name="T4" fmla="*/ 401 w 402"/>
              <a:gd name="T5" fmla="*/ 346 h 347"/>
              <a:gd name="T6" fmla="*/ 200 w 402"/>
              <a:gd name="T7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2" h="347">
                <a:moveTo>
                  <a:pt x="200" y="0"/>
                </a:moveTo>
                <a:lnTo>
                  <a:pt x="0" y="346"/>
                </a:lnTo>
                <a:lnTo>
                  <a:pt x="401" y="346"/>
                </a:lnTo>
                <a:lnTo>
                  <a:pt x="200" y="0"/>
                </a:lnTo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37" name="Freeform 155">
            <a:extLst>
              <a:ext uri="{FF2B5EF4-FFF2-40B4-BE49-F238E27FC236}">
                <a16:creationId xmlns:a16="http://schemas.microsoft.com/office/drawing/2014/main" id="{D57EAB7C-989A-4E93-981A-3AB93E772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279" y="2177776"/>
            <a:ext cx="250032" cy="217059"/>
          </a:xfrm>
          <a:custGeom>
            <a:avLst/>
            <a:gdLst>
              <a:gd name="T0" fmla="*/ 200 w 402"/>
              <a:gd name="T1" fmla="*/ 0 h 347"/>
              <a:gd name="T2" fmla="*/ 0 w 402"/>
              <a:gd name="T3" fmla="*/ 346 h 347"/>
              <a:gd name="T4" fmla="*/ 401 w 402"/>
              <a:gd name="T5" fmla="*/ 346 h 347"/>
              <a:gd name="T6" fmla="*/ 200 w 402"/>
              <a:gd name="T7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2" h="347">
                <a:moveTo>
                  <a:pt x="200" y="0"/>
                </a:moveTo>
                <a:lnTo>
                  <a:pt x="0" y="346"/>
                </a:lnTo>
                <a:lnTo>
                  <a:pt x="401" y="346"/>
                </a:lnTo>
                <a:lnTo>
                  <a:pt x="200" y="0"/>
                </a:lnTo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38" name="Freeform 155">
            <a:extLst>
              <a:ext uri="{FF2B5EF4-FFF2-40B4-BE49-F238E27FC236}">
                <a16:creationId xmlns:a16="http://schemas.microsoft.com/office/drawing/2014/main" id="{2D5BAF7B-1DD7-4AE3-8E1E-D89B4A81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322" y="3083984"/>
            <a:ext cx="250032" cy="217059"/>
          </a:xfrm>
          <a:custGeom>
            <a:avLst/>
            <a:gdLst>
              <a:gd name="T0" fmla="*/ 200 w 402"/>
              <a:gd name="T1" fmla="*/ 0 h 347"/>
              <a:gd name="T2" fmla="*/ 0 w 402"/>
              <a:gd name="T3" fmla="*/ 346 h 347"/>
              <a:gd name="T4" fmla="*/ 401 w 402"/>
              <a:gd name="T5" fmla="*/ 346 h 347"/>
              <a:gd name="T6" fmla="*/ 200 w 402"/>
              <a:gd name="T7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2" h="347">
                <a:moveTo>
                  <a:pt x="200" y="0"/>
                </a:moveTo>
                <a:lnTo>
                  <a:pt x="0" y="346"/>
                </a:lnTo>
                <a:lnTo>
                  <a:pt x="401" y="346"/>
                </a:lnTo>
                <a:lnTo>
                  <a:pt x="200" y="0"/>
                </a:lnTo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Freeform 148">
            <a:extLst>
              <a:ext uri="{FF2B5EF4-FFF2-40B4-BE49-F238E27FC236}">
                <a16:creationId xmlns:a16="http://schemas.microsoft.com/office/drawing/2014/main" id="{6A1ABAA4-08A7-45A6-9B8C-351AC37A4F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807" y="4048871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Freeform 148">
            <a:extLst>
              <a:ext uri="{FF2B5EF4-FFF2-40B4-BE49-F238E27FC236}">
                <a16:creationId xmlns:a16="http://schemas.microsoft.com/office/drawing/2014/main" id="{1BC23B4E-C271-4005-BEFB-D8C6B1E28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8012" y="4504244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graphicFrame>
        <p:nvGraphicFramePr>
          <p:cNvPr id="43" name="Table 22">
            <a:extLst>
              <a:ext uri="{FF2B5EF4-FFF2-40B4-BE49-F238E27FC236}">
                <a16:creationId xmlns:a16="http://schemas.microsoft.com/office/drawing/2014/main" id="{1D526E0B-007E-4325-AF12-B363EC8A4149}"/>
              </a:ext>
            </a:extLst>
          </p:cNvPr>
          <p:cNvGraphicFramePr>
            <a:graphicFrameLocks noGrp="1"/>
          </p:cNvGraphicFramePr>
          <p:nvPr/>
        </p:nvGraphicFramePr>
        <p:xfrm>
          <a:off x="4969594" y="1623433"/>
          <a:ext cx="2874961" cy="32255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08796">
                  <a:extLst>
                    <a:ext uri="{9D8B030D-6E8A-4147-A177-3AD203B41FA5}">
                      <a16:colId xmlns:a16="http://schemas.microsoft.com/office/drawing/2014/main" val="798297509"/>
                    </a:ext>
                  </a:extLst>
                </a:gridCol>
                <a:gridCol w="466165">
                  <a:extLst>
                    <a:ext uri="{9D8B030D-6E8A-4147-A177-3AD203B41FA5}">
                      <a16:colId xmlns:a16="http://schemas.microsoft.com/office/drawing/2014/main" val="1171807982"/>
                    </a:ext>
                  </a:extLst>
                </a:gridCol>
              </a:tblGrid>
              <a:tr h="460786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spc="0" baseline="0" dirty="0">
                          <a:solidFill>
                            <a:schemeClr val="tx1"/>
                          </a:solidFill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Inventory Days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665907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Days Average DPO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6154256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Days Average DSO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099811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Warehouse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991360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Transportation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3988467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Inventory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214334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Manufacturing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17114"/>
                  </a:ext>
                </a:extLst>
              </a:tr>
            </a:tbl>
          </a:graphicData>
        </a:graphic>
      </p:graphicFrame>
      <p:sp>
        <p:nvSpPr>
          <p:cNvPr id="44" name="Freeform 148">
            <a:extLst>
              <a:ext uri="{FF2B5EF4-FFF2-40B4-BE49-F238E27FC236}">
                <a16:creationId xmlns:a16="http://schemas.microsoft.com/office/drawing/2014/main" id="{8D98D726-2052-40AB-B07D-81FA2AACE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47" y="3615522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Freeform 173">
            <a:extLst>
              <a:ext uri="{FF2B5EF4-FFF2-40B4-BE49-F238E27FC236}">
                <a16:creationId xmlns:a16="http://schemas.microsoft.com/office/drawing/2014/main" id="{4B2DA566-477A-4A14-B13B-D6C4459AA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5165" y="1619383"/>
            <a:ext cx="376421" cy="3225502"/>
          </a:xfrm>
          <a:custGeom>
            <a:avLst/>
            <a:gdLst>
              <a:gd name="T0" fmla="*/ 602 w 603"/>
              <a:gd name="T1" fmla="*/ 0 h 3705"/>
              <a:gd name="T2" fmla="*/ 602 w 603"/>
              <a:gd name="T3" fmla="*/ 3704 h 3705"/>
              <a:gd name="T4" fmla="*/ 250 w 603"/>
              <a:gd name="T5" fmla="*/ 3704 h 3705"/>
              <a:gd name="T6" fmla="*/ 250 w 603"/>
              <a:gd name="T7" fmla="*/ 3704 h 3705"/>
              <a:gd name="T8" fmla="*/ 0 w 603"/>
              <a:gd name="T9" fmla="*/ 3455 h 3705"/>
              <a:gd name="T10" fmla="*/ 0 w 603"/>
              <a:gd name="T11" fmla="*/ 250 h 3705"/>
              <a:gd name="T12" fmla="*/ 0 w 603"/>
              <a:gd name="T13" fmla="*/ 250 h 3705"/>
              <a:gd name="T14" fmla="*/ 250 w 603"/>
              <a:gd name="T15" fmla="*/ 0 h 3705"/>
              <a:gd name="T16" fmla="*/ 602 w 603"/>
              <a:gd name="T17" fmla="*/ 0 h 37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03" h="3705">
                <a:moveTo>
                  <a:pt x="602" y="0"/>
                </a:moveTo>
                <a:lnTo>
                  <a:pt x="602" y="3704"/>
                </a:lnTo>
                <a:lnTo>
                  <a:pt x="250" y="3704"/>
                </a:lnTo>
                <a:lnTo>
                  <a:pt x="250" y="3704"/>
                </a:lnTo>
                <a:cubicBezTo>
                  <a:pt x="112" y="3704"/>
                  <a:pt x="0" y="3593"/>
                  <a:pt x="0" y="3455"/>
                </a:cubicBezTo>
                <a:lnTo>
                  <a:pt x="0" y="250"/>
                </a:lnTo>
                <a:lnTo>
                  <a:pt x="0" y="250"/>
                </a:lnTo>
                <a:cubicBezTo>
                  <a:pt x="0" y="112"/>
                  <a:pt x="112" y="0"/>
                  <a:pt x="250" y="0"/>
                </a:cubicBezTo>
                <a:lnTo>
                  <a:pt x="602" y="0"/>
                </a:ln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TextBox 21">
            <a:extLst>
              <a:ext uri="{FF2B5EF4-FFF2-40B4-BE49-F238E27FC236}">
                <a16:creationId xmlns:a16="http://schemas.microsoft.com/office/drawing/2014/main" id="{7533F426-9DED-4153-8743-EE48EBDD7319}"/>
              </a:ext>
            </a:extLst>
          </p:cNvPr>
          <p:cNvSpPr txBox="1"/>
          <p:nvPr/>
        </p:nvSpPr>
        <p:spPr>
          <a:xfrm rot="16200000">
            <a:off x="4091251" y="3062857"/>
            <a:ext cx="1244251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1600" b="1" spc="-15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Indicators</a:t>
            </a:r>
          </a:p>
        </p:txBody>
      </p:sp>
      <p:sp>
        <p:nvSpPr>
          <p:cNvPr id="51" name="Freeform 148">
            <a:extLst>
              <a:ext uri="{FF2B5EF4-FFF2-40B4-BE49-F238E27FC236}">
                <a16:creationId xmlns:a16="http://schemas.microsoft.com/office/drawing/2014/main" id="{73EA9E13-6A45-40F7-A4B5-1AA3EE72D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47" y="4066067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2" name="Freeform 148">
            <a:extLst>
              <a:ext uri="{FF2B5EF4-FFF2-40B4-BE49-F238E27FC236}">
                <a16:creationId xmlns:a16="http://schemas.microsoft.com/office/drawing/2014/main" id="{10AE1A68-299A-4747-A9BF-DEE30CD9F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0152" y="4521440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3" name="Freeform 148">
            <a:extLst>
              <a:ext uri="{FF2B5EF4-FFF2-40B4-BE49-F238E27FC236}">
                <a16:creationId xmlns:a16="http://schemas.microsoft.com/office/drawing/2014/main" id="{946CE258-6DF5-45F9-9ABE-8F5632B48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0152" y="2683403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4" name="Freeform 148">
            <a:extLst>
              <a:ext uri="{FF2B5EF4-FFF2-40B4-BE49-F238E27FC236}">
                <a16:creationId xmlns:a16="http://schemas.microsoft.com/office/drawing/2014/main" id="{0F588EAB-5F5E-4602-9CCF-7B97A0D6F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47" y="2260081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5" name="Freeform 148">
            <a:extLst>
              <a:ext uri="{FF2B5EF4-FFF2-40B4-BE49-F238E27FC236}">
                <a16:creationId xmlns:a16="http://schemas.microsoft.com/office/drawing/2014/main" id="{EC072230-D3AC-4A1B-A3A7-F27C1E10C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47" y="1734050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6" name="Freeform 148">
            <a:extLst>
              <a:ext uri="{FF2B5EF4-FFF2-40B4-BE49-F238E27FC236}">
                <a16:creationId xmlns:a16="http://schemas.microsoft.com/office/drawing/2014/main" id="{9450C02D-C077-4D08-9552-AD4521244C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0152" y="3126120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graphicFrame>
        <p:nvGraphicFramePr>
          <p:cNvPr id="57" name="Table 22">
            <a:extLst>
              <a:ext uri="{FF2B5EF4-FFF2-40B4-BE49-F238E27FC236}">
                <a16:creationId xmlns:a16="http://schemas.microsoft.com/office/drawing/2014/main" id="{98ACC4B0-FB51-4559-A8DC-1B852286EAD8}"/>
              </a:ext>
            </a:extLst>
          </p:cNvPr>
          <p:cNvGraphicFramePr>
            <a:graphicFrameLocks noGrp="1"/>
          </p:cNvGraphicFramePr>
          <p:nvPr/>
        </p:nvGraphicFramePr>
        <p:xfrm>
          <a:off x="8924427" y="1623433"/>
          <a:ext cx="2874961" cy="32255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08796">
                  <a:extLst>
                    <a:ext uri="{9D8B030D-6E8A-4147-A177-3AD203B41FA5}">
                      <a16:colId xmlns:a16="http://schemas.microsoft.com/office/drawing/2014/main" val="798297509"/>
                    </a:ext>
                  </a:extLst>
                </a:gridCol>
                <a:gridCol w="466165">
                  <a:extLst>
                    <a:ext uri="{9D8B030D-6E8A-4147-A177-3AD203B41FA5}">
                      <a16:colId xmlns:a16="http://schemas.microsoft.com/office/drawing/2014/main" val="1171807982"/>
                    </a:ext>
                  </a:extLst>
                </a:gridCol>
              </a:tblGrid>
              <a:tr h="460786"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spc="0" baseline="0" dirty="0">
                          <a:solidFill>
                            <a:schemeClr val="tx1"/>
                          </a:solidFill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% Extra costs/revenue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665907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Sales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6154256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Production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0998111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Stockout (FG and RM)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991360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Delivery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3988467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Supply of critical materials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214334"/>
                  </a:ext>
                </a:extLst>
              </a:tr>
              <a:tr h="46078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rPr>
                        <a:t>Stock and Storage Levels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b="0" i="0" spc="0" baseline="0" dirty="0">
                        <a:solidFill>
                          <a:schemeClr val="tx1"/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endParaRP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17114"/>
                  </a:ext>
                </a:extLst>
              </a:tr>
            </a:tbl>
          </a:graphicData>
        </a:graphic>
      </p:graphicFrame>
      <p:sp>
        <p:nvSpPr>
          <p:cNvPr id="59" name="Freeform 173">
            <a:extLst>
              <a:ext uri="{FF2B5EF4-FFF2-40B4-BE49-F238E27FC236}">
                <a16:creationId xmlns:a16="http://schemas.microsoft.com/office/drawing/2014/main" id="{4EAEE830-873A-492D-B853-99962C8B9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9998" y="1619383"/>
            <a:ext cx="376421" cy="3225502"/>
          </a:xfrm>
          <a:custGeom>
            <a:avLst/>
            <a:gdLst>
              <a:gd name="T0" fmla="*/ 602 w 603"/>
              <a:gd name="T1" fmla="*/ 0 h 3705"/>
              <a:gd name="T2" fmla="*/ 602 w 603"/>
              <a:gd name="T3" fmla="*/ 3704 h 3705"/>
              <a:gd name="T4" fmla="*/ 250 w 603"/>
              <a:gd name="T5" fmla="*/ 3704 h 3705"/>
              <a:gd name="T6" fmla="*/ 250 w 603"/>
              <a:gd name="T7" fmla="*/ 3704 h 3705"/>
              <a:gd name="T8" fmla="*/ 0 w 603"/>
              <a:gd name="T9" fmla="*/ 3455 h 3705"/>
              <a:gd name="T10" fmla="*/ 0 w 603"/>
              <a:gd name="T11" fmla="*/ 250 h 3705"/>
              <a:gd name="T12" fmla="*/ 0 w 603"/>
              <a:gd name="T13" fmla="*/ 250 h 3705"/>
              <a:gd name="T14" fmla="*/ 250 w 603"/>
              <a:gd name="T15" fmla="*/ 0 h 3705"/>
              <a:gd name="T16" fmla="*/ 602 w 603"/>
              <a:gd name="T17" fmla="*/ 0 h 37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03" h="3705">
                <a:moveTo>
                  <a:pt x="602" y="0"/>
                </a:moveTo>
                <a:lnTo>
                  <a:pt x="602" y="3704"/>
                </a:lnTo>
                <a:lnTo>
                  <a:pt x="250" y="3704"/>
                </a:lnTo>
                <a:lnTo>
                  <a:pt x="250" y="3704"/>
                </a:lnTo>
                <a:cubicBezTo>
                  <a:pt x="112" y="3704"/>
                  <a:pt x="0" y="3593"/>
                  <a:pt x="0" y="3455"/>
                </a:cubicBezTo>
                <a:lnTo>
                  <a:pt x="0" y="250"/>
                </a:lnTo>
                <a:lnTo>
                  <a:pt x="0" y="250"/>
                </a:lnTo>
                <a:cubicBezTo>
                  <a:pt x="0" y="112"/>
                  <a:pt x="112" y="0"/>
                  <a:pt x="250" y="0"/>
                </a:cubicBezTo>
                <a:lnTo>
                  <a:pt x="602" y="0"/>
                </a:ln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60" name="TextBox 21">
            <a:extLst>
              <a:ext uri="{FF2B5EF4-FFF2-40B4-BE49-F238E27FC236}">
                <a16:creationId xmlns:a16="http://schemas.microsoft.com/office/drawing/2014/main" id="{03714D9E-0E8A-4F99-ACB1-56A8DBE6DBE9}"/>
              </a:ext>
            </a:extLst>
          </p:cNvPr>
          <p:cNvSpPr txBox="1"/>
          <p:nvPr/>
        </p:nvSpPr>
        <p:spPr>
          <a:xfrm rot="16200000">
            <a:off x="8046084" y="3062857"/>
            <a:ext cx="1244251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1600" b="1" spc="-15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Indicators</a:t>
            </a:r>
          </a:p>
        </p:txBody>
      </p:sp>
      <p:sp>
        <p:nvSpPr>
          <p:cNvPr id="65" name="Freeform 148">
            <a:extLst>
              <a:ext uri="{FF2B5EF4-FFF2-40B4-BE49-F238E27FC236}">
                <a16:creationId xmlns:a16="http://schemas.microsoft.com/office/drawing/2014/main" id="{63275CAC-5845-4BBE-B2D4-ADBDAAE2B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1779" y="1734050"/>
            <a:ext cx="217061" cy="217061"/>
          </a:xfrm>
          <a:custGeom>
            <a:avLst/>
            <a:gdLst>
              <a:gd name="T0" fmla="*/ 346 w 347"/>
              <a:gd name="T1" fmla="*/ 174 h 348"/>
              <a:gd name="T2" fmla="*/ 346 w 347"/>
              <a:gd name="T3" fmla="*/ 174 h 348"/>
              <a:gd name="T4" fmla="*/ 173 w 347"/>
              <a:gd name="T5" fmla="*/ 347 h 348"/>
              <a:gd name="T6" fmla="*/ 173 w 347"/>
              <a:gd name="T7" fmla="*/ 347 h 348"/>
              <a:gd name="T8" fmla="*/ 0 w 347"/>
              <a:gd name="T9" fmla="*/ 174 h 348"/>
              <a:gd name="T10" fmla="*/ 0 w 347"/>
              <a:gd name="T11" fmla="*/ 174 h 348"/>
              <a:gd name="T12" fmla="*/ 173 w 347"/>
              <a:gd name="T13" fmla="*/ 0 h 348"/>
              <a:gd name="T14" fmla="*/ 173 w 347"/>
              <a:gd name="T15" fmla="*/ 0 h 348"/>
              <a:gd name="T16" fmla="*/ 346 w 347"/>
              <a:gd name="T17" fmla="*/ 174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7" h="348">
                <a:moveTo>
                  <a:pt x="346" y="174"/>
                </a:moveTo>
                <a:lnTo>
                  <a:pt x="346" y="174"/>
                </a:lnTo>
                <a:cubicBezTo>
                  <a:pt x="346" y="269"/>
                  <a:pt x="269" y="347"/>
                  <a:pt x="173" y="347"/>
                </a:cubicBezTo>
                <a:lnTo>
                  <a:pt x="173" y="347"/>
                </a:lnTo>
                <a:cubicBezTo>
                  <a:pt x="77" y="347"/>
                  <a:pt x="0" y="269"/>
                  <a:pt x="0" y="174"/>
                </a:cubicBezTo>
                <a:lnTo>
                  <a:pt x="0" y="174"/>
                </a:lnTo>
                <a:cubicBezTo>
                  <a:pt x="0" y="78"/>
                  <a:pt x="77" y="0"/>
                  <a:pt x="173" y="0"/>
                </a:cubicBezTo>
                <a:lnTo>
                  <a:pt x="173" y="0"/>
                </a:lnTo>
                <a:cubicBezTo>
                  <a:pt x="269" y="0"/>
                  <a:pt x="346" y="78"/>
                  <a:pt x="346" y="174"/>
                </a:cubicBezTo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vert="wordArtVert" wrap="none" anchor="ctr"/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67" name="Freeform 13">
            <a:extLst>
              <a:ext uri="{FF2B5EF4-FFF2-40B4-BE49-F238E27FC236}">
                <a16:creationId xmlns:a16="http://schemas.microsoft.com/office/drawing/2014/main" id="{45054D18-72F4-4320-AB1E-97FF15897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2405" y="2675655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68" name="Freeform 13">
            <a:extLst>
              <a:ext uri="{FF2B5EF4-FFF2-40B4-BE49-F238E27FC236}">
                <a16:creationId xmlns:a16="http://schemas.microsoft.com/office/drawing/2014/main" id="{A73B0174-E500-4153-A288-13940CEDB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8674" y="3153536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69" name="Freeform 13">
            <a:extLst>
              <a:ext uri="{FF2B5EF4-FFF2-40B4-BE49-F238E27FC236}">
                <a16:creationId xmlns:a16="http://schemas.microsoft.com/office/drawing/2014/main" id="{6BAFD5A4-1B87-4CEF-814A-0D062E104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50923" y="4056923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70" name="Freeform 13">
            <a:extLst>
              <a:ext uri="{FF2B5EF4-FFF2-40B4-BE49-F238E27FC236}">
                <a16:creationId xmlns:a16="http://schemas.microsoft.com/office/drawing/2014/main" id="{F7688BC5-0480-4153-B8D7-2796514E0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8674" y="3598954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71" name="Freeform 13">
            <a:extLst>
              <a:ext uri="{FF2B5EF4-FFF2-40B4-BE49-F238E27FC236}">
                <a16:creationId xmlns:a16="http://schemas.microsoft.com/office/drawing/2014/main" id="{1A85697B-5A85-4153-B658-1DABB600C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2405" y="4493112"/>
            <a:ext cx="216436" cy="216434"/>
          </a:xfrm>
          <a:custGeom>
            <a:avLst/>
            <a:gdLst>
              <a:gd name="connsiteX0" fmla="*/ 216447 w 432871"/>
              <a:gd name="connsiteY0" fmla="*/ 129136 h 432867"/>
              <a:gd name="connsiteX1" fmla="*/ 303755 w 432871"/>
              <a:gd name="connsiteY1" fmla="*/ 216445 h 432867"/>
              <a:gd name="connsiteX2" fmla="*/ 216447 w 432871"/>
              <a:gd name="connsiteY2" fmla="*/ 303753 h 432867"/>
              <a:gd name="connsiteX3" fmla="*/ 129138 w 432871"/>
              <a:gd name="connsiteY3" fmla="*/ 216445 h 432867"/>
              <a:gd name="connsiteX4" fmla="*/ 216447 w 432871"/>
              <a:gd name="connsiteY4" fmla="*/ 129136 h 432867"/>
              <a:gd name="connsiteX5" fmla="*/ 216435 w 432871"/>
              <a:gd name="connsiteY5" fmla="*/ 52545 h 432867"/>
              <a:gd name="connsiteX6" fmla="*/ 52545 w 432871"/>
              <a:gd name="connsiteY6" fmla="*/ 216434 h 432867"/>
              <a:gd name="connsiteX7" fmla="*/ 216435 w 432871"/>
              <a:gd name="connsiteY7" fmla="*/ 380322 h 432867"/>
              <a:gd name="connsiteX8" fmla="*/ 380326 w 432871"/>
              <a:gd name="connsiteY8" fmla="*/ 216434 h 432867"/>
              <a:gd name="connsiteX9" fmla="*/ 216435 w 432871"/>
              <a:gd name="connsiteY9" fmla="*/ 52545 h 432867"/>
              <a:gd name="connsiteX10" fmla="*/ 216435 w 432871"/>
              <a:gd name="connsiteY10" fmla="*/ 0 h 432867"/>
              <a:gd name="connsiteX11" fmla="*/ 432871 w 432871"/>
              <a:gd name="connsiteY11" fmla="*/ 216434 h 432867"/>
              <a:gd name="connsiteX12" fmla="*/ 216435 w 432871"/>
              <a:gd name="connsiteY12" fmla="*/ 432867 h 432867"/>
              <a:gd name="connsiteX13" fmla="*/ 0 w 432871"/>
              <a:gd name="connsiteY13" fmla="*/ 216434 h 432867"/>
              <a:gd name="connsiteX14" fmla="*/ 216435 w 432871"/>
              <a:gd name="connsiteY14" fmla="*/ 0 h 43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2871" h="432867">
                <a:moveTo>
                  <a:pt x="216447" y="129136"/>
                </a:moveTo>
                <a:cubicBezTo>
                  <a:pt x="265635" y="129136"/>
                  <a:pt x="303755" y="168487"/>
                  <a:pt x="303755" y="216445"/>
                </a:cubicBezTo>
                <a:cubicBezTo>
                  <a:pt x="303755" y="264403"/>
                  <a:pt x="265635" y="303753"/>
                  <a:pt x="216447" y="303753"/>
                </a:cubicBezTo>
                <a:cubicBezTo>
                  <a:pt x="168488" y="303753"/>
                  <a:pt x="129138" y="264403"/>
                  <a:pt x="129138" y="216445"/>
                </a:cubicBezTo>
                <a:cubicBezTo>
                  <a:pt x="129138" y="168487"/>
                  <a:pt x="168488" y="129136"/>
                  <a:pt x="216447" y="129136"/>
                </a:cubicBezTo>
                <a:close/>
                <a:moveTo>
                  <a:pt x="216435" y="52545"/>
                </a:moveTo>
                <a:cubicBezTo>
                  <a:pt x="126358" y="52545"/>
                  <a:pt x="52545" y="126357"/>
                  <a:pt x="52545" y="216434"/>
                </a:cubicBezTo>
                <a:cubicBezTo>
                  <a:pt x="52545" y="306510"/>
                  <a:pt x="126358" y="380322"/>
                  <a:pt x="216435" y="380322"/>
                </a:cubicBezTo>
                <a:cubicBezTo>
                  <a:pt x="307764" y="380322"/>
                  <a:pt x="380326" y="306510"/>
                  <a:pt x="380326" y="216434"/>
                </a:cubicBezTo>
                <a:cubicBezTo>
                  <a:pt x="380326" y="126357"/>
                  <a:pt x="307764" y="52545"/>
                  <a:pt x="216435" y="52545"/>
                </a:cubicBezTo>
                <a:close/>
                <a:moveTo>
                  <a:pt x="216435" y="0"/>
                </a:moveTo>
                <a:cubicBezTo>
                  <a:pt x="336538" y="0"/>
                  <a:pt x="432871" y="96332"/>
                  <a:pt x="432871" y="216434"/>
                </a:cubicBezTo>
                <a:cubicBezTo>
                  <a:pt x="432871" y="336535"/>
                  <a:pt x="336538" y="432867"/>
                  <a:pt x="216435" y="432867"/>
                </a:cubicBezTo>
                <a:cubicBezTo>
                  <a:pt x="96333" y="432867"/>
                  <a:pt x="0" y="336535"/>
                  <a:pt x="0" y="216434"/>
                </a:cubicBezTo>
                <a:cubicBezTo>
                  <a:pt x="0" y="96332"/>
                  <a:pt x="96333" y="0"/>
                  <a:pt x="21643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wordArtVert" wrap="square" anchor="ctr">
            <a:noAutofit/>
          </a:bodyPr>
          <a:lstStyle/>
          <a:p>
            <a:pPr algn="ctr" defTabSz="914217"/>
            <a:endParaRPr lang="en-US" sz="3266" dirty="0">
              <a:solidFill>
                <a:srgbClr val="272727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4BFE976-EC33-DF4E-3DD1-06EAB3EA28F6}"/>
              </a:ext>
            </a:extLst>
          </p:cNvPr>
          <p:cNvSpPr/>
          <p:nvPr/>
        </p:nvSpPr>
        <p:spPr>
          <a:xfrm>
            <a:off x="867455" y="3468000"/>
            <a:ext cx="2874961" cy="440696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2E10912-B1D4-71B7-0BE5-9A80ED70C326}"/>
              </a:ext>
            </a:extLst>
          </p:cNvPr>
          <p:cNvSpPr/>
          <p:nvPr/>
        </p:nvSpPr>
        <p:spPr>
          <a:xfrm>
            <a:off x="867454" y="1581574"/>
            <a:ext cx="2874961" cy="507832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651EB8B-0B46-1D28-2282-739CF634D52C}"/>
              </a:ext>
            </a:extLst>
          </p:cNvPr>
          <p:cNvSpPr/>
          <p:nvPr/>
        </p:nvSpPr>
        <p:spPr>
          <a:xfrm>
            <a:off x="867453" y="3968276"/>
            <a:ext cx="2874961" cy="397397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79EF77F-53BB-A975-BB86-21C9BB083C1E}"/>
              </a:ext>
            </a:extLst>
          </p:cNvPr>
          <p:cNvSpPr/>
          <p:nvPr/>
        </p:nvSpPr>
        <p:spPr>
          <a:xfrm>
            <a:off x="877849" y="2077918"/>
            <a:ext cx="2864566" cy="440696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2911158-4E5F-B0B1-A7C9-43BC9B1EEE7A}"/>
              </a:ext>
            </a:extLst>
          </p:cNvPr>
          <p:cNvSpPr/>
          <p:nvPr/>
        </p:nvSpPr>
        <p:spPr>
          <a:xfrm>
            <a:off x="873248" y="2554829"/>
            <a:ext cx="2864566" cy="440696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15C0D9F-B16E-DDAA-1D5C-A8FE55D81FB7}"/>
              </a:ext>
            </a:extLst>
          </p:cNvPr>
          <p:cNvSpPr/>
          <p:nvPr/>
        </p:nvSpPr>
        <p:spPr>
          <a:xfrm>
            <a:off x="879173" y="4416099"/>
            <a:ext cx="2858641" cy="397397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" name="Áudio 12">
            <a:hlinkClick r:id="" action="ppaction://media"/>
            <a:extLst>
              <a:ext uri="{FF2B5EF4-FFF2-40B4-BE49-F238E27FC236}">
                <a16:creationId xmlns:a16="http://schemas.microsoft.com/office/drawing/2014/main" id="{81BED2B7-F6F2-D2F9-5FA0-1CA2166616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3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46"/>
    </mc:Choice>
    <mc:Fallback xmlns="">
      <p:transition spd="slow" advTm="127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355894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224093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2" name="TextBox 8">
            <a:extLst>
              <a:ext uri="{FF2B5EF4-FFF2-40B4-BE49-F238E27FC236}">
                <a16:creationId xmlns:a16="http://schemas.microsoft.com/office/drawing/2014/main" id="{828A8EDD-4F08-498D-89BB-93B625AC961E}"/>
              </a:ext>
            </a:extLst>
          </p:cNvPr>
          <p:cNvSpPr txBox="1"/>
          <p:nvPr/>
        </p:nvSpPr>
        <p:spPr>
          <a:xfrm>
            <a:off x="749016" y="1759325"/>
            <a:ext cx="24929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Faturado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/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𝑀𝐴𝑃𝐸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𝑅𝑒𝑎𝑙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−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𝑃𝑉</m:t>
                              </m:r>
                            </m:e>
                          </m:d>
                          <m:r>
                            <a:rPr kumimoji="0" lang="pt-BR" sz="1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𝑅𝑒𝑎𝑙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blipFill>
                <a:blip r:embed="rId5"/>
                <a:stretch>
                  <a:fillRect l="-2278" t="-1449" b="-13043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Gráfico 1">
            <a:extLst>
              <a:ext uri="{FF2B5EF4-FFF2-40B4-BE49-F238E27FC236}">
                <a16:creationId xmlns:a16="http://schemas.microsoft.com/office/drawing/2014/main" id="{0FB25F41-5224-4393-9436-4DCB7615E82F}"/>
              </a:ext>
            </a:extLst>
          </p:cNvPr>
          <p:cNvGraphicFramePr>
            <a:graphicFrameLocks/>
          </p:cNvGraphicFramePr>
          <p:nvPr/>
        </p:nvGraphicFramePr>
        <p:xfrm>
          <a:off x="3515123" y="1935570"/>
          <a:ext cx="7967537" cy="4129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BA2ED90-BFEE-47DB-A114-D9361053418F}"/>
              </a:ext>
            </a:extLst>
          </p:cNvPr>
          <p:cNvSpPr txBox="1"/>
          <p:nvPr/>
        </p:nvSpPr>
        <p:spPr>
          <a:xfrm>
            <a:off x="1461609" y="2812366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606AD79-FC25-45EE-A8B8-73A82FBFD57B}"/>
              </a:ext>
            </a:extLst>
          </p:cNvPr>
          <p:cNvSpPr txBox="1"/>
          <p:nvPr/>
        </p:nvSpPr>
        <p:spPr>
          <a:xfrm>
            <a:off x="7389750" y="1375971"/>
            <a:ext cx="364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DESTACA O ERRO MÉDIO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9">
                <a:extLst>
                  <a:ext uri="{FF2B5EF4-FFF2-40B4-BE49-F238E27FC236}">
                    <a16:creationId xmlns:a16="http://schemas.microsoft.com/office/drawing/2014/main" id="{00922123-9E8A-459A-9199-E0E568D2863F}"/>
                  </a:ext>
                </a:extLst>
              </p:cNvPr>
              <p:cNvSpPr txBox="1"/>
              <p:nvPr/>
            </p:nvSpPr>
            <p:spPr>
              <a:xfrm>
                <a:off x="749015" y="5662654"/>
                <a:ext cx="5060941" cy="112421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𝑀𝐴𝑃𝐸</m:t>
                      </m:r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4.500−5.000</m:t>
                              </m:r>
                            </m:e>
                          </m:d>
                          <m:r>
                            <a:rPr kumimoji="0" lang="pt-BR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4.500</m:t>
                          </m:r>
                        </m:den>
                      </m:f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100=</m:t>
                      </m:r>
                      <m:r>
                        <a:rPr kumimoji="0" lang="pt-BR" sz="1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𝟏𝟏</m:t>
                      </m:r>
                      <m:r>
                        <a:rPr kumimoji="0" lang="pt-BR" sz="1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% </m:t>
                      </m:r>
                      <m:d>
                        <m:dPr>
                          <m:ctrlPr>
                            <a:rPr kumimoji="0" lang="pt-BR" sz="1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pt-BR" sz="1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𝒅𝒆𝒔𝒗𝒊𝒐</m:t>
                          </m:r>
                        </m:e>
                      </m:d>
                    </m:oMath>
                  </m:oMathPara>
                </a14:m>
                <a:endParaRPr kumimoji="0" lang="pt-B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BR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Obs</a:t>
                </a:r>
                <a:r>
                  <a:rPr kumimoji="0" lang="pt-B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: para encontrar o </a:t>
                </a:r>
                <a:r>
                  <a:rPr kumimoji="0" lang="pt-BR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mape</a:t>
                </a:r>
                <a:r>
                  <a:rPr kumimoji="0" lang="pt-B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de várias amostras calcula-se a Media delas</a:t>
                </a:r>
              </a:p>
            </p:txBody>
          </p:sp>
        </mc:Choice>
        <mc:Fallback xmlns="">
          <p:sp>
            <p:nvSpPr>
              <p:cNvPr id="19" name="TextBox 9">
                <a:extLst>
                  <a:ext uri="{FF2B5EF4-FFF2-40B4-BE49-F238E27FC236}">
                    <a16:creationId xmlns:a16="http://schemas.microsoft.com/office/drawing/2014/main" id="{00922123-9E8A-459A-9199-E0E568D286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015" y="5662654"/>
                <a:ext cx="5060941" cy="1124219"/>
              </a:xfrm>
              <a:prstGeom prst="rect">
                <a:avLst/>
              </a:prstGeom>
              <a:blipFill>
                <a:blip r:embed="rId7"/>
                <a:stretch>
                  <a:fillRect l="-2169" b="-9239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aixaDeTexto 19">
            <a:extLst>
              <a:ext uri="{FF2B5EF4-FFF2-40B4-BE49-F238E27FC236}">
                <a16:creationId xmlns:a16="http://schemas.microsoft.com/office/drawing/2014/main" id="{8798A8F9-0FCB-4B2E-97D5-3C6AEF953DC7}"/>
              </a:ext>
            </a:extLst>
          </p:cNvPr>
          <p:cNvSpPr txBox="1"/>
          <p:nvPr/>
        </p:nvSpPr>
        <p:spPr>
          <a:xfrm>
            <a:off x="1764522" y="5423803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EC1B10B0-7CE7-47C5-A7AD-EE08517B8F86}"/>
              </a:ext>
            </a:extLst>
          </p:cNvPr>
          <p:cNvCxnSpPr/>
          <p:nvPr/>
        </p:nvCxnSpPr>
        <p:spPr>
          <a:xfrm flipV="1">
            <a:off x="3242007" y="5314950"/>
            <a:ext cx="1606218" cy="347704"/>
          </a:xfrm>
          <a:prstGeom prst="straightConnector1">
            <a:avLst/>
          </a:prstGeom>
          <a:ln w="15875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57F48188-1F7B-4F9A-3A36-8E22C9C88B11}"/>
              </a:ext>
            </a:extLst>
          </p:cNvPr>
          <p:cNvSpPr txBox="1"/>
          <p:nvPr/>
        </p:nvSpPr>
        <p:spPr>
          <a:xfrm>
            <a:off x="7387985" y="5711228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Realizado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867083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MAPE – </a:t>
            </a:r>
            <a:r>
              <a:rPr kumimoji="0" lang="pt-BR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Mean</a:t>
            </a: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Absolute </a:t>
            </a:r>
            <a:r>
              <a:rPr kumimoji="0" lang="pt-BR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Percentage</a:t>
            </a: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pt-BR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Error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3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Graphic spid="14" grpId="0">
        <p:bldAsOne/>
      </p:bldGraphic>
      <p:bldP spid="4" grpId="0"/>
      <p:bldP spid="19" grpId="0"/>
      <p:bldP spid="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355894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224093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2" name="TextBox 8">
            <a:extLst>
              <a:ext uri="{FF2B5EF4-FFF2-40B4-BE49-F238E27FC236}">
                <a16:creationId xmlns:a16="http://schemas.microsoft.com/office/drawing/2014/main" id="{828A8EDD-4F08-498D-89BB-93B625AC961E}"/>
              </a:ext>
            </a:extLst>
          </p:cNvPr>
          <p:cNvSpPr txBox="1"/>
          <p:nvPr/>
        </p:nvSpPr>
        <p:spPr>
          <a:xfrm>
            <a:off x="749017" y="3780251"/>
            <a:ext cx="24929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Faturamento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/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1− 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𝑅𝑒𝑎𝑙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𝑃𝑉</m:t>
                              </m:r>
                            </m:e>
                          </m:d>
                          <m:r>
                            <a:rPr kumimoji="0" lang="pt-BR" sz="1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𝑃𝑉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blipFill>
                <a:blip r:embed="rId5"/>
                <a:stretch>
                  <a:fillRect l="-2278" t="-1449" b="-1159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Gráfico 1">
            <a:extLst>
              <a:ext uri="{FF2B5EF4-FFF2-40B4-BE49-F238E27FC236}">
                <a16:creationId xmlns:a16="http://schemas.microsoft.com/office/drawing/2014/main" id="{0FB25F41-5224-4393-9436-4DCB7615E82F}"/>
              </a:ext>
            </a:extLst>
          </p:cNvPr>
          <p:cNvGraphicFramePr>
            <a:graphicFrameLocks/>
          </p:cNvGraphicFramePr>
          <p:nvPr/>
        </p:nvGraphicFramePr>
        <p:xfrm>
          <a:off x="3515123" y="1935570"/>
          <a:ext cx="7967537" cy="4129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BA2ED90-BFEE-47DB-A114-D9361053418F}"/>
              </a:ext>
            </a:extLst>
          </p:cNvPr>
          <p:cNvSpPr txBox="1"/>
          <p:nvPr/>
        </p:nvSpPr>
        <p:spPr>
          <a:xfrm>
            <a:off x="1095495" y="2736189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606AD79-FC25-45EE-A8B8-73A82FBFD57B}"/>
              </a:ext>
            </a:extLst>
          </p:cNvPr>
          <p:cNvSpPr txBox="1"/>
          <p:nvPr/>
        </p:nvSpPr>
        <p:spPr>
          <a:xfrm>
            <a:off x="8039100" y="1696557"/>
            <a:ext cx="3098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029E4B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DESTACA O ACERTO</a:t>
            </a:r>
          </a:p>
        </p:txBody>
      </p: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17F1C5F8-9513-447B-8A41-1B2A44EAA601}"/>
              </a:ext>
            </a:extLst>
          </p:cNvPr>
          <p:cNvGrpSpPr/>
          <p:nvPr/>
        </p:nvGrpSpPr>
        <p:grpSpPr>
          <a:xfrm>
            <a:off x="284780" y="1090447"/>
            <a:ext cx="4511082" cy="726091"/>
            <a:chOff x="337143" y="5454996"/>
            <a:chExt cx="4511082" cy="72609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9">
                  <a:extLst>
                    <a:ext uri="{FF2B5EF4-FFF2-40B4-BE49-F238E27FC236}">
                      <a16:creationId xmlns:a16="http://schemas.microsoft.com/office/drawing/2014/main" id="{00922123-9E8A-459A-9199-E0E568D2863F}"/>
                    </a:ext>
                  </a:extLst>
                </p:cNvPr>
                <p:cNvSpPr txBox="1"/>
                <p:nvPr/>
              </p:nvSpPr>
              <p:spPr>
                <a:xfrm>
                  <a:off x="337143" y="5703199"/>
                  <a:ext cx="4511082" cy="47788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1− </m:t>
                        </m:r>
                        <m:f>
                          <m:fPr>
                            <m:ctrlP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|</m:t>
                            </m:r>
                            <m:d>
                              <m:dPr>
                                <m:ctrlPr>
                                  <a:rPr kumimoji="0" lang="pt-BR" sz="16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dPr>
                              <m:e>
                                <m:r>
                                  <a:rPr kumimoji="0" lang="pt-BR" sz="16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4.500−5.000</m:t>
                                </m:r>
                              </m:e>
                            </m:d>
                            <m:r>
                              <a:rPr kumimoji="0" lang="pt-BR" sz="1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|</m:t>
                            </m:r>
                          </m:num>
                          <m:den>
                            <m: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5.000</m:t>
                            </m:r>
                          </m:den>
                        </m:f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𝑋</m:t>
                        </m:r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 100=</m:t>
                        </m:r>
                        <m:r>
                          <a:rPr kumimoji="0" lang="pt-BR" sz="1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𝟗𝟎</m:t>
                        </m:r>
                        <m:r>
                          <a:rPr kumimoji="0" lang="pt-BR" sz="1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%</m:t>
                        </m:r>
                      </m:oMath>
                    </m:oMathPara>
                  </a14:m>
                  <a:endParaRPr kumimoji="0" lang="pt-B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9" name="TextBox 9">
                  <a:extLst>
                    <a:ext uri="{FF2B5EF4-FFF2-40B4-BE49-F238E27FC236}">
                      <a16:creationId xmlns:a16="http://schemas.microsoft.com/office/drawing/2014/main" id="{00922123-9E8A-459A-9199-E0E568D286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7143" y="5703199"/>
                  <a:ext cx="4511082" cy="47788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pt-B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CaixaDeTexto 19">
              <a:extLst>
                <a:ext uri="{FF2B5EF4-FFF2-40B4-BE49-F238E27FC236}">
                  <a16:creationId xmlns:a16="http://schemas.microsoft.com/office/drawing/2014/main" id="{8798A8F9-0FCB-4B2E-97D5-3C6AEF953DC7}"/>
                </a:ext>
              </a:extLst>
            </p:cNvPr>
            <p:cNvSpPr txBox="1"/>
            <p:nvPr/>
          </p:nvSpPr>
          <p:spPr>
            <a:xfrm>
              <a:off x="1016988" y="5454996"/>
              <a:ext cx="122020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srgbClr val="57565A"/>
                  </a:solidFill>
                  <a:effectLst/>
                  <a:uLnTx/>
                  <a:uFillTx/>
                  <a:latin typeface="Open Sans Light"/>
                  <a:ea typeface="+mn-ea"/>
                  <a:cs typeface="+mn-cs"/>
                </a:rPr>
                <a:t>Desvio Absoluto</a:t>
              </a:r>
            </a:p>
          </p:txBody>
        </p:sp>
      </p:grpSp>
      <p:sp>
        <p:nvSpPr>
          <p:cNvPr id="5" name="CaixaDeTexto 4">
            <a:extLst>
              <a:ext uri="{FF2B5EF4-FFF2-40B4-BE49-F238E27FC236}">
                <a16:creationId xmlns:a16="http://schemas.microsoft.com/office/drawing/2014/main" id="{A732051C-ADD4-41CC-B787-80D04DD9F979}"/>
              </a:ext>
            </a:extLst>
          </p:cNvPr>
          <p:cNvSpPr txBox="1"/>
          <p:nvPr/>
        </p:nvSpPr>
        <p:spPr>
          <a:xfrm>
            <a:off x="5265522" y="2731712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90,0%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3FB3A63-2BE8-49CC-9059-48D741AF4777}"/>
              </a:ext>
            </a:extLst>
          </p:cNvPr>
          <p:cNvSpPr txBox="1"/>
          <p:nvPr/>
        </p:nvSpPr>
        <p:spPr>
          <a:xfrm>
            <a:off x="7089828" y="2911588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85,4%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90121A5-F71D-4D98-B9F5-32ED7CE757DD}"/>
              </a:ext>
            </a:extLst>
          </p:cNvPr>
          <p:cNvSpPr txBox="1"/>
          <p:nvPr/>
        </p:nvSpPr>
        <p:spPr>
          <a:xfrm>
            <a:off x="8857744" y="2720314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94,3%</a:t>
            </a:r>
          </a:p>
        </p:txBody>
      </p:sp>
      <p:cxnSp>
        <p:nvCxnSpPr>
          <p:cNvPr id="10" name="Conector de Seta Reta 9">
            <a:extLst>
              <a:ext uri="{FF2B5EF4-FFF2-40B4-BE49-F238E27FC236}">
                <a16:creationId xmlns:a16="http://schemas.microsoft.com/office/drawing/2014/main" id="{011CF90B-6F80-4221-B408-2FAAE12EB2DB}"/>
              </a:ext>
            </a:extLst>
          </p:cNvPr>
          <p:cNvCxnSpPr/>
          <p:nvPr/>
        </p:nvCxnSpPr>
        <p:spPr>
          <a:xfrm>
            <a:off x="3171825" y="1829433"/>
            <a:ext cx="1676400" cy="713742"/>
          </a:xfrm>
          <a:prstGeom prst="straightConnector1">
            <a:avLst/>
          </a:prstGeom>
          <a:ln w="15875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95288989-55AE-EA43-9EAD-D877EDEF706C}"/>
              </a:ext>
            </a:extLst>
          </p:cNvPr>
          <p:cNvSpPr txBox="1"/>
          <p:nvPr/>
        </p:nvSpPr>
        <p:spPr>
          <a:xfrm>
            <a:off x="7387985" y="5711228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Realizado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9D48955-83CE-692C-F32A-9046FAB20F0F}"/>
              </a:ext>
            </a:extLst>
          </p:cNvPr>
          <p:cNvSpPr txBox="1"/>
          <p:nvPr/>
        </p:nvSpPr>
        <p:spPr>
          <a:xfrm>
            <a:off x="9169688" y="5690206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Acuracidade</a:t>
            </a:r>
          </a:p>
        </p:txBody>
      </p:sp>
      <p:cxnSp>
        <p:nvCxnSpPr>
          <p:cNvPr id="15" name="Straight Connector 5">
            <a:extLst>
              <a:ext uri="{FF2B5EF4-FFF2-40B4-BE49-F238E27FC236}">
                <a16:creationId xmlns:a16="http://schemas.microsoft.com/office/drawing/2014/main" id="{AF66ABC2-6B60-9C99-55EB-01A4F140951A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">
            <a:extLst>
              <a:ext uri="{FF2B5EF4-FFF2-40B4-BE49-F238E27FC236}">
                <a16:creationId xmlns:a16="http://schemas.microsoft.com/office/drawing/2014/main" id="{56069302-2095-09B5-EA6C-1F07DBB495CB}"/>
              </a:ext>
            </a:extLst>
          </p:cNvPr>
          <p:cNvSpPr/>
          <p:nvPr/>
        </p:nvSpPr>
        <p:spPr>
          <a:xfrm>
            <a:off x="365454" y="190959"/>
            <a:ext cx="644105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SFA- Sales Forecast </a:t>
            </a:r>
            <a:r>
              <a:rPr kumimoji="0" lang="pt-BR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Accuracy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691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Graphic spid="14" grpId="0">
        <p:bldAsOne/>
      </p:bldGraphic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Conector reto 21">
            <a:extLst>
              <a:ext uri="{FF2B5EF4-FFF2-40B4-BE49-F238E27FC236}">
                <a16:creationId xmlns:a16="http://schemas.microsoft.com/office/drawing/2014/main" id="{6F54D8F1-9545-435C-ABF2-FF357BD91297}"/>
              </a:ext>
            </a:extLst>
          </p:cNvPr>
          <p:cNvCxnSpPr/>
          <p:nvPr/>
        </p:nvCxnSpPr>
        <p:spPr>
          <a:xfrm>
            <a:off x="548243" y="894943"/>
            <a:ext cx="10253709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415521" y="232251"/>
            <a:ext cx="8798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Vendemos mais ou menos que o previsto?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6C033C26-9578-4B45-A918-957DE1A2C69D}"/>
              </a:ext>
            </a:extLst>
          </p:cNvPr>
          <p:cNvSpPr txBox="1"/>
          <p:nvPr/>
        </p:nvSpPr>
        <p:spPr>
          <a:xfrm flipH="1">
            <a:off x="767946" y="2490165"/>
            <a:ext cx="1333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MAPE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7302D8B-491C-4478-AF90-6C02E1BE6D63}"/>
              </a:ext>
            </a:extLst>
          </p:cNvPr>
          <p:cNvSpPr txBox="1"/>
          <p:nvPr/>
        </p:nvSpPr>
        <p:spPr>
          <a:xfrm>
            <a:off x="3043492" y="1923863"/>
            <a:ext cx="3799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30351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JAN           FEV          MAR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D62E25C-6AC3-40E1-B41C-9FE2B6E59314}"/>
              </a:ext>
            </a:extLst>
          </p:cNvPr>
          <p:cNvSpPr txBox="1"/>
          <p:nvPr/>
        </p:nvSpPr>
        <p:spPr>
          <a:xfrm>
            <a:off x="2847975" y="2419890"/>
            <a:ext cx="43973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10%    14,6%   5,7%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33BD3F1-BEBF-4563-A66C-A793E4D77178}"/>
              </a:ext>
            </a:extLst>
          </p:cNvPr>
          <p:cNvSpPr txBox="1"/>
          <p:nvPr/>
        </p:nvSpPr>
        <p:spPr>
          <a:xfrm flipH="1">
            <a:off x="449383" y="3867224"/>
            <a:ext cx="22755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FORECAST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ACCURACY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836AE31-7116-4437-A08C-13EC1129D05C}"/>
              </a:ext>
            </a:extLst>
          </p:cNvPr>
          <p:cNvSpPr txBox="1"/>
          <p:nvPr/>
        </p:nvSpPr>
        <p:spPr>
          <a:xfrm>
            <a:off x="2920446" y="4065540"/>
            <a:ext cx="3799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30351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JAN           FEV          MAR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DE0B58C-CB16-4D83-A7D4-E1822BCEB462}"/>
              </a:ext>
            </a:extLst>
          </p:cNvPr>
          <p:cNvSpPr txBox="1"/>
          <p:nvPr/>
        </p:nvSpPr>
        <p:spPr>
          <a:xfrm>
            <a:off x="2724929" y="4561567"/>
            <a:ext cx="4645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</a:t>
            </a: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90%    85,4%  94,3%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2CD6CC8-5ADF-4ED9-9F3A-C9CFF3BA5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9231" y="2018587"/>
            <a:ext cx="3334740" cy="3334740"/>
          </a:xfrm>
          <a:prstGeom prst="rect">
            <a:avLst/>
          </a:prstGeom>
        </p:spPr>
      </p:pic>
      <p:pic>
        <p:nvPicPr>
          <p:cNvPr id="10" name="Áudio 9">
            <a:hlinkClick r:id="" action="ppaction://media"/>
            <a:extLst>
              <a:ext uri="{FF2B5EF4-FFF2-40B4-BE49-F238E27FC236}">
                <a16:creationId xmlns:a16="http://schemas.microsoft.com/office/drawing/2014/main" id="{0312F6FA-710A-C652-3CFB-27896BBE09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47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48"/>
    </mc:Choice>
    <mc:Fallback xmlns="">
      <p:transition spd="slow" advTm="24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497547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632119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500318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1" name="TextBox 8">
            <a:extLst>
              <a:ext uri="{FF2B5EF4-FFF2-40B4-BE49-F238E27FC236}">
                <a16:creationId xmlns:a16="http://schemas.microsoft.com/office/drawing/2014/main" id="{690DC9EB-2D45-42F7-990C-01D651B202D7}"/>
              </a:ext>
            </a:extLst>
          </p:cNvPr>
          <p:cNvSpPr txBox="1"/>
          <p:nvPr/>
        </p:nvSpPr>
        <p:spPr>
          <a:xfrm>
            <a:off x="820038" y="296230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Faturado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9">
                <a:extLst>
                  <a:ext uri="{FF2B5EF4-FFF2-40B4-BE49-F238E27FC236}">
                    <a16:creationId xmlns:a16="http://schemas.microsoft.com/office/drawing/2014/main" id="{A1F3A8B8-44A7-4DEB-B857-3BDBD8414538}"/>
                  </a:ext>
                </a:extLst>
              </p:cNvPr>
              <p:cNvSpPr txBox="1"/>
              <p:nvPr/>
            </p:nvSpPr>
            <p:spPr>
              <a:xfrm>
                <a:off x="918957" y="2236909"/>
                <a:ext cx="2673790" cy="40331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𝐵𝐼𝐴𝑆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𝑃𝑉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𝑅𝑒𝑎𝑙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−1 ∗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9">
                <a:extLst>
                  <a:ext uri="{FF2B5EF4-FFF2-40B4-BE49-F238E27FC236}">
                    <a16:creationId xmlns:a16="http://schemas.microsoft.com/office/drawing/2014/main" id="{A1F3A8B8-44A7-4DEB-B857-3BDBD8414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957" y="2236909"/>
                <a:ext cx="2673790" cy="403316"/>
              </a:xfrm>
              <a:prstGeom prst="rect">
                <a:avLst/>
              </a:prstGeom>
              <a:blipFill>
                <a:blip r:embed="rId5"/>
                <a:stretch>
                  <a:fillRect l="-2283" b="-13636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Gráfico 2">
            <a:extLst>
              <a:ext uri="{FF2B5EF4-FFF2-40B4-BE49-F238E27FC236}">
                <a16:creationId xmlns:a16="http://schemas.microsoft.com/office/drawing/2014/main" id="{B3CADE98-D1BF-42C1-A2B0-05A80DE7509A}"/>
              </a:ext>
            </a:extLst>
          </p:cNvPr>
          <p:cNvGraphicFramePr>
            <a:graphicFrameLocks/>
          </p:cNvGraphicFramePr>
          <p:nvPr/>
        </p:nvGraphicFramePr>
        <p:xfrm>
          <a:off x="3609229" y="1781655"/>
          <a:ext cx="7828144" cy="4082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51B49757-475C-4CEC-BBEA-8DABEF8ECAFD}"/>
                  </a:ext>
                </a:extLst>
              </p:cNvPr>
              <p:cNvSpPr txBox="1"/>
              <p:nvPr/>
            </p:nvSpPr>
            <p:spPr>
              <a:xfrm>
                <a:off x="415521" y="6116602"/>
                <a:ext cx="3252232" cy="4233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𝐵𝐼𝐴𝑆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5.000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4.500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100=  </m:t>
                      </m:r>
                      <m:r>
                        <a:rPr kumimoji="0" lang="pt-BR" sz="1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𝟏𝟏</m:t>
                      </m:r>
                      <m:r>
                        <a:rPr kumimoji="0" lang="pt-BR" sz="1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%</m:t>
                      </m:r>
                    </m:oMath>
                  </m:oMathPara>
                </a14:m>
                <a:endPara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51B49757-475C-4CEC-BBEA-8DABEF8EC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521" y="6116602"/>
                <a:ext cx="3252232" cy="423321"/>
              </a:xfrm>
              <a:prstGeom prst="rect">
                <a:avLst/>
              </a:prstGeom>
              <a:blipFill>
                <a:blip r:embed="rId7"/>
                <a:stretch>
                  <a:fillRect l="-1873" b="-10000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de Seta Reta 5">
            <a:extLst>
              <a:ext uri="{FF2B5EF4-FFF2-40B4-BE49-F238E27FC236}">
                <a16:creationId xmlns:a16="http://schemas.microsoft.com/office/drawing/2014/main" id="{C9E3E3EC-B507-4891-86CF-58D6A3FEB692}"/>
              </a:ext>
            </a:extLst>
          </p:cNvPr>
          <p:cNvCxnSpPr>
            <a:cxnSpLocks/>
          </p:cNvCxnSpPr>
          <p:nvPr/>
        </p:nvCxnSpPr>
        <p:spPr>
          <a:xfrm flipV="1">
            <a:off x="2927729" y="5610433"/>
            <a:ext cx="1956132" cy="710712"/>
          </a:xfrm>
          <a:prstGeom prst="straightConnector1">
            <a:avLst/>
          </a:prstGeom>
          <a:ln w="19050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164EF5BC-10DD-45A7-9BFA-107D89490864}"/>
              </a:ext>
            </a:extLst>
          </p:cNvPr>
          <p:cNvSpPr txBox="1"/>
          <p:nvPr/>
        </p:nvSpPr>
        <p:spPr>
          <a:xfrm>
            <a:off x="6825772" y="1216271"/>
            <a:ext cx="1350241" cy="92333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Impacto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Estoques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Fluxo Caixa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47E3AAF5-9B89-42BB-A6F7-2EF72360D667}"/>
              </a:ext>
            </a:extLst>
          </p:cNvPr>
          <p:cNvSpPr txBox="1"/>
          <p:nvPr/>
        </p:nvSpPr>
        <p:spPr>
          <a:xfrm>
            <a:off x="8042496" y="5736093"/>
            <a:ext cx="2844241" cy="92333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Compras </a:t>
            </a: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Emergencias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Atraso atendimento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Impacto na Produtividade</a:t>
            </a:r>
          </a:p>
        </p:txBody>
      </p:sp>
      <p:cxnSp>
        <p:nvCxnSpPr>
          <p:cNvPr id="4" name="Straight Connector 5">
            <a:extLst>
              <a:ext uri="{FF2B5EF4-FFF2-40B4-BE49-F238E27FC236}">
                <a16:creationId xmlns:a16="http://schemas.microsoft.com/office/drawing/2014/main" id="{9A751ED8-48C1-675F-0866-8F869614C4DA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4C2DA05F-D89E-1693-A10B-F4836DE5D1CC}"/>
              </a:ext>
            </a:extLst>
          </p:cNvPr>
          <p:cNvSpPr/>
          <p:nvPr/>
        </p:nvSpPr>
        <p:spPr>
          <a:xfrm>
            <a:off x="365454" y="190959"/>
            <a:ext cx="1172147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Bias – </a:t>
            </a: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Mostra se o desvio ocorreu para cima ou para baixo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299AC4B-D698-81BC-CA8F-63EFBC806C8F}"/>
              </a:ext>
            </a:extLst>
          </p:cNvPr>
          <p:cNvSpPr txBox="1"/>
          <p:nvPr/>
        </p:nvSpPr>
        <p:spPr>
          <a:xfrm>
            <a:off x="431901" y="1216271"/>
            <a:ext cx="4050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Bias Positivo: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Previsão superestimada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Bias Negativo: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Previsão subestimada</a:t>
            </a:r>
          </a:p>
        </p:txBody>
      </p:sp>
    </p:spTree>
    <p:extLst>
      <p:ext uri="{BB962C8B-B14F-4D97-AF65-F5344CB8AC3E}">
        <p14:creationId xmlns:p14="http://schemas.microsoft.com/office/powerpoint/2010/main" val="131143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Graphic spid="13" grpId="0">
        <p:bldAsOne/>
      </p:bldGraphic>
      <p:bldP spid="17" grpId="0"/>
      <p:bldP spid="3" grpId="0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2142680" y="884887"/>
            <a:ext cx="73847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Produtividade</a:t>
            </a:r>
          </a:p>
        </p:txBody>
      </p:sp>
      <p:graphicFrame>
        <p:nvGraphicFramePr>
          <p:cNvPr id="19" name="Gráfico 18">
            <a:extLst>
              <a:ext uri="{FF2B5EF4-FFF2-40B4-BE49-F238E27FC236}">
                <a16:creationId xmlns:a16="http://schemas.microsoft.com/office/drawing/2014/main" id="{D94F057B-11F2-4E6A-9E1D-062CC0AE85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4347429"/>
              </p:ext>
            </p:extLst>
          </p:nvPr>
        </p:nvGraphicFramePr>
        <p:xfrm>
          <a:off x="372873" y="1869599"/>
          <a:ext cx="8217362" cy="3118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Gráfico 19">
            <a:extLst>
              <a:ext uri="{FF2B5EF4-FFF2-40B4-BE49-F238E27FC236}">
                <a16:creationId xmlns:a16="http://schemas.microsoft.com/office/drawing/2014/main" id="{C9E33DA8-C99C-43B6-A1F0-B0C0F29B8B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06120"/>
              </p:ext>
            </p:extLst>
          </p:nvPr>
        </p:nvGraphicFramePr>
        <p:xfrm>
          <a:off x="9170281" y="2371620"/>
          <a:ext cx="2291658" cy="1914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Chart 14">
            <a:extLst>
              <a:ext uri="{FF2B5EF4-FFF2-40B4-BE49-F238E27FC236}">
                <a16:creationId xmlns:a16="http://schemas.microsoft.com/office/drawing/2014/main" id="{DFF30B13-5BC0-49EF-A5D0-F4A68798EB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8554925"/>
              </p:ext>
            </p:extLst>
          </p:nvPr>
        </p:nvGraphicFramePr>
        <p:xfrm>
          <a:off x="9270294" y="4516912"/>
          <a:ext cx="2291658" cy="2026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Áudio 2">
            <a:hlinkClick r:id="" action="ppaction://media"/>
            <a:extLst>
              <a:ext uri="{FF2B5EF4-FFF2-40B4-BE49-F238E27FC236}">
                <a16:creationId xmlns:a16="http://schemas.microsoft.com/office/drawing/2014/main" id="{39BDCC5F-04FB-F5FB-84F5-76DC225770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03548"/>
      </p:ext>
    </p:extLst>
  </p:cSld>
  <p:clrMapOvr>
    <a:masterClrMapping/>
  </p:clrMapOvr>
  <p:transition advTm="287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EF45453D-9CE4-4177-8F51-7F5CDE06F7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559511"/>
              </p:ext>
            </p:extLst>
          </p:nvPr>
        </p:nvGraphicFramePr>
        <p:xfrm>
          <a:off x="2009460" y="2183146"/>
          <a:ext cx="792480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2403605" y="383977"/>
            <a:ext cx="73847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Inventory Health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8FC253D0-071B-4F52-95C6-18F6F40446EB}"/>
              </a:ext>
            </a:extLst>
          </p:cNvPr>
          <p:cNvSpPr/>
          <p:nvPr/>
        </p:nvSpPr>
        <p:spPr>
          <a:xfrm>
            <a:off x="4122991" y="1727351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34%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0F3FD8E-BA5C-4DE0-BC49-410767CA0349}"/>
              </a:ext>
            </a:extLst>
          </p:cNvPr>
          <p:cNvSpPr/>
          <p:nvPr/>
        </p:nvSpPr>
        <p:spPr>
          <a:xfrm>
            <a:off x="6251267" y="1721890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38%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461B7E0-145C-4D3A-B31D-21ACCA3E8A80}"/>
              </a:ext>
            </a:extLst>
          </p:cNvPr>
          <p:cNvSpPr/>
          <p:nvPr/>
        </p:nvSpPr>
        <p:spPr>
          <a:xfrm>
            <a:off x="8387765" y="1704646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38%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88A17DE-199C-4D4F-A5B6-6271826DAF9E}"/>
              </a:ext>
            </a:extLst>
          </p:cNvPr>
          <p:cNvSpPr txBox="1"/>
          <p:nvPr/>
        </p:nvSpPr>
        <p:spPr>
          <a:xfrm>
            <a:off x="2826215" y="6104691"/>
            <a:ext cx="2353529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&lt;= 50% Desbalanceado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EF8A2FF3-DD1C-4133-B326-C8943D8C0F59}"/>
              </a:ext>
            </a:extLst>
          </p:cNvPr>
          <p:cNvSpPr txBox="1"/>
          <p:nvPr/>
        </p:nvSpPr>
        <p:spPr>
          <a:xfrm>
            <a:off x="5332144" y="6097338"/>
            <a:ext cx="25763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pt-BR" dirty="0"/>
              <a:t>51% e 70% Oportunidade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5A668C8-1BF8-454A-BCD4-7464AB80FB7E}"/>
              </a:ext>
            </a:extLst>
          </p:cNvPr>
          <p:cNvSpPr txBox="1"/>
          <p:nvPr/>
        </p:nvSpPr>
        <p:spPr>
          <a:xfrm>
            <a:off x="8060890" y="6104691"/>
            <a:ext cx="1840568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&gt;70% Balanceado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C81E6F6C-BFC5-4400-AB59-E84552191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07783"/>
      </p:ext>
    </p:extLst>
  </p:cSld>
  <p:clrMapOvr>
    <a:masterClrMapping/>
  </p:clrMapOvr>
  <p:transition advTm="12579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/>
          <p:nvPr/>
        </p:nvSpPr>
        <p:spPr>
          <a:xfrm>
            <a:off x="590232" y="36433"/>
            <a:ext cx="41544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3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</a:t>
            </a:r>
            <a:r>
              <a:rPr kumimoji="0" lang="pt-BR" sz="3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Capital (dias)</a:t>
            </a:r>
          </a:p>
        </p:txBody>
      </p:sp>
      <p:cxnSp>
        <p:nvCxnSpPr>
          <p:cNvPr id="26" name="Conector reto 25">
            <a:extLst>
              <a:ext uri="{FF2B5EF4-FFF2-40B4-BE49-F238E27FC236}">
                <a16:creationId xmlns:a16="http://schemas.microsoft.com/office/drawing/2014/main" id="{80B8E171-D8E5-4D20-B602-E8219B5DCAA5}"/>
              </a:ext>
            </a:extLst>
          </p:cNvPr>
          <p:cNvCxnSpPr/>
          <p:nvPr/>
        </p:nvCxnSpPr>
        <p:spPr>
          <a:xfrm>
            <a:off x="672530" y="718547"/>
            <a:ext cx="10253709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1">
            <a:extLst>
              <a:ext uri="{FF2B5EF4-FFF2-40B4-BE49-F238E27FC236}">
                <a16:creationId xmlns:a16="http://schemas.microsoft.com/office/drawing/2014/main" id="{3084A5EA-FBCE-499A-A341-FE4F341F060D}"/>
              </a:ext>
            </a:extLst>
          </p:cNvPr>
          <p:cNvSpPr txBox="1"/>
          <p:nvPr/>
        </p:nvSpPr>
        <p:spPr>
          <a:xfrm>
            <a:off x="828872" y="3488647"/>
            <a:ext cx="32592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WC = working capital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DSO = days sales outstanding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DIO =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days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inventory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outstanding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DPO = days payment outstanding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2">
                <a:extLst>
                  <a:ext uri="{FF2B5EF4-FFF2-40B4-BE49-F238E27FC236}">
                    <a16:creationId xmlns:a16="http://schemas.microsoft.com/office/drawing/2014/main" id="{4FC9246A-1D6C-4CE1-A290-F6D63BC0F182}"/>
                  </a:ext>
                </a:extLst>
              </p:cNvPr>
              <p:cNvSpPr txBox="1"/>
              <p:nvPr/>
            </p:nvSpPr>
            <p:spPr>
              <a:xfrm>
                <a:off x="842899" y="2602400"/>
                <a:ext cx="2803706" cy="4181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𝑊𝐶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𝐷𝑆𝑂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+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𝐷𝐼𝑂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𝐷𝑃𝑂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</m:e>
                          </m:d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𝑅𝑒𝑣𝑒𝑛𝑢𝑒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30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2">
                <a:extLst>
                  <a:ext uri="{FF2B5EF4-FFF2-40B4-BE49-F238E27FC236}">
                    <a16:creationId xmlns:a16="http://schemas.microsoft.com/office/drawing/2014/main" id="{4FC9246A-1D6C-4CE1-A290-F6D63BC0F1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899" y="2602400"/>
                <a:ext cx="2803706" cy="418191"/>
              </a:xfrm>
              <a:prstGeom prst="rect">
                <a:avLst/>
              </a:prstGeom>
              <a:blipFill>
                <a:blip r:embed="rId4"/>
                <a:stretch>
                  <a:fillRect b="-1159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BC06FCBF-6EC1-4952-BB0B-F8178DE39E20}"/>
              </a:ext>
            </a:extLst>
          </p:cNvPr>
          <p:cNvGraphicFramePr>
            <a:graphicFrameLocks/>
          </p:cNvGraphicFramePr>
          <p:nvPr/>
        </p:nvGraphicFramePr>
        <p:xfrm>
          <a:off x="4170696" y="1871520"/>
          <a:ext cx="7866415" cy="3911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" name="Áudio 2">
            <a:hlinkClick r:id="" action="ppaction://media"/>
            <a:extLst>
              <a:ext uri="{FF2B5EF4-FFF2-40B4-BE49-F238E27FC236}">
                <a16:creationId xmlns:a16="http://schemas.microsoft.com/office/drawing/2014/main" id="{96888BA7-BDE2-15CE-1532-1987CD7B6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4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84"/>
    </mc:Choice>
    <mc:Fallback xmlns="">
      <p:transition spd="slow" advTm="38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1">
            <a:extLst>
              <a:ext uri="{FF2B5EF4-FFF2-40B4-BE49-F238E27FC236}">
                <a16:creationId xmlns:a16="http://schemas.microsoft.com/office/drawing/2014/main" id="{689F8682-34A9-41EC-86DA-60B77D9917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2224376"/>
              </p:ext>
            </p:extLst>
          </p:nvPr>
        </p:nvGraphicFramePr>
        <p:xfrm>
          <a:off x="1554721" y="1677240"/>
          <a:ext cx="8991241" cy="3188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64AF85BD-53F3-4D93-9EC5-3EF5E343733B}"/>
              </a:ext>
            </a:extLst>
          </p:cNvPr>
          <p:cNvSpPr txBox="1"/>
          <p:nvPr/>
        </p:nvSpPr>
        <p:spPr>
          <a:xfrm>
            <a:off x="410818" y="826480"/>
            <a:ext cx="22878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OTIF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97F5D0D-8FB4-48EF-8882-B7F13894FA03}"/>
              </a:ext>
            </a:extLst>
          </p:cNvPr>
          <p:cNvSpPr txBox="1"/>
          <p:nvPr/>
        </p:nvSpPr>
        <p:spPr>
          <a:xfrm>
            <a:off x="590231" y="36433"/>
            <a:ext cx="851022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3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On time In Full -  Nível de Serviço</a:t>
            </a:r>
            <a:endParaRPr kumimoji="0" lang="pt-BR" sz="3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367B6AE3-4D24-4371-B935-6FCDC520EEF9}"/>
              </a:ext>
            </a:extLst>
          </p:cNvPr>
          <p:cNvCxnSpPr/>
          <p:nvPr/>
        </p:nvCxnSpPr>
        <p:spPr>
          <a:xfrm>
            <a:off x="672530" y="718547"/>
            <a:ext cx="10253709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157B0BE7-579D-42FA-9AC4-C880867AFDDA}"/>
              </a:ext>
            </a:extLst>
          </p:cNvPr>
          <p:cNvSpPr txBox="1"/>
          <p:nvPr/>
        </p:nvSpPr>
        <p:spPr>
          <a:xfrm>
            <a:off x="1146629" y="4992914"/>
            <a:ext cx="9153018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/>
              <a:t>Qtde</a:t>
            </a:r>
            <a:r>
              <a:rPr lang="pt-BR" dirty="0"/>
              <a:t> de Pedidos Entregues no mês: </a:t>
            </a:r>
            <a:r>
              <a:rPr lang="pt-BR"/>
              <a:t>1.000 pedidos</a:t>
            </a:r>
            <a:endParaRPr lang="pt-BR" dirty="0"/>
          </a:p>
          <a:p>
            <a:r>
              <a:rPr lang="pt-BR" dirty="0" err="1"/>
              <a:t>Qtde</a:t>
            </a:r>
            <a:r>
              <a:rPr lang="pt-BR" dirty="0"/>
              <a:t> de Pedidos Entregues no Prazo solicitado pelo cliente: 900 / 1.000 =  90% (</a:t>
            </a:r>
            <a:r>
              <a:rPr lang="pt-BR" dirty="0" err="1"/>
              <a:t>on</a:t>
            </a:r>
            <a:r>
              <a:rPr lang="pt-BR" dirty="0"/>
              <a:t> time)</a:t>
            </a:r>
          </a:p>
          <a:p>
            <a:r>
              <a:rPr lang="pt-BR" dirty="0" err="1"/>
              <a:t>Qtde</a:t>
            </a:r>
            <a:r>
              <a:rPr lang="pt-BR" dirty="0"/>
              <a:t> de Pedidos entregues com a quantidade e produtos  completos: 850 / 1.000 = 85% (in full)</a:t>
            </a:r>
          </a:p>
          <a:p>
            <a:r>
              <a:rPr lang="pt-BR" dirty="0"/>
              <a:t>OTIF = 90% x 85% = </a:t>
            </a:r>
            <a:r>
              <a:rPr lang="pt-BR" sz="3200" dirty="0">
                <a:highlight>
                  <a:srgbClr val="FFFF00"/>
                </a:highlight>
              </a:rPr>
              <a:t>76,50%</a:t>
            </a:r>
            <a:endParaRPr lang="pt-BR" dirty="0">
              <a:highlight>
                <a:srgbClr val="FFFF00"/>
              </a:highlight>
            </a:endParaRPr>
          </a:p>
          <a:p>
            <a:endParaRPr lang="pt-BR" dirty="0"/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0E474DD2-49EB-F132-A54D-78C53C7D43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754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06"/>
    </mc:Choice>
    <mc:Fallback xmlns="">
      <p:transition spd="slow" advTm="109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F856705-8E8F-48CF-883F-48D8A30D49F3}"/>
              </a:ext>
            </a:extLst>
          </p:cNvPr>
          <p:cNvSpPr/>
          <p:nvPr/>
        </p:nvSpPr>
        <p:spPr>
          <a:xfrm>
            <a:off x="533400" y="266700"/>
            <a:ext cx="11229975" cy="70485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NIVELAMENTO DE TUDO QUE FOI CONSTRUÍDO E COMO FUNCIONARÁ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60B2599-C8B6-4290-AFE2-1A7210EB5B90}"/>
              </a:ext>
            </a:extLst>
          </p:cNvPr>
          <p:cNvSpPr/>
          <p:nvPr/>
        </p:nvSpPr>
        <p:spPr>
          <a:xfrm>
            <a:off x="7134225" y="1791533"/>
            <a:ext cx="4629150" cy="3913704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C1FCF78-7B24-4A8C-9C51-8C6C99D8B0E5}"/>
              </a:ext>
            </a:extLst>
          </p:cNvPr>
          <p:cNvSpPr txBox="1"/>
          <p:nvPr/>
        </p:nvSpPr>
        <p:spPr>
          <a:xfrm>
            <a:off x="7355086" y="2011918"/>
            <a:ext cx="414369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prstClr val="white"/>
                </a:solidFill>
                <a:latin typeface="Calibri" panose="020F0502020204030204"/>
              </a:rPr>
              <a:t>Objetivos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Ciclo S&amp;OP e suas reuniões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t-BR" dirty="0">
              <a:solidFill>
                <a:prstClr val="white"/>
              </a:solidFill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Indicadores de Performance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t-BR" dirty="0">
              <a:solidFill>
                <a:prstClr val="white"/>
              </a:solidFill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Pessoas</a:t>
            </a:r>
            <a:r>
              <a:rPr kumimoji="0" lang="pt-BR" sz="18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 departamentos participantes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t-BR" dirty="0">
              <a:solidFill>
                <a:prstClr val="white"/>
              </a:solidFill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prstClr val="white"/>
                </a:solidFill>
                <a:latin typeface="Calibri" panose="020F0502020204030204"/>
              </a:rPr>
              <a:t>Matriz de Responsabilidade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prstClr val="white"/>
                </a:solidFill>
                <a:latin typeface="Calibri" panose="020F0502020204030204"/>
              </a:rPr>
              <a:t>Calendário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 err="1">
                <a:solidFill>
                  <a:prstClr val="white"/>
                </a:solidFill>
                <a:latin typeface="Calibri" panose="020F0502020204030204"/>
              </a:rPr>
              <a:t>Etc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</a:p>
        </p:txBody>
      </p:sp>
      <p:pic>
        <p:nvPicPr>
          <p:cNvPr id="3" name="Áudio 2">
            <a:hlinkClick r:id="" action="ppaction://media"/>
            <a:extLst>
              <a:ext uri="{FF2B5EF4-FFF2-40B4-BE49-F238E27FC236}">
                <a16:creationId xmlns:a16="http://schemas.microsoft.com/office/drawing/2014/main" id="{DE521F45-3429-3525-01E1-8641608F6A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065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56"/>
    </mc:Choice>
    <mc:Fallback xmlns="">
      <p:transition spd="slow" advTm="33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Resumo</a:t>
            </a:r>
          </a:p>
        </p:txBody>
      </p:sp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846ACDD3-FA2B-33C9-0BFD-CBB337104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0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1"/>
    </mc:Choice>
    <mc:Fallback xmlns="">
      <p:transition spd="slow" advTm="2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A97F5D0D-8FB4-48EF-8882-B7F13894FA03}"/>
              </a:ext>
            </a:extLst>
          </p:cNvPr>
          <p:cNvSpPr txBox="1"/>
          <p:nvPr/>
        </p:nvSpPr>
        <p:spPr>
          <a:xfrm>
            <a:off x="590231" y="73764"/>
            <a:ext cx="851022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3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Etapas para estruturar o S&amp;OP na sua empresa</a:t>
            </a:r>
            <a:endParaRPr kumimoji="0" lang="pt-BR" sz="3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367B6AE3-4D24-4371-B935-6FCDC520EEF9}"/>
              </a:ext>
            </a:extLst>
          </p:cNvPr>
          <p:cNvCxnSpPr/>
          <p:nvPr/>
        </p:nvCxnSpPr>
        <p:spPr>
          <a:xfrm>
            <a:off x="672530" y="759655"/>
            <a:ext cx="10253709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CaixaDeTexto 1">
            <a:extLst>
              <a:ext uri="{FF2B5EF4-FFF2-40B4-BE49-F238E27FC236}">
                <a16:creationId xmlns:a16="http://schemas.microsoft.com/office/drawing/2014/main" id="{59B5EE5F-45DB-C111-0A87-1E426A6D37B4}"/>
              </a:ext>
            </a:extLst>
          </p:cNvPr>
          <p:cNvSpPr txBox="1"/>
          <p:nvPr/>
        </p:nvSpPr>
        <p:spPr>
          <a:xfrm>
            <a:off x="590231" y="900332"/>
            <a:ext cx="8014630" cy="55431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CONVENCIMENTO DA ALTA GESTÃO (ENTENDIMENTO DA IMPORTÂNCIA)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DEFINIÇÃO DO SPONSOR DO S&amp;OP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DEFINIÇÃO DO LÍDER DO S&amp;OP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DEFINIÇÃO DOS INTEGRANTES DO S&amp;OP E SEUS BACKUPS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ALINHAMENTO ESTRATÉGICO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HORIZONTE DE PLANEJAMENTO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PERÍODO DE CONGELAMENTO DA PREVISÃO (FROZEN PERIOD)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ORGANIZAÇÃO DAS REUNIÕES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MATRIZ DE RESPONSABILIDADES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CALENDÁRIO ANUAL DO S&amp;OP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DEFINIÇÃO DOS INDICADORES DE PERFORMANCE INICIAIS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NIVELAMENTO PRÉ GO LIVE</a:t>
            </a:r>
          </a:p>
        </p:txBody>
      </p:sp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82456EB8-70FD-2B20-1876-47265461E9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1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0"/>
    </mc:Choice>
    <mc:Fallback xmlns="">
      <p:transition spd="slow" advTm="34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PERCA NOSSO PRÓXIMO MÓDULO #3</a:t>
            </a:r>
          </a:p>
        </p:txBody>
      </p:sp>
      <p:pic>
        <p:nvPicPr>
          <p:cNvPr id="4" name="Áudio 3">
            <a:hlinkClick r:id="" action="ppaction://media"/>
            <a:extLst>
              <a:ext uri="{FF2B5EF4-FFF2-40B4-BE49-F238E27FC236}">
                <a16:creationId xmlns:a16="http://schemas.microsoft.com/office/drawing/2014/main" id="{38C2AC94-62FF-DADB-FDDD-2E153DAC7A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1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"/>
    </mc:Choice>
    <mc:Fallback xmlns="">
      <p:transition spd="slow" advTm="1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EE5D3A4-56AE-5BA9-97C5-7A3D928FF4F3}"/>
              </a:ext>
            </a:extLst>
          </p:cNvPr>
          <p:cNvSpPr txBox="1"/>
          <p:nvPr/>
        </p:nvSpPr>
        <p:spPr>
          <a:xfrm flipH="1">
            <a:off x="383342" y="617192"/>
            <a:ext cx="24583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dirty="0">
                <a:solidFill>
                  <a:prstClr val="black"/>
                </a:solidFill>
                <a:latin typeface="Calibri" panose="020F0502020204030204"/>
              </a:rPr>
              <a:t>M</a:t>
            </a: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ÓDULO #03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6589886-2A44-C3CD-1BE9-47C9A08BE3F6}"/>
              </a:ext>
            </a:extLst>
          </p:cNvPr>
          <p:cNvSpPr txBox="1"/>
          <p:nvPr/>
        </p:nvSpPr>
        <p:spPr>
          <a:xfrm flipH="1">
            <a:off x="242666" y="2201166"/>
            <a:ext cx="6495758" cy="954107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COMO ESTRUTURAR AS REUNIÕES DE S&amp;OP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74AFFF9-D99A-688D-0250-9E9EE8B06DC9}"/>
              </a:ext>
            </a:extLst>
          </p:cNvPr>
          <p:cNvSpPr txBox="1"/>
          <p:nvPr/>
        </p:nvSpPr>
        <p:spPr>
          <a:xfrm>
            <a:off x="242666" y="3429000"/>
            <a:ext cx="6495758" cy="3257174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PARTICIPANTES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INPUTS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PRINCIPAIS DISCUSSÕES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dirty="0">
                <a:solidFill>
                  <a:schemeClr val="bg1"/>
                </a:solidFill>
                <a:latin typeface="Calibri" panose="020F0502020204030204"/>
              </a:rPr>
              <a:t>INDICADORES DE PERFORMANCE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DECISÕES / OUTPUTS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28A94735-C8EC-F965-6CEC-B83A7764E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484" y="5707276"/>
            <a:ext cx="1058850" cy="65495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7D00944-B4CF-D95C-B667-025F154CD76D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www.umconsultoria.com.br</a:t>
            </a:r>
          </a:p>
        </p:txBody>
      </p:sp>
      <p:pic>
        <p:nvPicPr>
          <p:cNvPr id="6" name="Áudio 5">
            <a:hlinkClick r:id="" action="ppaction://media"/>
            <a:extLst>
              <a:ext uri="{FF2B5EF4-FFF2-40B4-BE49-F238E27FC236}">
                <a16:creationId xmlns:a16="http://schemas.microsoft.com/office/drawing/2014/main" id="{98430C5A-B38D-3624-C8DE-7AD94A0902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77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6"/>
    </mc:Choice>
    <mc:Fallback xmlns="">
      <p:transition spd="slow" advTm="37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8B7DAA8-C522-4817-A9D4-2986C18C0E19}"/>
              </a:ext>
            </a:extLst>
          </p:cNvPr>
          <p:cNvSpPr/>
          <p:nvPr/>
        </p:nvSpPr>
        <p:spPr>
          <a:xfrm>
            <a:off x="0" y="7374"/>
            <a:ext cx="12191999" cy="6858000"/>
          </a:xfrm>
          <a:prstGeom prst="rect">
            <a:avLst/>
          </a:pr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5400000" scaled="1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2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UM CONSULTORIA E TREINAMENTO</a:t>
            </a: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2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  <a:hlinkClick r:id="rId2"/>
              </a:rPr>
              <a:t>WWW.UMCONSULTORIA.COM.BR</a:t>
            </a:r>
            <a:endParaRPr kumimoji="0" lang="pt-BR" altLang="ko-KR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altLang="ko-KR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09DC9142-591C-4246-8EDC-B82E64B76127}"/>
              </a:ext>
            </a:extLst>
          </p:cNvPr>
          <p:cNvSpPr txBox="1"/>
          <p:nvPr/>
        </p:nvSpPr>
        <p:spPr>
          <a:xfrm>
            <a:off x="8131277" y="4788310"/>
            <a:ext cx="33297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Ulisses de Lima Messias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  <a:hlinkClick r:id="rId3"/>
              </a:rPr>
              <a:t>ulisses@umconsultoria.com.br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(19) 9 9779-5900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8B338C4F-10A3-476D-94C5-DA9C9DB606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7527" y="5843338"/>
            <a:ext cx="1484815" cy="100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935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2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1.8|2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"/>
</p:tagLst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orda de Brilho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Office Theme">
  <a:themeElements>
    <a:clrScheme name="SW - TMV3 - Light">
      <a:dk1>
        <a:srgbClr val="272727"/>
      </a:dk1>
      <a:lt1>
        <a:srgbClr val="FFFFFF"/>
      </a:lt1>
      <a:dk2>
        <a:srgbClr val="000000"/>
      </a:dk2>
      <a:lt2>
        <a:srgbClr val="FFFFFF"/>
      </a:lt2>
      <a:accent1>
        <a:srgbClr val="27AC95"/>
      </a:accent1>
      <a:accent2>
        <a:srgbClr val="1BB1EC"/>
      </a:accent2>
      <a:accent3>
        <a:srgbClr val="0A67D4"/>
      </a:accent3>
      <a:accent4>
        <a:srgbClr val="0F51A9"/>
      </a:accent4>
      <a:accent5>
        <a:srgbClr val="2E2E2E"/>
      </a:accent5>
      <a:accent6>
        <a:srgbClr val="EBEBEB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0.xml><?xml version="1.0" encoding="utf-8"?>
<a:theme xmlns:a="http://schemas.openxmlformats.org/drawingml/2006/main" name="19_Office Theme">
  <a:themeElements>
    <a:clrScheme name="PTIFY - Pyramid - Light">
      <a:dk1>
        <a:srgbClr val="272727"/>
      </a:dk1>
      <a:lt1>
        <a:srgbClr val="FFFFFF"/>
      </a:lt1>
      <a:dk2>
        <a:srgbClr val="000000"/>
      </a:dk2>
      <a:lt2>
        <a:srgbClr val="FFFFFF"/>
      </a:lt2>
      <a:accent1>
        <a:srgbClr val="7BCDD6"/>
      </a:accent1>
      <a:accent2>
        <a:srgbClr val="47A19F"/>
      </a:accent2>
      <a:accent3>
        <a:srgbClr val="297B7A"/>
      </a:accent3>
      <a:accent4>
        <a:srgbClr val="135C62"/>
      </a:accent4>
      <a:accent5>
        <a:srgbClr val="074E63"/>
      </a:accent5>
      <a:accent6>
        <a:srgbClr val="484848"/>
      </a:accent6>
      <a:hlink>
        <a:srgbClr val="BD3580"/>
      </a:hlink>
      <a:folHlink>
        <a:srgbClr val="E1D52D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7730</TotalTime>
  <Words>1301</Words>
  <Application>Microsoft Office PowerPoint</Application>
  <PresentationFormat>Widescreen</PresentationFormat>
  <Paragraphs>338</Paragraphs>
  <Slides>40</Slides>
  <Notes>9</Notes>
  <HiddenSlides>0</HiddenSlides>
  <MMClips>36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11</vt:i4>
      </vt:variant>
      <vt:variant>
        <vt:lpstr>Títulos de slides</vt:lpstr>
      </vt:variant>
      <vt:variant>
        <vt:i4>40</vt:i4>
      </vt:variant>
    </vt:vector>
  </HeadingPairs>
  <TitlesOfParts>
    <vt:vector size="64" baseType="lpstr">
      <vt:lpstr>Arial</vt:lpstr>
      <vt:lpstr>Calibri</vt:lpstr>
      <vt:lpstr>Calibri Light</vt:lpstr>
      <vt:lpstr>Cambria Math</vt:lpstr>
      <vt:lpstr>Century</vt:lpstr>
      <vt:lpstr>Lato Light</vt:lpstr>
      <vt:lpstr>Montserrat</vt:lpstr>
      <vt:lpstr>Montserrat Light</vt:lpstr>
      <vt:lpstr>Open Sans</vt:lpstr>
      <vt:lpstr>Open Sans Light</vt:lpstr>
      <vt:lpstr>Poppins</vt:lpstr>
      <vt:lpstr>Poppins Light</vt:lpstr>
      <vt:lpstr>Poppins Medium</vt:lpstr>
      <vt:lpstr>3_Office Theme</vt:lpstr>
      <vt:lpstr>Office Theme</vt:lpstr>
      <vt:lpstr>5_Office Theme</vt:lpstr>
      <vt:lpstr>4_Office Theme</vt:lpstr>
      <vt:lpstr>1_Tema do Office</vt:lpstr>
      <vt:lpstr>7_Office Theme</vt:lpstr>
      <vt:lpstr>Contents Slide Master</vt:lpstr>
      <vt:lpstr>1_Contents Slide Master</vt:lpstr>
      <vt:lpstr>6_Office Theme</vt:lpstr>
      <vt:lpstr>19_Office Theme</vt:lpstr>
      <vt:lpstr>2_Office Theme</vt:lpstr>
      <vt:lpstr>Apresentação do PowerPoint</vt:lpstr>
      <vt:lpstr>Apresentação do PowerPoint</vt:lpstr>
      <vt:lpstr>Apresentação do PowerPoint</vt:lpstr>
      <vt:lpstr>Apresentação do PowerPoint</vt:lpstr>
      <vt:lpstr>Defina um líder “Dono do Processo”</vt:lpstr>
      <vt:lpstr>Apresentação do PowerPoint</vt:lpstr>
      <vt:lpstr>Apresentação do PowerPoint</vt:lpstr>
      <vt:lpstr>Apresentação do PowerPoint</vt:lpstr>
      <vt:lpstr>Apresentação do PowerPoint</vt:lpstr>
      <vt:lpstr>S&amp;OP na Hierarquia</vt:lpstr>
      <vt:lpstr>Apresentação do PowerPoint</vt:lpstr>
      <vt:lpstr>Apresentação do PowerPoint</vt:lpstr>
      <vt:lpstr>Apresentação do PowerPoint</vt:lpstr>
      <vt:lpstr>Alinhamento Estratégico</vt:lpstr>
      <vt:lpstr>Apresentação do PowerPoint</vt:lpstr>
      <vt:lpstr>Apresentação do PowerPoint</vt:lpstr>
      <vt:lpstr>Resolva por partes quando necessário</vt:lpstr>
      <vt:lpstr>Apresentação do PowerPoint</vt:lpstr>
      <vt:lpstr>Apresentação do PowerPoint</vt:lpstr>
      <vt:lpstr>Frozen Period</vt:lpstr>
      <vt:lpstr>Organização das Reuniões de S&amp;OP  </vt:lpstr>
      <vt:lpstr>Qual minha função no S&amp;OP?</vt:lpstr>
      <vt:lpstr>Calendário anual do S&amp;OP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Ulisses Lima Messias</cp:lastModifiedBy>
  <cp:revision>88</cp:revision>
  <dcterms:created xsi:type="dcterms:W3CDTF">2018-08-21T00:16:09Z</dcterms:created>
  <dcterms:modified xsi:type="dcterms:W3CDTF">2023-06-05T11:08:42Z</dcterms:modified>
</cp:coreProperties>
</file>