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3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4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5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6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7.xml" ContentType="application/vnd.openxmlformats-officedocument.theme+xml"/>
  <Override PartName="/ppt/slideLayouts/slideLayout13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ags/tag4.xml" ContentType="application/vnd.openxmlformats-officedocument.presentationml.tags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ags/tag5.xml" ContentType="application/vnd.openxmlformats-officedocument.presentationml.tags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tags/tag6.xml" ContentType="application/vnd.openxmlformats-officedocument.presentationml.tags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tags/tag8.xml" ContentType="application/vnd.openxmlformats-officedocument.presentationml.tags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726" r:id="rId2"/>
    <p:sldMasterId id="2147483797" r:id="rId3"/>
    <p:sldMasterId id="2147483887" r:id="rId4"/>
    <p:sldMasterId id="2147483909" r:id="rId5"/>
    <p:sldMasterId id="2147483926" r:id="rId6"/>
    <p:sldMasterId id="2147483931" r:id="rId7"/>
    <p:sldMasterId id="2147483985" r:id="rId8"/>
  </p:sldMasterIdLst>
  <p:notesMasterIdLst>
    <p:notesMasterId r:id="rId43"/>
  </p:notesMasterIdLst>
  <p:sldIdLst>
    <p:sldId id="4230" r:id="rId9"/>
    <p:sldId id="1182" r:id="rId10"/>
    <p:sldId id="1267" r:id="rId11"/>
    <p:sldId id="408" r:id="rId12"/>
    <p:sldId id="3342" r:id="rId13"/>
    <p:sldId id="4226" r:id="rId14"/>
    <p:sldId id="3331" r:id="rId15"/>
    <p:sldId id="4242" r:id="rId16"/>
    <p:sldId id="4243" r:id="rId17"/>
    <p:sldId id="1737" r:id="rId18"/>
    <p:sldId id="1738" r:id="rId19"/>
    <p:sldId id="4240" r:id="rId20"/>
    <p:sldId id="1744" r:id="rId21"/>
    <p:sldId id="4227" r:id="rId22"/>
    <p:sldId id="4231" r:id="rId23"/>
    <p:sldId id="1242" r:id="rId24"/>
    <p:sldId id="1191" r:id="rId25"/>
    <p:sldId id="4232" r:id="rId26"/>
    <p:sldId id="4233" r:id="rId27"/>
    <p:sldId id="4237" r:id="rId28"/>
    <p:sldId id="1244" r:id="rId29"/>
    <p:sldId id="1195" r:id="rId30"/>
    <p:sldId id="4234" r:id="rId31"/>
    <p:sldId id="4235" r:id="rId32"/>
    <p:sldId id="1245" r:id="rId33"/>
    <p:sldId id="1199" r:id="rId34"/>
    <p:sldId id="4236" r:id="rId35"/>
    <p:sldId id="4241" r:id="rId36"/>
    <p:sldId id="4220" r:id="rId37"/>
    <p:sldId id="4239" r:id="rId38"/>
    <p:sldId id="4154" r:id="rId39"/>
    <p:sldId id="4222" r:id="rId40"/>
    <p:sldId id="363" r:id="rId41"/>
    <p:sldId id="423" r:id="rId4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20"/>
    <a:srgbClr val="30351E"/>
    <a:srgbClr val="574D41"/>
    <a:srgbClr val="7DA12F"/>
    <a:srgbClr val="F94867"/>
    <a:srgbClr val="20B3B7"/>
    <a:srgbClr val="42C291"/>
    <a:srgbClr val="FFAF00"/>
    <a:srgbClr val="029E4B"/>
    <a:srgbClr val="D8D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3DD434-4F85-4B98-B916-BDB3E54DF659}" v="18" dt="2023-03-16T17:26:38.3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7" autoAdjust="0"/>
    <p:restoredTop sz="94063" autoAdjust="0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theme" Target="theme/theme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E9CA8EA6-C6D7-49D4-81E7-00B57FA4F827}"/>
    <pc:docChg chg="undo redo custSel addSld delSld modSld sldOrd addMainMaster delMainMaster">
      <pc:chgData name="Ulisses Lima Messias" userId="8f637c0ec9cdd908" providerId="LiveId" clId="{E9CA8EA6-C6D7-49D4-81E7-00B57FA4F827}" dt="2022-12-13T12:22:18.358" v="1277" actId="14100"/>
      <pc:docMkLst>
        <pc:docMk/>
      </pc:docMkLst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0" sldId="258"/>
        </pc:sldMkLst>
      </pc:sldChg>
      <pc:sldChg chg="add del">
        <pc:chgData name="Ulisses Lima Messias" userId="8f637c0ec9cdd908" providerId="LiveId" clId="{E9CA8EA6-C6D7-49D4-81E7-00B57FA4F827}" dt="2022-11-26T11:21:50.461" v="300" actId="47"/>
        <pc:sldMkLst>
          <pc:docMk/>
          <pc:sldMk cId="612639054" sldId="28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45071667" sldId="298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974036247" sldId="323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155714764" sldId="326"/>
        </pc:sldMkLst>
      </pc:sldChg>
      <pc:sldChg chg="del">
        <pc:chgData name="Ulisses Lima Messias" userId="8f637c0ec9cdd908" providerId="LiveId" clId="{E9CA8EA6-C6D7-49D4-81E7-00B57FA4F827}" dt="2022-11-26T11:01:02.651" v="1" actId="47"/>
        <pc:sldMkLst>
          <pc:docMk/>
          <pc:sldMk cId="4189617652" sldId="333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933714809" sldId="340"/>
        </pc:sldMkLst>
      </pc:sldChg>
      <pc:sldChg chg="addSp delSp modSp add del mod">
        <pc:chgData name="Ulisses Lima Messias" userId="8f637c0ec9cdd908" providerId="LiveId" clId="{E9CA8EA6-C6D7-49D4-81E7-00B57FA4F827}" dt="2022-12-13T12:22:18.358" v="1277" actId="14100"/>
        <pc:sldMkLst>
          <pc:docMk/>
          <pc:sldMk cId="3790049269" sldId="363"/>
        </pc:sldMkLst>
        <pc:spChg chg="del mod">
          <ac:chgData name="Ulisses Lima Messias" userId="8f637c0ec9cdd908" providerId="LiveId" clId="{E9CA8EA6-C6D7-49D4-81E7-00B57FA4F827}" dt="2022-11-26T12:01:26.934" v="1090" actId="478"/>
          <ac:spMkLst>
            <pc:docMk/>
            <pc:sldMk cId="3790049269" sldId="363"/>
            <ac:spMk id="2" creationId="{FA4ABC25-2421-4351-B5A2-7C00CC09A79A}"/>
          </ac:spMkLst>
        </pc:spChg>
        <pc:spChg chg="add mod">
          <ac:chgData name="Ulisses Lima Messias" userId="8f637c0ec9cdd908" providerId="LiveId" clId="{E9CA8EA6-C6D7-49D4-81E7-00B57FA4F827}" dt="2022-12-13T12:22:18.358" v="1277" actId="14100"/>
          <ac:spMkLst>
            <pc:docMk/>
            <pc:sldMk cId="3790049269" sldId="363"/>
            <ac:spMk id="3" creationId="{03CF6F39-5849-9117-EBA9-CBCE7CA3B2F9}"/>
          </ac:spMkLst>
        </pc:spChg>
        <pc:spChg chg="del mod">
          <ac:chgData name="Ulisses Lima Messias" userId="8f637c0ec9cdd908" providerId="LiveId" clId="{E9CA8EA6-C6D7-49D4-81E7-00B57FA4F827}" dt="2022-11-26T12:01:25.251" v="1089" actId="478"/>
          <ac:spMkLst>
            <pc:docMk/>
            <pc:sldMk cId="3790049269" sldId="363"/>
            <ac:spMk id="4" creationId="{FDFF7DBC-26F5-41AE-BA99-635332F5946F}"/>
          </ac:spMkLst>
        </pc:spChg>
        <pc:spChg chg="add del mod">
          <ac:chgData name="Ulisses Lima Messias" userId="8f637c0ec9cdd908" providerId="LiveId" clId="{E9CA8EA6-C6D7-49D4-81E7-00B57FA4F827}" dt="2022-11-26T12:01:29.104" v="1091" actId="478"/>
          <ac:spMkLst>
            <pc:docMk/>
            <pc:sldMk cId="3790049269" sldId="363"/>
            <ac:spMk id="6" creationId="{B6CCA22D-DFA2-6A25-4795-7B4072FEA950}"/>
          </ac:spMkLst>
        </pc:spChg>
        <pc:spChg chg="add mod">
          <ac:chgData name="Ulisses Lima Messias" userId="8f637c0ec9cdd908" providerId="LiveId" clId="{E9CA8EA6-C6D7-49D4-81E7-00B57FA4F827}" dt="2022-11-26T12:03:19.806" v="1239" actId="207"/>
          <ac:spMkLst>
            <pc:docMk/>
            <pc:sldMk cId="3790049269" sldId="363"/>
            <ac:spMk id="7" creationId="{1451B469-0951-3BDB-541F-B459D3FFEE71}"/>
          </ac:spMkLst>
        </pc:spChg>
        <pc:spChg chg="add mod">
          <ac:chgData name="Ulisses Lima Messias" userId="8f637c0ec9cdd908" providerId="LiveId" clId="{E9CA8EA6-C6D7-49D4-81E7-00B57FA4F827}" dt="2022-11-26T12:03:23.491" v="1240" actId="207"/>
          <ac:spMkLst>
            <pc:docMk/>
            <pc:sldMk cId="3790049269" sldId="363"/>
            <ac:spMk id="8" creationId="{029E41D1-564D-4B89-0CC6-13C06CED9C33}"/>
          </ac:spMkLst>
        </pc:sp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720020981" sldId="36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086605831" sldId="36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15890951" sldId="387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276138405" sldId="404"/>
        </pc:sldMkLst>
      </pc:sldChg>
      <pc:sldChg chg="addSp delSp modSp add del mod">
        <pc:chgData name="Ulisses Lima Messias" userId="8f637c0ec9cdd908" providerId="LiveId" clId="{E9CA8EA6-C6D7-49D4-81E7-00B57FA4F827}" dt="2022-11-26T11:12:22.270" v="216" actId="692"/>
        <pc:sldMkLst>
          <pc:docMk/>
          <pc:sldMk cId="4264573077" sldId="408"/>
        </pc:sldMkLst>
        <pc:spChg chg="mo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2" creationId="{7BACC273-5CD8-4433-B82B-6EBF503A88D1}"/>
          </ac:spMkLst>
        </pc:spChg>
        <pc:spChg chg="add del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10" creationId="{D4771268-CB57-404A-9271-370EB28F6090}"/>
          </ac:spMkLst>
        </pc:spChg>
        <pc:spChg chg="ad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15" creationId="{A8384FB5-9ADC-4DDC-881B-597D56F5B15D}"/>
          </ac:spMkLst>
        </pc:spChg>
        <pc:spChg chg="ad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17" creationId="{91E5A9A7-95C6-4F4F-B00E-C82E07FE62EF}"/>
          </ac:spMkLst>
        </pc:spChg>
        <pc:spChg chg="ad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19" creationId="{D07DD2DE-F619-49DD-B5E7-03A290FF4ED1}"/>
          </ac:spMkLst>
        </pc:spChg>
        <pc:spChg chg="ad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21" creationId="{85149191-5F60-4A28-AAFF-039F96B0F3EC}"/>
          </ac:spMkLst>
        </pc:spChg>
        <pc:spChg chg="add">
          <ac:chgData name="Ulisses Lima Messias" userId="8f637c0ec9cdd908" providerId="LiveId" clId="{E9CA8EA6-C6D7-49D4-81E7-00B57FA4F827}" dt="2022-11-26T11:11:57.677" v="204" actId="26606"/>
          <ac:spMkLst>
            <pc:docMk/>
            <pc:sldMk cId="4264573077" sldId="408"/>
            <ac:spMk id="23" creationId="{F8260ED5-17F7-4158-B241-D51DD4CF1B7E}"/>
          </ac:spMkLst>
        </pc:spChg>
        <pc:graphicFrameChg chg="add del mod">
          <ac:chgData name="Ulisses Lima Messias" userId="8f637c0ec9cdd908" providerId="LiveId" clId="{E9CA8EA6-C6D7-49D4-81E7-00B57FA4F827}" dt="2022-11-26T11:09:24.797" v="147"/>
          <ac:graphicFrameMkLst>
            <pc:docMk/>
            <pc:sldMk cId="4264573077" sldId="408"/>
            <ac:graphicFrameMk id="4" creationId="{3D97BF86-3D32-F033-6E19-879FDE644F8C}"/>
          </ac:graphicFrameMkLst>
        </pc:graphicFrameChg>
        <pc:graphicFrameChg chg="add del mod">
          <ac:chgData name="Ulisses Lima Messias" userId="8f637c0ec9cdd908" providerId="LiveId" clId="{E9CA8EA6-C6D7-49D4-81E7-00B57FA4F827}" dt="2022-11-26T11:11:48.259" v="202" actId="478"/>
          <ac:graphicFrameMkLst>
            <pc:docMk/>
            <pc:sldMk cId="4264573077" sldId="408"/>
            <ac:graphicFrameMk id="6" creationId="{318943E3-AB86-AF0D-80C1-4763222B1DAE}"/>
          </ac:graphicFrameMkLst>
        </pc:graphicFrameChg>
        <pc:picChg chg="del">
          <ac:chgData name="Ulisses Lima Messias" userId="8f637c0ec9cdd908" providerId="LiveId" clId="{E9CA8EA6-C6D7-49D4-81E7-00B57FA4F827}" dt="2022-11-26T11:08:13.236" v="145" actId="478"/>
          <ac:picMkLst>
            <pc:docMk/>
            <pc:sldMk cId="4264573077" sldId="408"/>
            <ac:picMk id="3" creationId="{C23E5972-CED5-DABE-FD9C-859E0A15719F}"/>
          </ac:picMkLst>
        </pc:picChg>
        <pc:picChg chg="del mod">
          <ac:chgData name="Ulisses Lima Messias" userId="8f637c0ec9cdd908" providerId="LiveId" clId="{E9CA8EA6-C6D7-49D4-81E7-00B57FA4F827}" dt="2022-11-26T11:10:29.362" v="200" actId="478"/>
          <ac:picMkLst>
            <pc:docMk/>
            <pc:sldMk cId="4264573077" sldId="408"/>
            <ac:picMk id="5" creationId="{6428FCAC-C7FC-E037-3159-C09E942AFA70}"/>
          </ac:picMkLst>
        </pc:picChg>
        <pc:picChg chg="mod">
          <ac:chgData name="Ulisses Lima Messias" userId="8f637c0ec9cdd908" providerId="LiveId" clId="{E9CA8EA6-C6D7-49D4-81E7-00B57FA4F827}" dt="2022-11-26T11:12:22.270" v="216" actId="692"/>
          <ac:picMkLst>
            <pc:docMk/>
            <pc:sldMk cId="4264573077" sldId="408"/>
            <ac:picMk id="7" creationId="{4702E3D6-208F-5AAE-C396-15B9446CA658}"/>
          </ac:picMkLst>
        </pc:picChg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686322309" sldId="523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43987435" sldId="524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631617250" sldId="59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303118078" sldId="1049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4189558398" sldId="1094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755848935" sldId="1131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55438175" sldId="1154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616474691" sldId="1155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47130271" sldId="1156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366854764" sldId="1163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838489330" sldId="1164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624520715" sldId="116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427735610" sldId="1176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800650609" sldId="1177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4286169854" sldId="1181"/>
        </pc:sldMkLst>
      </pc:sldChg>
      <pc:sldChg chg="modSp mod ord">
        <pc:chgData name="Ulisses Lima Messias" userId="8f637c0ec9cdd908" providerId="LiveId" clId="{E9CA8EA6-C6D7-49D4-81E7-00B57FA4F827}" dt="2022-11-26T11:02:06.347" v="41" actId="20577"/>
        <pc:sldMkLst>
          <pc:docMk/>
          <pc:sldMk cId="2286119018" sldId="1182"/>
        </pc:sldMkLst>
        <pc:spChg chg="mod">
          <ac:chgData name="Ulisses Lima Messias" userId="8f637c0ec9cdd908" providerId="LiveId" clId="{E9CA8EA6-C6D7-49D4-81E7-00B57FA4F827}" dt="2022-11-26T11:02:06.347" v="41" actId="20577"/>
          <ac:spMkLst>
            <pc:docMk/>
            <pc:sldMk cId="2286119018" sldId="1182"/>
            <ac:spMk id="2" creationId="{92016E7C-E395-4580-BCFF-F73CF55A3D9A}"/>
          </ac:spMkLst>
        </pc:spChg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088041968" sldId="1186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846364684" sldId="118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561660679" sldId="1190"/>
        </pc:sldMkLst>
      </pc:sldChg>
      <pc:sldChg chg="addSp delSp modSp add del mod delAnim">
        <pc:chgData name="Ulisses Lima Messias" userId="8f637c0ec9cdd908" providerId="LiveId" clId="{E9CA8EA6-C6D7-49D4-81E7-00B57FA4F827}" dt="2022-11-26T11:41:05.905" v="733" actId="1076"/>
        <pc:sldMkLst>
          <pc:docMk/>
          <pc:sldMk cId="2421848858" sldId="1191"/>
        </pc:sldMkLst>
        <pc:spChg chg="del">
          <ac:chgData name="Ulisses Lima Messias" userId="8f637c0ec9cdd908" providerId="LiveId" clId="{E9CA8EA6-C6D7-49D4-81E7-00B57FA4F827}" dt="2022-11-26T11:40:50.060" v="727" actId="478"/>
          <ac:spMkLst>
            <pc:docMk/>
            <pc:sldMk cId="2421848858" sldId="1191"/>
            <ac:spMk id="2" creationId="{9202B6D4-3461-413E-8FF6-E3FC43C38308}"/>
          </ac:spMkLst>
        </pc:spChg>
        <pc:spChg chg="del">
          <ac:chgData name="Ulisses Lima Messias" userId="8f637c0ec9cdd908" providerId="LiveId" clId="{E9CA8EA6-C6D7-49D4-81E7-00B57FA4F827}" dt="2022-11-26T11:40:53.814" v="728" actId="478"/>
          <ac:spMkLst>
            <pc:docMk/>
            <pc:sldMk cId="2421848858" sldId="1191"/>
            <ac:spMk id="3" creationId="{6538DC01-62C0-4B3D-AC1B-216BF16772C5}"/>
          </ac:spMkLst>
        </pc:spChg>
        <pc:spChg chg="add mod">
          <ac:chgData name="Ulisses Lima Messias" userId="8f637c0ec9cdd908" providerId="LiveId" clId="{E9CA8EA6-C6D7-49D4-81E7-00B57FA4F827}" dt="2022-11-26T11:41:05.905" v="733" actId="1076"/>
          <ac:spMkLst>
            <pc:docMk/>
            <pc:sldMk cId="2421848858" sldId="1191"/>
            <ac:spMk id="5" creationId="{56DA6144-9A44-1340-50AF-C739DA3DD280}"/>
          </ac:spMkLst>
        </pc:spChg>
        <pc:spChg chg="del">
          <ac:chgData name="Ulisses Lima Messias" userId="8f637c0ec9cdd908" providerId="LiveId" clId="{E9CA8EA6-C6D7-49D4-81E7-00B57FA4F827}" dt="2022-11-26T11:40:55.006" v="729" actId="478"/>
          <ac:spMkLst>
            <pc:docMk/>
            <pc:sldMk cId="2421848858" sldId="1191"/>
            <ac:spMk id="8" creationId="{D11AD8EA-90B8-45D1-9408-F71323C2AE06}"/>
          </ac:spMkLst>
        </pc:spChg>
        <pc:graphicFrameChg chg="mod">
          <ac:chgData name="Ulisses Lima Messias" userId="8f637c0ec9cdd908" providerId="LiveId" clId="{E9CA8EA6-C6D7-49D4-81E7-00B57FA4F827}" dt="2022-11-26T11:41:04.054" v="732" actId="1076"/>
          <ac:graphicFrameMkLst>
            <pc:docMk/>
            <pc:sldMk cId="2421848858" sldId="1191"/>
            <ac:graphicFrameMk id="4" creationId="{A119AE5E-6B44-48E1-8EEC-8DD98B20AC9B}"/>
          </ac:graphicFrameMkLst>
        </pc:graphicFrameChg>
        <pc:cxnChg chg="del">
          <ac:chgData name="Ulisses Lima Messias" userId="8f637c0ec9cdd908" providerId="LiveId" clId="{E9CA8EA6-C6D7-49D4-81E7-00B57FA4F827}" dt="2022-11-26T11:40:55.984" v="730" actId="478"/>
          <ac:cxnSpMkLst>
            <pc:docMk/>
            <pc:sldMk cId="2421848858" sldId="1191"/>
            <ac:cxnSpMk id="7" creationId="{6B5B296A-3D72-4EFC-973D-42B41A2F2040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623978495" sldId="1192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236562925" sldId="119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799928401" sldId="1194"/>
        </pc:sldMkLst>
      </pc:sldChg>
      <pc:sldChg chg="addSp delSp modSp add del mod delAnim">
        <pc:chgData name="Ulisses Lima Messias" userId="8f637c0ec9cdd908" providerId="LiveId" clId="{E9CA8EA6-C6D7-49D4-81E7-00B57FA4F827}" dt="2022-11-26T11:50:54.323" v="912"/>
        <pc:sldMkLst>
          <pc:docMk/>
          <pc:sldMk cId="1017219257" sldId="1195"/>
        </pc:sldMkLst>
        <pc:spChg chg="del">
          <ac:chgData name="Ulisses Lima Messias" userId="8f637c0ec9cdd908" providerId="LiveId" clId="{E9CA8EA6-C6D7-49D4-81E7-00B57FA4F827}" dt="2022-11-26T11:50:41.993" v="906" actId="478"/>
          <ac:spMkLst>
            <pc:docMk/>
            <pc:sldMk cId="1017219257" sldId="1195"/>
            <ac:spMk id="2" creationId="{9202B6D4-3461-413E-8FF6-E3FC43C38308}"/>
          </ac:spMkLst>
        </pc:spChg>
        <pc:spChg chg="del">
          <ac:chgData name="Ulisses Lima Messias" userId="8f637c0ec9cdd908" providerId="LiveId" clId="{E9CA8EA6-C6D7-49D4-81E7-00B57FA4F827}" dt="2022-11-26T11:50:43.223" v="907" actId="478"/>
          <ac:spMkLst>
            <pc:docMk/>
            <pc:sldMk cId="1017219257" sldId="1195"/>
            <ac:spMk id="3" creationId="{6538DC01-62C0-4B3D-AC1B-216BF16772C5}"/>
          </ac:spMkLst>
        </pc:spChg>
        <pc:spChg chg="add mod">
          <ac:chgData name="Ulisses Lima Messias" userId="8f637c0ec9cdd908" providerId="LiveId" clId="{E9CA8EA6-C6D7-49D4-81E7-00B57FA4F827}" dt="2022-11-26T11:50:54.323" v="912"/>
          <ac:spMkLst>
            <pc:docMk/>
            <pc:sldMk cId="1017219257" sldId="1195"/>
            <ac:spMk id="5" creationId="{0858294F-A6A4-EAAB-D81F-76B8A96EB2D3}"/>
          </ac:spMkLst>
        </pc:spChg>
        <pc:spChg chg="del">
          <ac:chgData name="Ulisses Lima Messias" userId="8f637c0ec9cdd908" providerId="LiveId" clId="{E9CA8EA6-C6D7-49D4-81E7-00B57FA4F827}" dt="2022-11-26T11:50:39.088" v="904" actId="478"/>
          <ac:spMkLst>
            <pc:docMk/>
            <pc:sldMk cId="1017219257" sldId="1195"/>
            <ac:spMk id="8" creationId="{D11AD8EA-90B8-45D1-9408-F71323C2AE06}"/>
          </ac:spMkLst>
        </pc:spChg>
        <pc:cxnChg chg="del">
          <ac:chgData name="Ulisses Lima Messias" userId="8f637c0ec9cdd908" providerId="LiveId" clId="{E9CA8EA6-C6D7-49D4-81E7-00B57FA4F827}" dt="2022-11-26T11:50:40.940" v="905" actId="478"/>
          <ac:cxnSpMkLst>
            <pc:docMk/>
            <pc:sldMk cId="1017219257" sldId="1195"/>
            <ac:cxnSpMk id="7" creationId="{6B5B296A-3D72-4EFC-973D-42B41A2F2040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797609186" sldId="119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606830671" sldId="119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83266870" sldId="1198"/>
        </pc:sldMkLst>
      </pc:sldChg>
      <pc:sldChg chg="delSp add del mod delAnim">
        <pc:chgData name="Ulisses Lima Messias" userId="8f637c0ec9cdd908" providerId="LiveId" clId="{E9CA8EA6-C6D7-49D4-81E7-00B57FA4F827}" dt="2022-11-26T11:50:49.298" v="911" actId="478"/>
        <pc:sldMkLst>
          <pc:docMk/>
          <pc:sldMk cId="224765811" sldId="1199"/>
        </pc:sldMkLst>
        <pc:spChg chg="del">
          <ac:chgData name="Ulisses Lima Messias" userId="8f637c0ec9cdd908" providerId="LiveId" clId="{E9CA8EA6-C6D7-49D4-81E7-00B57FA4F827}" dt="2022-11-26T11:50:45.427" v="908" actId="478"/>
          <ac:spMkLst>
            <pc:docMk/>
            <pc:sldMk cId="224765811" sldId="1199"/>
            <ac:spMk id="2" creationId="{9202B6D4-3461-413E-8FF6-E3FC43C38308}"/>
          </ac:spMkLst>
        </pc:spChg>
        <pc:spChg chg="del">
          <ac:chgData name="Ulisses Lima Messias" userId="8f637c0ec9cdd908" providerId="LiveId" clId="{E9CA8EA6-C6D7-49D4-81E7-00B57FA4F827}" dt="2022-11-26T11:50:49.298" v="911" actId="478"/>
          <ac:spMkLst>
            <pc:docMk/>
            <pc:sldMk cId="224765811" sldId="1199"/>
            <ac:spMk id="3" creationId="{6538DC01-62C0-4B3D-AC1B-216BF16772C5}"/>
          </ac:spMkLst>
        </pc:spChg>
        <pc:spChg chg="del">
          <ac:chgData name="Ulisses Lima Messias" userId="8f637c0ec9cdd908" providerId="LiveId" clId="{E9CA8EA6-C6D7-49D4-81E7-00B57FA4F827}" dt="2022-11-26T11:50:46.496" v="909" actId="478"/>
          <ac:spMkLst>
            <pc:docMk/>
            <pc:sldMk cId="224765811" sldId="1199"/>
            <ac:spMk id="8" creationId="{D11AD8EA-90B8-45D1-9408-F71323C2AE06}"/>
          </ac:spMkLst>
        </pc:spChg>
        <pc:cxnChg chg="del">
          <ac:chgData name="Ulisses Lima Messias" userId="8f637c0ec9cdd908" providerId="LiveId" clId="{E9CA8EA6-C6D7-49D4-81E7-00B57FA4F827}" dt="2022-11-26T11:50:47.546" v="910" actId="478"/>
          <ac:cxnSpMkLst>
            <pc:docMk/>
            <pc:sldMk cId="224765811" sldId="1199"/>
            <ac:cxnSpMk id="7" creationId="{6B5B296A-3D72-4EFC-973D-42B41A2F2040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108709762" sldId="120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15511677" sldId="120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181144734" sldId="120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730159061" sldId="120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619371004" sldId="120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050845706" sldId="1208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644890656" sldId="120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855859433" sldId="1219"/>
        </pc:sldMkLst>
      </pc:sldChg>
      <pc:sldChg chg="add del">
        <pc:chgData name="Ulisses Lima Messias" userId="8f637c0ec9cdd908" providerId="LiveId" clId="{E9CA8EA6-C6D7-49D4-81E7-00B57FA4F827}" dt="2022-11-26T11:34:19.975" v="588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642514136" sldId="122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921133153" sldId="1222"/>
        </pc:sldMkLst>
      </pc:sldChg>
      <pc:sldChg chg="addSp delSp modSp add del mod">
        <pc:chgData name="Ulisses Lima Messias" userId="8f637c0ec9cdd908" providerId="LiveId" clId="{E9CA8EA6-C6D7-49D4-81E7-00B57FA4F827}" dt="2022-11-26T11:35:29.693" v="623" actId="20577"/>
        <pc:sldMkLst>
          <pc:docMk/>
          <pc:sldMk cId="2028686802" sldId="1223"/>
        </pc:sldMkLst>
        <pc:spChg chg="add mod">
          <ac:chgData name="Ulisses Lima Messias" userId="8f637c0ec9cdd908" providerId="LiveId" clId="{E9CA8EA6-C6D7-49D4-81E7-00B57FA4F827}" dt="2022-11-26T11:35:29.693" v="623" actId="20577"/>
          <ac:spMkLst>
            <pc:docMk/>
            <pc:sldMk cId="2028686802" sldId="1223"/>
            <ac:spMk id="5" creationId="{E230DFED-DC16-DD4D-7672-0CE73D31F116}"/>
          </ac:spMkLst>
        </pc:spChg>
        <pc:spChg chg="del">
          <ac:chgData name="Ulisses Lima Messias" userId="8f637c0ec9cdd908" providerId="LiveId" clId="{E9CA8EA6-C6D7-49D4-81E7-00B57FA4F827}" dt="2022-11-26T11:35:19.572" v="591" actId="478"/>
          <ac:spMkLst>
            <pc:docMk/>
            <pc:sldMk cId="2028686802" sldId="1223"/>
            <ac:spMk id="23" creationId="{CFE54EA4-E150-4E19-B8D4-B65B6F9F709D}"/>
          </ac:spMkLst>
        </pc:spChg>
        <pc:cxnChg chg="add mod">
          <ac:chgData name="Ulisses Lima Messias" userId="8f637c0ec9cdd908" providerId="LiveId" clId="{E9CA8EA6-C6D7-49D4-81E7-00B57FA4F827}" dt="2022-11-26T11:35:21.873" v="593"/>
          <ac:cxnSpMkLst>
            <pc:docMk/>
            <pc:sldMk cId="2028686802" sldId="1223"/>
            <ac:cxnSpMk id="3" creationId="{7C092812-4E0C-5690-F70D-F01B5588662F}"/>
          </ac:cxnSpMkLst>
        </pc:cxnChg>
        <pc:cxnChg chg="del">
          <ac:chgData name="Ulisses Lima Messias" userId="8f637c0ec9cdd908" providerId="LiveId" clId="{E9CA8EA6-C6D7-49D4-81E7-00B57FA4F827}" dt="2022-11-26T11:35:20.615" v="592" actId="478"/>
          <ac:cxnSpMkLst>
            <pc:docMk/>
            <pc:sldMk cId="2028686802" sldId="1223"/>
            <ac:cxnSpMk id="22" creationId="{6F54D8F1-9545-435C-ABF2-FF357BD91297}"/>
          </ac:cxnSpMkLst>
        </pc:cxnChg>
      </pc:sldChg>
      <pc:sldChg chg="addSp delSp modSp add del mod">
        <pc:chgData name="Ulisses Lima Messias" userId="8f637c0ec9cdd908" providerId="LiveId" clId="{E9CA8EA6-C6D7-49D4-81E7-00B57FA4F827}" dt="2022-11-26T11:35:57.016" v="639" actId="20577"/>
        <pc:sldMkLst>
          <pc:docMk/>
          <pc:sldMk cId="163711253" sldId="1224"/>
        </pc:sldMkLst>
        <pc:spChg chg="add mod">
          <ac:chgData name="Ulisses Lima Messias" userId="8f637c0ec9cdd908" providerId="LiveId" clId="{E9CA8EA6-C6D7-49D4-81E7-00B57FA4F827}" dt="2022-11-26T11:35:57.016" v="639" actId="20577"/>
          <ac:spMkLst>
            <pc:docMk/>
            <pc:sldMk cId="163711253" sldId="1224"/>
            <ac:spMk id="5" creationId="{57E5E03C-FA3A-AB27-FCBC-F7A97A8BD5D4}"/>
          </ac:spMkLst>
        </pc:spChg>
        <pc:spChg chg="del">
          <ac:chgData name="Ulisses Lima Messias" userId="8f637c0ec9cdd908" providerId="LiveId" clId="{E9CA8EA6-C6D7-49D4-81E7-00B57FA4F827}" dt="2022-11-26T11:35:48.202" v="624" actId="478"/>
          <ac:spMkLst>
            <pc:docMk/>
            <pc:sldMk cId="163711253" sldId="1224"/>
            <ac:spMk id="23" creationId="{CFE54EA4-E150-4E19-B8D4-B65B6F9F709D}"/>
          </ac:spMkLst>
        </pc:spChg>
        <pc:cxnChg chg="add mod">
          <ac:chgData name="Ulisses Lima Messias" userId="8f637c0ec9cdd908" providerId="LiveId" clId="{E9CA8EA6-C6D7-49D4-81E7-00B57FA4F827}" dt="2022-11-26T11:35:50.743" v="626"/>
          <ac:cxnSpMkLst>
            <pc:docMk/>
            <pc:sldMk cId="163711253" sldId="1224"/>
            <ac:cxnSpMk id="3" creationId="{9B6DCEEF-BFB2-8F29-A754-F1A18F880C08}"/>
          </ac:cxnSpMkLst>
        </pc:cxnChg>
        <pc:cxnChg chg="del">
          <ac:chgData name="Ulisses Lima Messias" userId="8f637c0ec9cdd908" providerId="LiveId" clId="{E9CA8EA6-C6D7-49D4-81E7-00B57FA4F827}" dt="2022-11-26T11:35:49.581" v="625" actId="478"/>
          <ac:cxnSpMkLst>
            <pc:docMk/>
            <pc:sldMk cId="163711253" sldId="1224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306761577" sldId="1225"/>
        </pc:sldMkLst>
      </pc:sldChg>
      <pc:sldChg chg="addSp delSp modSp add del mod">
        <pc:chgData name="Ulisses Lima Messias" userId="8f637c0ec9cdd908" providerId="LiveId" clId="{E9CA8EA6-C6D7-49D4-81E7-00B57FA4F827}" dt="2022-11-26T11:36:39.609" v="666" actId="478"/>
        <pc:sldMkLst>
          <pc:docMk/>
          <pc:sldMk cId="295078789" sldId="1230"/>
        </pc:sldMkLst>
        <pc:spChg chg="del">
          <ac:chgData name="Ulisses Lima Messias" userId="8f637c0ec9cdd908" providerId="LiveId" clId="{E9CA8EA6-C6D7-49D4-81E7-00B57FA4F827}" dt="2022-11-26T11:36:39.609" v="666" actId="478"/>
          <ac:spMkLst>
            <pc:docMk/>
            <pc:sldMk cId="295078789" sldId="1230"/>
            <ac:spMk id="3" creationId="{8AFBC786-813C-43C3-B757-209ECAD921CF}"/>
          </ac:spMkLst>
        </pc:spChg>
        <pc:spChg chg="add mod">
          <ac:chgData name="Ulisses Lima Messias" userId="8f637c0ec9cdd908" providerId="LiveId" clId="{E9CA8EA6-C6D7-49D4-81E7-00B57FA4F827}" dt="2022-11-26T11:36:35.020" v="665" actId="20577"/>
          <ac:spMkLst>
            <pc:docMk/>
            <pc:sldMk cId="295078789" sldId="1230"/>
            <ac:spMk id="6" creationId="{640CE914-FA97-849F-D40F-7B53F5B6ABB6}"/>
          </ac:spMkLst>
        </pc:spChg>
        <pc:spChg chg="del">
          <ac:chgData name="Ulisses Lima Messias" userId="8f637c0ec9cdd908" providerId="LiveId" clId="{E9CA8EA6-C6D7-49D4-81E7-00B57FA4F827}" dt="2022-11-26T11:36:23.560" v="640" actId="478"/>
          <ac:spMkLst>
            <pc:docMk/>
            <pc:sldMk cId="295078789" sldId="1230"/>
            <ac:spMk id="23" creationId="{CFE54EA4-E150-4E19-B8D4-B65B6F9F709D}"/>
          </ac:spMkLst>
        </pc:spChg>
        <pc:cxnChg chg="add mod">
          <ac:chgData name="Ulisses Lima Messias" userId="8f637c0ec9cdd908" providerId="LiveId" clId="{E9CA8EA6-C6D7-49D4-81E7-00B57FA4F827}" dt="2022-11-26T11:36:25.936" v="642"/>
          <ac:cxnSpMkLst>
            <pc:docMk/>
            <pc:sldMk cId="295078789" sldId="1230"/>
            <ac:cxnSpMk id="5" creationId="{27814ED3-603E-574C-65B2-F943E07D65A1}"/>
          </ac:cxnSpMkLst>
        </pc:cxnChg>
        <pc:cxnChg chg="del">
          <ac:chgData name="Ulisses Lima Messias" userId="8f637c0ec9cdd908" providerId="LiveId" clId="{E9CA8EA6-C6D7-49D4-81E7-00B57FA4F827}" dt="2022-11-26T11:36:24.770" v="641" actId="478"/>
          <ac:cxnSpMkLst>
            <pc:docMk/>
            <pc:sldMk cId="295078789" sldId="1230"/>
            <ac:cxnSpMk id="22" creationId="{6F54D8F1-9545-435C-ABF2-FF357BD91297}"/>
          </ac:cxnSpMkLst>
        </pc:cxnChg>
      </pc:sldChg>
      <pc:sldChg chg="modSp add del mod">
        <pc:chgData name="Ulisses Lima Messias" userId="8f637c0ec9cdd908" providerId="LiveId" clId="{E9CA8EA6-C6D7-49D4-81E7-00B57FA4F827}" dt="2022-11-26T11:38:25.167" v="679" actId="47"/>
        <pc:sldMkLst>
          <pc:docMk/>
          <pc:sldMk cId="1204370388" sldId="1233"/>
        </pc:sldMkLst>
        <pc:spChg chg="mod">
          <ac:chgData name="Ulisses Lima Messias" userId="8f637c0ec9cdd908" providerId="LiveId" clId="{E9CA8EA6-C6D7-49D4-81E7-00B57FA4F827}" dt="2022-11-26T11:37:51.871" v="678" actId="20577"/>
          <ac:spMkLst>
            <pc:docMk/>
            <pc:sldMk cId="1204370388" sldId="1233"/>
            <ac:spMk id="15" creationId="{18A2D569-691E-47A4-B97A-5FEE9C0FF286}"/>
          </ac:spMkLst>
        </pc:sp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31829997" sldId="1238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275123931" sldId="1239"/>
        </pc:sldMkLst>
      </pc:sldChg>
      <pc:sldChg chg="add del">
        <pc:chgData name="Ulisses Lima Messias" userId="8f637c0ec9cdd908" providerId="LiveId" clId="{E9CA8EA6-C6D7-49D4-81E7-00B57FA4F827}" dt="2022-11-26T11:37:32.709" v="671" actId="47"/>
        <pc:sldMkLst>
          <pc:docMk/>
          <pc:sldMk cId="3399563180" sldId="1240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1917341673" sldId="1242"/>
        </pc:sldMkLst>
      </pc:sldChg>
      <pc:sldChg chg="add del">
        <pc:chgData name="Ulisses Lima Messias" userId="8f637c0ec9cdd908" providerId="LiveId" clId="{E9CA8EA6-C6D7-49D4-81E7-00B57FA4F827}" dt="2022-11-26T11:43:28.600" v="781" actId="47"/>
        <pc:sldMkLst>
          <pc:docMk/>
          <pc:sldMk cId="4203065483" sldId="1243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2866966404" sldId="1244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1889424786" sldId="124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291104601" sldId="124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211893067" sldId="1249"/>
        </pc:sldMkLst>
      </pc:sldChg>
      <pc:sldChg chg="addSp delSp modSp add del mod">
        <pc:chgData name="Ulisses Lima Messias" userId="8f637c0ec9cdd908" providerId="LiveId" clId="{E9CA8EA6-C6D7-49D4-81E7-00B57FA4F827}" dt="2022-11-26T11:37:00.149" v="670" actId="478"/>
        <pc:sldMkLst>
          <pc:docMk/>
          <pc:sldMk cId="556669929" sldId="1250"/>
        </pc:sldMkLst>
        <pc:spChg chg="del">
          <ac:chgData name="Ulisses Lima Messias" userId="8f637c0ec9cdd908" providerId="LiveId" clId="{E9CA8EA6-C6D7-49D4-81E7-00B57FA4F827}" dt="2022-11-26T11:37:00.149" v="670" actId="478"/>
          <ac:spMkLst>
            <pc:docMk/>
            <pc:sldMk cId="556669929" sldId="1250"/>
            <ac:spMk id="3" creationId="{8AFBC786-813C-43C3-B757-209ECAD921CF}"/>
          </ac:spMkLst>
        </pc:spChg>
        <pc:spChg chg="add mod">
          <ac:chgData name="Ulisses Lima Messias" userId="8f637c0ec9cdd908" providerId="LiveId" clId="{E9CA8EA6-C6D7-49D4-81E7-00B57FA4F827}" dt="2022-11-26T11:36:57.331" v="669"/>
          <ac:spMkLst>
            <pc:docMk/>
            <pc:sldMk cId="556669929" sldId="1250"/>
            <ac:spMk id="6" creationId="{B86F2D38-3C68-900B-BF2F-210C91E81578}"/>
          </ac:spMkLst>
        </pc:spChg>
        <pc:spChg chg="del">
          <ac:chgData name="Ulisses Lima Messias" userId="8f637c0ec9cdd908" providerId="LiveId" clId="{E9CA8EA6-C6D7-49D4-81E7-00B57FA4F827}" dt="2022-11-26T11:36:54.915" v="667" actId="478"/>
          <ac:spMkLst>
            <pc:docMk/>
            <pc:sldMk cId="556669929" sldId="1250"/>
            <ac:spMk id="23" creationId="{CFE54EA4-E150-4E19-B8D4-B65B6F9F709D}"/>
          </ac:spMkLst>
        </pc:spChg>
        <pc:cxnChg chg="add mod">
          <ac:chgData name="Ulisses Lima Messias" userId="8f637c0ec9cdd908" providerId="LiveId" clId="{E9CA8EA6-C6D7-49D4-81E7-00B57FA4F827}" dt="2022-11-26T11:36:57.331" v="669"/>
          <ac:cxnSpMkLst>
            <pc:docMk/>
            <pc:sldMk cId="556669929" sldId="1250"/>
            <ac:cxnSpMk id="5" creationId="{FC992651-8DAE-453F-28AD-14625F8CB130}"/>
          </ac:cxnSpMkLst>
        </pc:cxnChg>
        <pc:cxnChg chg="del">
          <ac:chgData name="Ulisses Lima Messias" userId="8f637c0ec9cdd908" providerId="LiveId" clId="{E9CA8EA6-C6D7-49D4-81E7-00B57FA4F827}" dt="2022-11-26T11:36:56.181" v="668" actId="478"/>
          <ac:cxnSpMkLst>
            <pc:docMk/>
            <pc:sldMk cId="556669929" sldId="125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507393998" sldId="1253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057615416" sldId="1256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262340866" sldId="1257"/>
        </pc:sldMkLst>
      </pc:sldChg>
      <pc:sldChg chg="addSp delSp modSp add del mod">
        <pc:chgData name="Ulisses Lima Messias" userId="8f637c0ec9cdd908" providerId="LiveId" clId="{E9CA8EA6-C6D7-49D4-81E7-00B57FA4F827}" dt="2022-11-26T11:48:35.902" v="869" actId="1076"/>
        <pc:sldMkLst>
          <pc:docMk/>
          <pc:sldMk cId="3927543541" sldId="1258"/>
        </pc:sldMkLst>
        <pc:spChg chg="add mod">
          <ac:chgData name="Ulisses Lima Messias" userId="8f637c0ec9cdd908" providerId="LiveId" clId="{E9CA8EA6-C6D7-49D4-81E7-00B57FA4F827}" dt="2022-11-26T11:48:35.902" v="869" actId="1076"/>
          <ac:spMkLst>
            <pc:docMk/>
            <pc:sldMk cId="3927543541" sldId="1258"/>
            <ac:spMk id="2" creationId="{66BE51CB-4A64-46F2-FCD4-97F0DB94EA00}"/>
          </ac:spMkLst>
        </pc:spChg>
        <pc:spChg chg="del">
          <ac:chgData name="Ulisses Lima Messias" userId="8f637c0ec9cdd908" providerId="LiveId" clId="{E9CA8EA6-C6D7-49D4-81E7-00B57FA4F827}" dt="2022-11-26T11:48:21.019" v="851" actId="478"/>
          <ac:spMkLst>
            <pc:docMk/>
            <pc:sldMk cId="3927543541" sldId="1258"/>
            <ac:spMk id="11" creationId="{A97F5D0D-8FB4-48EF-8882-B7F13894FA03}"/>
          </ac:spMkLst>
        </pc:spChg>
        <pc:cxnChg chg="del">
          <ac:chgData name="Ulisses Lima Messias" userId="8f637c0ec9cdd908" providerId="LiveId" clId="{E9CA8EA6-C6D7-49D4-81E7-00B57FA4F827}" dt="2022-11-26T11:48:21.895" v="852" actId="478"/>
          <ac:cxnSpMkLst>
            <pc:docMk/>
            <pc:sldMk cId="3927543541" sldId="1258"/>
            <ac:cxnSpMk id="12" creationId="{367B6AE3-4D24-4371-B935-6FCDC520EEF9}"/>
          </ac:cxnSpMkLst>
        </pc:cxnChg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690244136" sldId="1266"/>
        </pc:sldMkLst>
      </pc:sldChg>
      <pc:sldChg chg="addSp delSp modSp mod delAnim modAnim">
        <pc:chgData name="Ulisses Lima Messias" userId="8f637c0ec9cdd908" providerId="LiveId" clId="{E9CA8EA6-C6D7-49D4-81E7-00B57FA4F827}" dt="2022-11-26T11:06:58.480" v="143"/>
        <pc:sldMkLst>
          <pc:docMk/>
          <pc:sldMk cId="3746613378" sldId="1267"/>
        </pc:sldMkLst>
        <pc:spChg chg="del">
          <ac:chgData name="Ulisses Lima Messias" userId="8f637c0ec9cdd908" providerId="LiveId" clId="{E9CA8EA6-C6D7-49D4-81E7-00B57FA4F827}" dt="2022-11-26T11:04:30.610" v="59" actId="478"/>
          <ac:spMkLst>
            <pc:docMk/>
            <pc:sldMk cId="3746613378" sldId="1267"/>
            <ac:spMk id="2" creationId="{9202B6D4-3461-413E-8FF6-E3FC43C38308}"/>
          </ac:spMkLst>
        </pc:spChg>
        <pc:spChg chg="del mod">
          <ac:chgData name="Ulisses Lima Messias" userId="8f637c0ec9cdd908" providerId="LiveId" clId="{E9CA8EA6-C6D7-49D4-81E7-00B57FA4F827}" dt="2022-11-26T11:04:26.618" v="58" actId="478"/>
          <ac:spMkLst>
            <pc:docMk/>
            <pc:sldMk cId="3746613378" sldId="1267"/>
            <ac:spMk id="3" creationId="{6538DC01-62C0-4B3D-AC1B-216BF16772C5}"/>
          </ac:spMkLst>
        </pc:spChg>
        <pc:spChg chg="add mod">
          <ac:chgData name="Ulisses Lima Messias" userId="8f637c0ec9cdd908" providerId="LiveId" clId="{E9CA8EA6-C6D7-49D4-81E7-00B57FA4F827}" dt="2022-11-26T11:05:25.829" v="116" actId="1076"/>
          <ac:spMkLst>
            <pc:docMk/>
            <pc:sldMk cId="3746613378" sldId="1267"/>
            <ac:spMk id="5" creationId="{B38A131E-ABE0-45C2-FA1B-56D1B9C96427}"/>
          </ac:spMkLst>
        </pc:spChg>
        <pc:spChg chg="add mod">
          <ac:chgData name="Ulisses Lima Messias" userId="8f637c0ec9cdd908" providerId="LiveId" clId="{E9CA8EA6-C6D7-49D4-81E7-00B57FA4F827}" dt="2022-11-26T11:06:52.391" v="142" actId="113"/>
          <ac:spMkLst>
            <pc:docMk/>
            <pc:sldMk cId="3746613378" sldId="1267"/>
            <ac:spMk id="6" creationId="{1ABBBA6F-5970-5FD2-8F3C-241FFDA19104}"/>
          </ac:spMkLst>
        </pc:spChg>
        <pc:spChg chg="del mod">
          <ac:chgData name="Ulisses Lima Messias" userId="8f637c0ec9cdd908" providerId="LiveId" clId="{E9CA8EA6-C6D7-49D4-81E7-00B57FA4F827}" dt="2022-11-26T11:05:18.351" v="114" actId="478"/>
          <ac:spMkLst>
            <pc:docMk/>
            <pc:sldMk cId="3746613378" sldId="1267"/>
            <ac:spMk id="8" creationId="{D11AD8EA-90B8-45D1-9408-F71323C2AE06}"/>
          </ac:spMkLst>
        </pc:spChg>
        <pc:graphicFrameChg chg="mod">
          <ac:chgData name="Ulisses Lima Messias" userId="8f637c0ec9cdd908" providerId="LiveId" clId="{E9CA8EA6-C6D7-49D4-81E7-00B57FA4F827}" dt="2022-11-26T11:05:29.678" v="117" actId="1076"/>
          <ac:graphicFrameMkLst>
            <pc:docMk/>
            <pc:sldMk cId="3746613378" sldId="1267"/>
            <ac:graphicFrameMk id="4" creationId="{A119AE5E-6B44-48E1-8EEC-8DD98B20AC9B}"/>
          </ac:graphicFrameMkLst>
        </pc:graphicFrameChg>
        <pc:cxnChg chg="del">
          <ac:chgData name="Ulisses Lima Messias" userId="8f637c0ec9cdd908" providerId="LiveId" clId="{E9CA8EA6-C6D7-49D4-81E7-00B57FA4F827}" dt="2022-11-26T11:05:00.144" v="63" actId="478"/>
          <ac:cxnSpMkLst>
            <pc:docMk/>
            <pc:sldMk cId="3746613378" sldId="1267"/>
            <ac:cxnSpMk id="7" creationId="{6B5B296A-3D72-4EFC-973D-42B41A2F2040}"/>
          </ac:cxnSpMkLst>
        </pc:cxnChg>
      </pc:sldChg>
      <pc:sldChg chg="add del">
        <pc:chgData name="Ulisses Lima Messias" userId="8f637c0ec9cdd908" providerId="LiveId" clId="{E9CA8EA6-C6D7-49D4-81E7-00B57FA4F827}" dt="2022-11-26T11:53:15.900" v="1033" actId="47"/>
        <pc:sldMkLst>
          <pc:docMk/>
          <pc:sldMk cId="408698083" sldId="1272"/>
        </pc:sldMkLst>
      </pc:sldChg>
      <pc:sldChg chg="add del">
        <pc:chgData name="Ulisses Lima Messias" userId="8f637c0ec9cdd908" providerId="LiveId" clId="{E9CA8EA6-C6D7-49D4-81E7-00B57FA4F827}" dt="2022-11-26T11:53:14.903" v="1032" actId="47"/>
        <pc:sldMkLst>
          <pc:docMk/>
          <pc:sldMk cId="2790932716" sldId="1282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508522897" sldId="1675"/>
        </pc:sldMkLst>
      </pc:sldChg>
      <pc:sldChg chg="add del">
        <pc:chgData name="Ulisses Lima Messias" userId="8f637c0ec9cdd908" providerId="LiveId" clId="{E9CA8EA6-C6D7-49D4-81E7-00B57FA4F827}" dt="2022-11-26T11:43:36.587" v="784" actId="47"/>
        <pc:sldMkLst>
          <pc:docMk/>
          <pc:sldMk cId="4182254607" sldId="1727"/>
        </pc:sldMkLst>
      </pc:sldChg>
      <pc:sldChg chg="addSp delSp modSp add del mod">
        <pc:chgData name="Ulisses Lima Messias" userId="8f637c0ec9cdd908" providerId="LiveId" clId="{E9CA8EA6-C6D7-49D4-81E7-00B57FA4F827}" dt="2022-11-26T11:54:15.591" v="1070" actId="113"/>
        <pc:sldMkLst>
          <pc:docMk/>
          <pc:sldMk cId="3825997348" sldId="1728"/>
        </pc:sldMkLst>
        <pc:spChg chg="add mod">
          <ac:chgData name="Ulisses Lima Messias" userId="8f637c0ec9cdd908" providerId="LiveId" clId="{E9CA8EA6-C6D7-49D4-81E7-00B57FA4F827}" dt="2022-11-26T11:54:06.014" v="1068" actId="20577"/>
          <ac:spMkLst>
            <pc:docMk/>
            <pc:sldMk cId="3825997348" sldId="1728"/>
            <ac:spMk id="3" creationId="{61DBF0FC-F725-72E1-2565-93223B9C4801}"/>
          </ac:spMkLst>
        </pc:spChg>
        <pc:spChg chg="del mod">
          <ac:chgData name="Ulisses Lima Messias" userId="8f637c0ec9cdd908" providerId="LiveId" clId="{E9CA8EA6-C6D7-49D4-81E7-00B57FA4F827}" dt="2022-11-26T11:53:39.062" v="1051" actId="478"/>
          <ac:spMkLst>
            <pc:docMk/>
            <pc:sldMk cId="3825997348" sldId="1728"/>
            <ac:spMk id="24" creationId="{0FA9FC5E-2F18-49F0-ACFB-07624FD4D9BC}"/>
          </ac:spMkLst>
        </pc:spChg>
        <pc:spChg chg="mod">
          <ac:chgData name="Ulisses Lima Messias" userId="8f637c0ec9cdd908" providerId="LiveId" clId="{E9CA8EA6-C6D7-49D4-81E7-00B57FA4F827}" dt="2022-11-26T11:54:11.407" v="1069" actId="113"/>
          <ac:spMkLst>
            <pc:docMk/>
            <pc:sldMk cId="3825997348" sldId="1728"/>
            <ac:spMk id="38" creationId="{F48935E2-FB64-4DED-AB6C-DF95024CEFEC}"/>
          </ac:spMkLst>
        </pc:spChg>
        <pc:spChg chg="mod">
          <ac:chgData name="Ulisses Lima Messias" userId="8f637c0ec9cdd908" providerId="LiveId" clId="{E9CA8EA6-C6D7-49D4-81E7-00B57FA4F827}" dt="2022-11-26T11:54:15.591" v="1070" actId="113"/>
          <ac:spMkLst>
            <pc:docMk/>
            <pc:sldMk cId="3825997348" sldId="1728"/>
            <ac:spMk id="39" creationId="{78542D6D-CD5B-4240-9904-8930A8986FFD}"/>
          </ac:spMkLst>
        </pc:spChg>
        <pc:cxnChg chg="add mod">
          <ac:chgData name="Ulisses Lima Messias" userId="8f637c0ec9cdd908" providerId="LiveId" clId="{E9CA8EA6-C6D7-49D4-81E7-00B57FA4F827}" dt="2022-11-26T11:53:54.022" v="1053"/>
          <ac:cxnSpMkLst>
            <pc:docMk/>
            <pc:sldMk cId="3825997348" sldId="1728"/>
            <ac:cxnSpMk id="2" creationId="{7A19C419-4C0A-9AC0-8A98-A60AAFAA4CFB}"/>
          </ac:cxnSpMkLst>
        </pc:cxnChg>
        <pc:cxnChg chg="del">
          <ac:chgData name="Ulisses Lima Messias" userId="8f637c0ec9cdd908" providerId="LiveId" clId="{E9CA8EA6-C6D7-49D4-81E7-00B57FA4F827}" dt="2022-11-26T11:53:40.189" v="1052" actId="478"/>
          <ac:cxnSpMkLst>
            <pc:docMk/>
            <pc:sldMk cId="3825997348" sldId="1728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079019289" sldId="172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224553553" sldId="173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154931767" sldId="173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102802805" sldId="1732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92702928" sldId="1736"/>
        </pc:sldMkLst>
      </pc:sldChg>
      <pc:sldChg chg="addSp delSp modSp add del mod">
        <pc:chgData name="Ulisses Lima Messias" userId="8f637c0ec9cdd908" providerId="LiveId" clId="{E9CA8EA6-C6D7-49D4-81E7-00B57FA4F827}" dt="2022-11-26T11:41:18.027" v="735"/>
        <pc:sldMkLst>
          <pc:docMk/>
          <pc:sldMk cId="3349632572" sldId="1737"/>
        </pc:sldMkLst>
        <pc:spChg chg="del">
          <ac:chgData name="Ulisses Lima Messias" userId="8f637c0ec9cdd908" providerId="LiveId" clId="{E9CA8EA6-C6D7-49D4-81E7-00B57FA4F827}" dt="2022-11-26T11:32:38.128" v="571" actId="478"/>
          <ac:spMkLst>
            <pc:docMk/>
            <pc:sldMk cId="3349632572" sldId="1737"/>
            <ac:spMk id="2" creationId="{9202B6D4-3461-413E-8FF6-E3FC43C38308}"/>
          </ac:spMkLst>
        </pc:spChg>
        <pc:spChg chg="add del mod">
          <ac:chgData name="Ulisses Lima Messias" userId="8f637c0ec9cdd908" providerId="LiveId" clId="{E9CA8EA6-C6D7-49D4-81E7-00B57FA4F827}" dt="2022-11-26T11:41:17.012" v="734" actId="478"/>
          <ac:spMkLst>
            <pc:docMk/>
            <pc:sldMk cId="3349632572" sldId="1737"/>
            <ac:spMk id="3" creationId="{14518849-FD9B-7B0E-D9BF-3FA948B3857D}"/>
          </ac:spMkLst>
        </pc:spChg>
        <pc:spChg chg="mod">
          <ac:chgData name="Ulisses Lima Messias" userId="8f637c0ec9cdd908" providerId="LiveId" clId="{E9CA8EA6-C6D7-49D4-81E7-00B57FA4F827}" dt="2022-11-26T11:32:59.890" v="576" actId="1076"/>
          <ac:spMkLst>
            <pc:docMk/>
            <pc:sldMk cId="3349632572" sldId="1737"/>
            <ac:spMk id="5" creationId="{AE241C44-C995-40D2-943D-709D42CC0D70}"/>
          </ac:spMkLst>
        </pc:spChg>
        <pc:spChg chg="add mod">
          <ac:chgData name="Ulisses Lima Messias" userId="8f637c0ec9cdd908" providerId="LiveId" clId="{E9CA8EA6-C6D7-49D4-81E7-00B57FA4F827}" dt="2022-11-26T11:41:18.027" v="735"/>
          <ac:spMkLst>
            <pc:docMk/>
            <pc:sldMk cId="3349632572" sldId="1737"/>
            <ac:spMk id="6" creationId="{0488D16F-D054-572E-D7EC-E190C0618E92}"/>
          </ac:spMkLst>
        </pc:spChg>
        <pc:spChg chg="del">
          <ac:chgData name="Ulisses Lima Messias" userId="8f637c0ec9cdd908" providerId="LiveId" clId="{E9CA8EA6-C6D7-49D4-81E7-00B57FA4F827}" dt="2022-11-26T11:32:35.534" v="569" actId="478"/>
          <ac:spMkLst>
            <pc:docMk/>
            <pc:sldMk cId="3349632572" sldId="1737"/>
            <ac:spMk id="8" creationId="{D11AD8EA-90B8-45D1-9408-F71323C2AE06}"/>
          </ac:spMkLst>
        </pc:spChg>
        <pc:graphicFrameChg chg="mod">
          <ac:chgData name="Ulisses Lima Messias" userId="8f637c0ec9cdd908" providerId="LiveId" clId="{E9CA8EA6-C6D7-49D4-81E7-00B57FA4F827}" dt="2022-11-26T11:32:59.890" v="576" actId="1076"/>
          <ac:graphicFrameMkLst>
            <pc:docMk/>
            <pc:sldMk cId="3349632572" sldId="1737"/>
            <ac:graphicFrameMk id="4" creationId="{A119AE5E-6B44-48E1-8EEC-8DD98B20AC9B}"/>
          </ac:graphicFrameMkLst>
        </pc:graphicFrameChg>
        <pc:cxnChg chg="del">
          <ac:chgData name="Ulisses Lima Messias" userId="8f637c0ec9cdd908" providerId="LiveId" clId="{E9CA8EA6-C6D7-49D4-81E7-00B57FA4F827}" dt="2022-11-26T11:32:36.478" v="570" actId="478"/>
          <ac:cxnSpMkLst>
            <pc:docMk/>
            <pc:sldMk cId="3349632572" sldId="1737"/>
            <ac:cxnSpMk id="7" creationId="{6B5B296A-3D72-4EFC-973D-42B41A2F2040}"/>
          </ac:cxnSpMkLst>
        </pc:cxnChg>
      </pc:sldChg>
      <pc:sldChg chg="addSp delSp modSp add del mod">
        <pc:chgData name="Ulisses Lima Messias" userId="8f637c0ec9cdd908" providerId="LiveId" clId="{E9CA8EA6-C6D7-49D4-81E7-00B57FA4F827}" dt="2022-11-26T11:31:51.048" v="563" actId="20577"/>
        <pc:sldMkLst>
          <pc:docMk/>
          <pc:sldMk cId="2534805672" sldId="1738"/>
        </pc:sldMkLst>
        <pc:spChg chg="add del mod">
          <ac:chgData name="Ulisses Lima Messias" userId="8f637c0ec9cdd908" providerId="LiveId" clId="{E9CA8EA6-C6D7-49D4-81E7-00B57FA4F827}" dt="2022-11-26T11:29:34.564" v="426" actId="478"/>
          <ac:spMkLst>
            <pc:docMk/>
            <pc:sldMk cId="2534805672" sldId="1738"/>
            <ac:spMk id="2" creationId="{18AA2E75-B96E-4824-96CA-EA35D0D9E6D9}"/>
          </ac:spMkLst>
        </pc:spChg>
        <pc:spChg chg="add del mod">
          <ac:chgData name="Ulisses Lima Messias" userId="8f637c0ec9cdd908" providerId="LiveId" clId="{E9CA8EA6-C6D7-49D4-81E7-00B57FA4F827}" dt="2022-11-26T11:29:34.564" v="426" actId="478"/>
          <ac:spMkLst>
            <pc:docMk/>
            <pc:sldMk cId="2534805672" sldId="1738"/>
            <ac:spMk id="3" creationId="{EB90CE6F-9CB4-A066-9315-FDC16F3F5178}"/>
          </ac:spMkLst>
        </pc:spChg>
        <pc:spChg chg="add del mod">
          <ac:chgData name="Ulisses Lima Messias" userId="8f637c0ec9cdd908" providerId="LiveId" clId="{E9CA8EA6-C6D7-49D4-81E7-00B57FA4F827}" dt="2022-11-26T11:29:34.564" v="426" actId="478"/>
          <ac:spMkLst>
            <pc:docMk/>
            <pc:sldMk cId="2534805672" sldId="1738"/>
            <ac:spMk id="4" creationId="{A44FA4CE-9565-7690-BE7A-75C87B9DB6B9}"/>
          </ac:spMkLst>
        </pc:spChg>
        <pc:spChg chg="add del mod">
          <ac:chgData name="Ulisses Lima Messias" userId="8f637c0ec9cdd908" providerId="LiveId" clId="{E9CA8EA6-C6D7-49D4-81E7-00B57FA4F827}" dt="2022-11-26T11:29:34.564" v="426" actId="478"/>
          <ac:spMkLst>
            <pc:docMk/>
            <pc:sldMk cId="2534805672" sldId="1738"/>
            <ac:spMk id="5" creationId="{1C7A75B1-DCA2-3B87-4781-76D3FD436E33}"/>
          </ac:spMkLst>
        </pc:spChg>
        <pc:spChg chg="add mod">
          <ac:chgData name="Ulisses Lima Messias" userId="8f637c0ec9cdd908" providerId="LiveId" clId="{E9CA8EA6-C6D7-49D4-81E7-00B57FA4F827}" dt="2022-11-26T11:29:57.339" v="430" actId="14100"/>
          <ac:spMkLst>
            <pc:docMk/>
            <pc:sldMk cId="2534805672" sldId="1738"/>
            <ac:spMk id="6" creationId="{FFD10BB6-0794-9C84-8EFF-67718E7294EF}"/>
          </ac:spMkLst>
        </pc:spChg>
        <pc:spChg chg="add mod">
          <ac:chgData name="Ulisses Lima Messias" userId="8f637c0ec9cdd908" providerId="LiveId" clId="{E9CA8EA6-C6D7-49D4-81E7-00B57FA4F827}" dt="2022-11-26T11:30:09.819" v="441" actId="1037"/>
          <ac:spMkLst>
            <pc:docMk/>
            <pc:sldMk cId="2534805672" sldId="1738"/>
            <ac:spMk id="7" creationId="{E0C00218-3F90-7FBA-EF83-9D85F357D6C1}"/>
          </ac:spMkLst>
        </pc:spChg>
        <pc:spChg chg="add mod">
          <ac:chgData name="Ulisses Lima Messias" userId="8f637c0ec9cdd908" providerId="LiveId" clId="{E9CA8EA6-C6D7-49D4-81E7-00B57FA4F827}" dt="2022-11-26T11:30:32.776" v="505" actId="1037"/>
          <ac:spMkLst>
            <pc:docMk/>
            <pc:sldMk cId="2534805672" sldId="1738"/>
            <ac:spMk id="8" creationId="{11096E0E-AA45-83C1-9F54-09B041EBC0D9}"/>
          </ac:spMkLst>
        </pc:spChg>
        <pc:spChg chg="add mod">
          <ac:chgData name="Ulisses Lima Messias" userId="8f637c0ec9cdd908" providerId="LiveId" clId="{E9CA8EA6-C6D7-49D4-81E7-00B57FA4F827}" dt="2022-11-26T11:30:45.734" v="513" actId="14100"/>
          <ac:spMkLst>
            <pc:docMk/>
            <pc:sldMk cId="2534805672" sldId="1738"/>
            <ac:spMk id="9" creationId="{F5C12B47-8D4D-1AC5-9836-408C31AE8B40}"/>
          </ac:spMkLst>
        </pc:spChg>
        <pc:spChg chg="add mod">
          <ac:chgData name="Ulisses Lima Messias" userId="8f637c0ec9cdd908" providerId="LiveId" clId="{E9CA8EA6-C6D7-49D4-81E7-00B57FA4F827}" dt="2022-11-26T11:31:51.048" v="563" actId="20577"/>
          <ac:spMkLst>
            <pc:docMk/>
            <pc:sldMk cId="2534805672" sldId="1738"/>
            <ac:spMk id="11" creationId="{857A46F5-B1B2-A784-236D-112D15CAAC46}"/>
          </ac:spMkLst>
        </pc:spChg>
        <pc:spChg chg="del">
          <ac:chgData name="Ulisses Lima Messias" userId="8f637c0ec9cdd908" providerId="LiveId" clId="{E9CA8EA6-C6D7-49D4-81E7-00B57FA4F827}" dt="2022-11-26T11:31:37.447" v="518" actId="478"/>
          <ac:spMkLst>
            <pc:docMk/>
            <pc:sldMk cId="2534805672" sldId="1738"/>
            <ac:spMk id="23" creationId="{CFE54EA4-E150-4E19-B8D4-B65B6F9F709D}"/>
          </ac:spMkLst>
        </pc:spChg>
        <pc:picChg chg="add del">
          <ac:chgData name="Ulisses Lima Messias" userId="8f637c0ec9cdd908" providerId="LiveId" clId="{E9CA8EA6-C6D7-49D4-81E7-00B57FA4F827}" dt="2022-11-26T11:29:35.037" v="427" actId="478"/>
          <ac:picMkLst>
            <pc:docMk/>
            <pc:sldMk cId="2534805672" sldId="1738"/>
            <ac:picMk id="13" creationId="{0CE10152-B99D-71AC-7E1E-B4F6A9E77BBC}"/>
          </ac:picMkLst>
        </pc:picChg>
        <pc:cxnChg chg="add mod">
          <ac:chgData name="Ulisses Lima Messias" userId="8f637c0ec9cdd908" providerId="LiveId" clId="{E9CA8EA6-C6D7-49D4-81E7-00B57FA4F827}" dt="2022-11-26T11:31:40.713" v="520"/>
          <ac:cxnSpMkLst>
            <pc:docMk/>
            <pc:sldMk cId="2534805672" sldId="1738"/>
            <ac:cxnSpMk id="10" creationId="{DD9188CB-C1A0-B3A3-8DAC-6DE126116AD2}"/>
          </ac:cxnSpMkLst>
        </pc:cxnChg>
        <pc:cxnChg chg="del">
          <ac:chgData name="Ulisses Lima Messias" userId="8f637c0ec9cdd908" providerId="LiveId" clId="{E9CA8EA6-C6D7-49D4-81E7-00B57FA4F827}" dt="2022-11-26T11:31:39.656" v="519" actId="478"/>
          <ac:cxnSpMkLst>
            <pc:docMk/>
            <pc:sldMk cId="2534805672" sldId="1738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422214891" sldId="1742"/>
        </pc:sldMkLst>
      </pc:sldChg>
      <pc:sldChg chg="addSp delSp modSp add del mod delAnim">
        <pc:chgData name="Ulisses Lima Messias" userId="8f637c0ec9cdd908" providerId="LiveId" clId="{E9CA8EA6-C6D7-49D4-81E7-00B57FA4F827}" dt="2022-11-26T11:40:30.384" v="723" actId="1076"/>
        <pc:sldMkLst>
          <pc:docMk/>
          <pc:sldMk cId="1764943920" sldId="1744"/>
        </pc:sldMkLst>
        <pc:spChg chg="del">
          <ac:chgData name="Ulisses Lima Messias" userId="8f637c0ec9cdd908" providerId="LiveId" clId="{E9CA8EA6-C6D7-49D4-81E7-00B57FA4F827}" dt="2022-11-26T11:32:25.993" v="568" actId="478"/>
          <ac:spMkLst>
            <pc:docMk/>
            <pc:sldMk cId="1764943920" sldId="1744"/>
            <ac:spMk id="2" creationId="{9202B6D4-3461-413E-8FF6-E3FC43C38308}"/>
          </ac:spMkLst>
        </pc:spChg>
        <pc:spChg chg="del">
          <ac:chgData name="Ulisses Lima Messias" userId="8f637c0ec9cdd908" providerId="LiveId" clId="{E9CA8EA6-C6D7-49D4-81E7-00B57FA4F827}" dt="2022-11-26T11:32:20.001" v="565" actId="478"/>
          <ac:spMkLst>
            <pc:docMk/>
            <pc:sldMk cId="1764943920" sldId="1744"/>
            <ac:spMk id="3" creationId="{6538DC01-62C0-4B3D-AC1B-216BF16772C5}"/>
          </ac:spMkLst>
        </pc:spChg>
        <pc:spChg chg="add mod">
          <ac:chgData name="Ulisses Lima Messias" userId="8f637c0ec9cdd908" providerId="LiveId" clId="{E9CA8EA6-C6D7-49D4-81E7-00B57FA4F827}" dt="2022-11-26T11:40:25.593" v="722" actId="404"/>
          <ac:spMkLst>
            <pc:docMk/>
            <pc:sldMk cId="1764943920" sldId="1744"/>
            <ac:spMk id="5" creationId="{3606111D-1382-FA7C-89EE-69B517A00D32}"/>
          </ac:spMkLst>
        </pc:spChg>
        <pc:spChg chg="del">
          <ac:chgData name="Ulisses Lima Messias" userId="8f637c0ec9cdd908" providerId="LiveId" clId="{E9CA8EA6-C6D7-49D4-81E7-00B57FA4F827}" dt="2022-11-26T11:32:23.313" v="566" actId="478"/>
          <ac:spMkLst>
            <pc:docMk/>
            <pc:sldMk cId="1764943920" sldId="1744"/>
            <ac:spMk id="8" creationId="{D11AD8EA-90B8-45D1-9408-F71323C2AE06}"/>
          </ac:spMkLst>
        </pc:spChg>
        <pc:graphicFrameChg chg="mod">
          <ac:chgData name="Ulisses Lima Messias" userId="8f637c0ec9cdd908" providerId="LiveId" clId="{E9CA8EA6-C6D7-49D4-81E7-00B57FA4F827}" dt="2022-11-26T11:40:30.384" v="723" actId="1076"/>
          <ac:graphicFrameMkLst>
            <pc:docMk/>
            <pc:sldMk cId="1764943920" sldId="1744"/>
            <ac:graphicFrameMk id="4" creationId="{A119AE5E-6B44-48E1-8EEC-8DD98B20AC9B}"/>
          </ac:graphicFrameMkLst>
        </pc:graphicFrameChg>
        <pc:cxnChg chg="del">
          <ac:chgData name="Ulisses Lima Messias" userId="8f637c0ec9cdd908" providerId="LiveId" clId="{E9CA8EA6-C6D7-49D4-81E7-00B57FA4F827}" dt="2022-11-26T11:32:24.314" v="567" actId="478"/>
          <ac:cxnSpMkLst>
            <pc:docMk/>
            <pc:sldMk cId="1764943920" sldId="1744"/>
            <ac:cxnSpMk id="7" creationId="{6B5B296A-3D72-4EFC-973D-42B41A2F2040}"/>
          </ac:cxnSpMkLst>
        </pc:cxn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116634562" sldId="174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509766475" sldId="1749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73558070" sldId="1750"/>
        </pc:sldMkLst>
      </pc:sldChg>
      <pc:sldChg chg="add del">
        <pc:chgData name="Ulisses Lima Messias" userId="8f637c0ec9cdd908" providerId="LiveId" clId="{E9CA8EA6-C6D7-49D4-81E7-00B57FA4F827}" dt="2022-11-26T11:43:34.656" v="783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343332130" sldId="1752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193745561" sldId="175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218872987" sldId="175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258958216" sldId="1755"/>
        </pc:sldMkLst>
      </pc:sldChg>
      <pc:sldChg chg="add del">
        <pc:chgData name="Ulisses Lima Messias" userId="8f637c0ec9cdd908" providerId="LiveId" clId="{E9CA8EA6-C6D7-49D4-81E7-00B57FA4F827}" dt="2022-11-26T11:43:33.537" v="782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65504638" sldId="175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296304149" sldId="1758"/>
        </pc:sldMkLst>
      </pc:sldChg>
      <pc:sldChg chg="add del">
        <pc:chgData name="Ulisses Lima Messias" userId="8f637c0ec9cdd908" providerId="LiveId" clId="{E9CA8EA6-C6D7-49D4-81E7-00B57FA4F827}" dt="2022-11-26T11:52:38.804" v="1029" actId="47"/>
        <pc:sldMkLst>
          <pc:docMk/>
          <pc:sldMk cId="2737155019" sldId="1759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1826541390" sldId="1760"/>
        </pc:sldMkLst>
      </pc:sldChg>
      <pc:sldChg chg="add del">
        <pc:chgData name="Ulisses Lima Messias" userId="8f637c0ec9cdd908" providerId="LiveId" clId="{E9CA8EA6-C6D7-49D4-81E7-00B57FA4F827}" dt="2022-11-26T11:53:23.165" v="1034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863382219" sldId="1769"/>
        </pc:sldMkLst>
      </pc:sldChg>
      <pc:sldChg chg="add del">
        <pc:chgData name="Ulisses Lima Messias" userId="8f637c0ec9cdd908" providerId="LiveId" clId="{E9CA8EA6-C6D7-49D4-81E7-00B57FA4F827}" dt="2022-11-26T11:21:54.760" v="302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692777478" sldId="3317"/>
        </pc:sldMkLst>
      </pc:sldChg>
      <pc:sldChg chg="add del">
        <pc:chgData name="Ulisses Lima Messias" userId="8f637c0ec9cdd908" providerId="LiveId" clId="{E9CA8EA6-C6D7-49D4-81E7-00B57FA4F827}" dt="2022-11-26T11:37:37.689" v="672" actId="47"/>
        <pc:sldMkLst>
          <pc:docMk/>
          <pc:sldMk cId="2361527982" sldId="3322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4109556391" sldId="3324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270258306" sldId="3325"/>
        </pc:sldMkLst>
      </pc:sldChg>
      <pc:sldChg chg="add del">
        <pc:chgData name="Ulisses Lima Messias" userId="8f637c0ec9cdd908" providerId="LiveId" clId="{E9CA8EA6-C6D7-49D4-81E7-00B57FA4F827}" dt="2022-11-26T11:37:38.702" v="673" actId="47"/>
        <pc:sldMkLst>
          <pc:docMk/>
          <pc:sldMk cId="1875656117" sldId="3326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413030149" sldId="3327"/>
        </pc:sldMkLst>
      </pc:sldChg>
      <pc:sldChg chg="modSp add mod">
        <pc:chgData name="Ulisses Lima Messias" userId="8f637c0ec9cdd908" providerId="LiveId" clId="{E9CA8EA6-C6D7-49D4-81E7-00B57FA4F827}" dt="2022-11-26T11:20:44.478" v="299" actId="1076"/>
        <pc:sldMkLst>
          <pc:docMk/>
          <pc:sldMk cId="1214639790" sldId="3331"/>
        </pc:sldMkLst>
        <pc:spChg chg="mod">
          <ac:chgData name="Ulisses Lima Messias" userId="8f637c0ec9cdd908" providerId="LiveId" clId="{E9CA8EA6-C6D7-49D4-81E7-00B57FA4F827}" dt="2022-11-26T11:19:23.830" v="261" actId="20577"/>
          <ac:spMkLst>
            <pc:docMk/>
            <pc:sldMk cId="1214639790" sldId="3331"/>
            <ac:spMk id="24" creationId="{5CD1459B-35EB-6FC8-B4A2-518AE5FB7520}"/>
          </ac:spMkLst>
        </pc:spChg>
        <pc:spChg chg="mod">
          <ac:chgData name="Ulisses Lima Messias" userId="8f637c0ec9cdd908" providerId="LiveId" clId="{E9CA8EA6-C6D7-49D4-81E7-00B57FA4F827}" dt="2022-11-26T11:19:55.728" v="264" actId="14100"/>
          <ac:spMkLst>
            <pc:docMk/>
            <pc:sldMk cId="1214639790" sldId="3331"/>
            <ac:spMk id="25" creationId="{3AECB18D-B2CD-8803-42AD-708D308F9B56}"/>
          </ac:spMkLst>
        </pc:spChg>
        <pc:spChg chg="mod">
          <ac:chgData name="Ulisses Lima Messias" userId="8f637c0ec9cdd908" providerId="LiveId" clId="{E9CA8EA6-C6D7-49D4-81E7-00B57FA4F827}" dt="2022-11-26T11:20:44.478" v="299" actId="1076"/>
          <ac:spMkLst>
            <pc:docMk/>
            <pc:sldMk cId="1214639790" sldId="3331"/>
            <ac:spMk id="26" creationId="{0FB10F90-C5BE-0321-39FA-C7B6FF1608A0}"/>
          </ac:spMkLst>
        </pc:spChg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4227245541" sldId="3336"/>
        </pc:sldMkLst>
      </pc:sldChg>
      <pc:sldChg chg="addSp modSp mod modAnim">
        <pc:chgData name="Ulisses Lima Messias" userId="8f637c0ec9cdd908" providerId="LiveId" clId="{E9CA8EA6-C6D7-49D4-81E7-00B57FA4F827}" dt="2022-11-26T11:39:14.245" v="711"/>
        <pc:sldMkLst>
          <pc:docMk/>
          <pc:sldMk cId="4180017509" sldId="3342"/>
        </pc:sldMkLst>
        <pc:spChg chg="mod">
          <ac:chgData name="Ulisses Lima Messias" userId="8f637c0ec9cdd908" providerId="LiveId" clId="{E9CA8EA6-C6D7-49D4-81E7-00B57FA4F827}" dt="2022-11-26T11:14:53.438" v="238" actId="20577"/>
          <ac:spMkLst>
            <pc:docMk/>
            <pc:sldMk cId="4180017509" sldId="3342"/>
            <ac:spMk id="2" creationId="{5D417E9F-FCB9-3B40-A27A-BE3FD8AFE989}"/>
          </ac:spMkLst>
        </pc:spChg>
        <pc:spChg chg="add mod">
          <ac:chgData name="Ulisses Lima Messias" userId="8f637c0ec9cdd908" providerId="LiveId" clId="{E9CA8EA6-C6D7-49D4-81E7-00B57FA4F827}" dt="2022-11-26T11:39:10.294" v="710" actId="692"/>
          <ac:spMkLst>
            <pc:docMk/>
            <pc:sldMk cId="4180017509" sldId="3342"/>
            <ac:spMk id="3" creationId="{06614EDB-E553-5F40-1813-BA7C62ACC4BA}"/>
          </ac:spMkLst>
        </pc:spChg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25345545" sldId="3347"/>
        </pc:sldMkLst>
      </pc:sldChg>
      <pc:sldChg chg="add del">
        <pc:chgData name="Ulisses Lima Messias" userId="8f637c0ec9cdd908" providerId="LiveId" clId="{E9CA8EA6-C6D7-49D4-81E7-00B57FA4F827}" dt="2022-11-26T11:21:52.673" v="301" actId="47"/>
        <pc:sldMkLst>
          <pc:docMk/>
          <pc:sldMk cId="3388182422" sldId="3363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3611759984" sldId="3402"/>
        </pc:sldMkLst>
      </pc:sldChg>
      <pc:sldChg chg="add del">
        <pc:chgData name="Ulisses Lima Messias" userId="8f637c0ec9cdd908" providerId="LiveId" clId="{E9CA8EA6-C6D7-49D4-81E7-00B57FA4F827}" dt="2022-11-26T11:52:56.973" v="1031" actId="47"/>
        <pc:sldMkLst>
          <pc:docMk/>
          <pc:sldMk cId="2875265393" sldId="3403"/>
        </pc:sldMkLst>
      </pc:sldChg>
      <pc:sldChg chg="add del">
        <pc:chgData name="Ulisses Lima Messias" userId="8f637c0ec9cdd908" providerId="LiveId" clId="{E9CA8EA6-C6D7-49D4-81E7-00B57FA4F827}" dt="2022-11-26T11:22:09.056" v="305" actId="47"/>
        <pc:sldMkLst>
          <pc:docMk/>
          <pc:sldMk cId="1670201901" sldId="3414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3392209984" sldId="3421"/>
        </pc:sldMkLst>
      </pc:sldChg>
      <pc:sldChg chg="add del">
        <pc:chgData name="Ulisses Lima Messias" userId="8f637c0ec9cdd908" providerId="LiveId" clId="{E9CA8EA6-C6D7-49D4-81E7-00B57FA4F827}" dt="2022-11-26T11:18:04.573" v="246"/>
        <pc:sldMkLst>
          <pc:docMk/>
          <pc:sldMk cId="19352474" sldId="3422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049134637" sldId="406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4165065417" sldId="4118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833233674" sldId="4152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573679807" sldId="4153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498700170" sldId="4158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750282314" sldId="4159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917009343" sldId="4160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559481135" sldId="4161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4214660062" sldId="4162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837525275" sldId="4166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941407783" sldId="4167"/>
        </pc:sldMkLst>
      </pc:sldChg>
      <pc:sldChg chg="add del">
        <pc:chgData name="Ulisses Lima Messias" userId="8f637c0ec9cdd908" providerId="LiveId" clId="{E9CA8EA6-C6D7-49D4-81E7-00B57FA4F827}" dt="2022-11-26T11:22:05.691" v="304" actId="47"/>
        <pc:sldMkLst>
          <pc:docMk/>
          <pc:sldMk cId="3775759497" sldId="4168"/>
        </pc:sldMkLst>
      </pc:sldChg>
      <pc:sldChg chg="add del">
        <pc:chgData name="Ulisses Lima Messias" userId="8f637c0ec9cdd908" providerId="LiveId" clId="{E9CA8EA6-C6D7-49D4-81E7-00B57FA4F827}" dt="2022-11-26T11:22:04.527" v="303" actId="47"/>
        <pc:sldMkLst>
          <pc:docMk/>
          <pc:sldMk cId="720388654" sldId="4169"/>
        </pc:sldMkLst>
      </pc:sldChg>
      <pc:sldChg chg="add del">
        <pc:chgData name="Ulisses Lima Messias" userId="8f637c0ec9cdd908" providerId="LiveId" clId="{E9CA8EA6-C6D7-49D4-81E7-00B57FA4F827}" dt="2022-11-26T11:32:09.851" v="564" actId="47"/>
        <pc:sldMkLst>
          <pc:docMk/>
          <pc:sldMk cId="664684161" sldId="4170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15519996" sldId="4171"/>
        </pc:sldMkLst>
      </pc:sldChg>
      <pc:sldChg chg="addSp delSp modSp add del mod">
        <pc:chgData name="Ulisses Lima Messias" userId="8f637c0ec9cdd908" providerId="LiveId" clId="{E9CA8EA6-C6D7-49D4-81E7-00B57FA4F827}" dt="2022-11-26T11:47:21.772" v="825" actId="1076"/>
        <pc:sldMkLst>
          <pc:docMk/>
          <pc:sldMk cId="388142478" sldId="4172"/>
        </pc:sldMkLst>
        <pc:spChg chg="add mod">
          <ac:chgData name="Ulisses Lima Messias" userId="8f637c0ec9cdd908" providerId="LiveId" clId="{E9CA8EA6-C6D7-49D4-81E7-00B57FA4F827}" dt="2022-11-26T11:47:21.772" v="825" actId="1076"/>
          <ac:spMkLst>
            <pc:docMk/>
            <pc:sldMk cId="388142478" sldId="4172"/>
            <ac:spMk id="2" creationId="{A7CE9E5C-76E3-ED9C-0667-1CC87A4AEA3A}"/>
          </ac:spMkLst>
        </pc:spChg>
        <pc:spChg chg="del">
          <ac:chgData name="Ulisses Lima Messias" userId="8f637c0ec9cdd908" providerId="LiveId" clId="{E9CA8EA6-C6D7-49D4-81E7-00B57FA4F827}" dt="2022-11-26T11:47:12.933" v="810" actId="478"/>
          <ac:spMkLst>
            <pc:docMk/>
            <pc:sldMk cId="388142478" sldId="4172"/>
            <ac:spMk id="15" creationId="{B31BC0B6-BA1A-4517-89E3-42C727AF6463}"/>
          </ac:spMkLst>
        </pc:spChg>
      </pc:sldChg>
      <pc:sldChg chg="addSp delSp modSp add del mod">
        <pc:chgData name="Ulisses Lima Messias" userId="8f637c0ec9cdd908" providerId="LiveId" clId="{E9CA8EA6-C6D7-49D4-81E7-00B57FA4F827}" dt="2022-11-26T11:48:11.844" v="850" actId="20577"/>
        <pc:sldMkLst>
          <pc:docMk/>
          <pc:sldMk cId="4052744566" sldId="4173"/>
        </pc:sldMkLst>
        <pc:spChg chg="add mod">
          <ac:chgData name="Ulisses Lima Messias" userId="8f637c0ec9cdd908" providerId="LiveId" clId="{E9CA8EA6-C6D7-49D4-81E7-00B57FA4F827}" dt="2022-11-26T11:47:37.565" v="843" actId="20577"/>
          <ac:spMkLst>
            <pc:docMk/>
            <pc:sldMk cId="4052744566" sldId="4173"/>
            <ac:spMk id="3" creationId="{FA1DA8B5-A5E2-4DA3-6FD8-10E9690A8043}"/>
          </ac:spMkLst>
        </pc:spChg>
        <pc:spChg chg="mod">
          <ac:chgData name="Ulisses Lima Messias" userId="8f637c0ec9cdd908" providerId="LiveId" clId="{E9CA8EA6-C6D7-49D4-81E7-00B57FA4F827}" dt="2022-11-26T11:47:59.702" v="845" actId="207"/>
          <ac:spMkLst>
            <pc:docMk/>
            <pc:sldMk cId="4052744566" sldId="4173"/>
            <ac:spMk id="4" creationId="{C88A17DE-199C-4D4F-A5B6-6271826DAF9E}"/>
          </ac:spMkLst>
        </pc:spChg>
        <pc:spChg chg="del">
          <ac:chgData name="Ulisses Lima Messias" userId="8f637c0ec9cdd908" providerId="LiveId" clId="{E9CA8EA6-C6D7-49D4-81E7-00B57FA4F827}" dt="2022-11-26T11:47:31.318" v="826" actId="478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E9CA8EA6-C6D7-49D4-81E7-00B57FA4F827}" dt="2022-11-26T11:48:03.460" v="846" actId="20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E9CA8EA6-C6D7-49D4-81E7-00B57FA4F827}" dt="2022-11-26T11:48:11.844" v="850" actId="20577"/>
          <ac:spMkLst>
            <pc:docMk/>
            <pc:sldMk cId="4052744566" sldId="4173"/>
            <ac:spMk id="18" creationId="{65A668C8-1BF8-454A-BCD4-7464AB80FB7E}"/>
          </ac:spMkLst>
        </pc:spChg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577664702" sldId="4197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2352739939" sldId="4198"/>
        </pc:sldMkLst>
      </pc:sldChg>
      <pc:sldChg chg="add del">
        <pc:chgData name="Ulisses Lima Messias" userId="8f637c0ec9cdd908" providerId="LiveId" clId="{E9CA8EA6-C6D7-49D4-81E7-00B57FA4F827}" dt="2022-11-26T11:53:24.131" v="1035" actId="47"/>
        <pc:sldMkLst>
          <pc:docMk/>
          <pc:sldMk cId="521015880" sldId="4202"/>
        </pc:sldMkLst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346564049" sldId="4203"/>
        </pc:sldMkLst>
      </pc:sldChg>
      <pc:sldChg chg="del">
        <pc:chgData name="Ulisses Lima Messias" userId="8f637c0ec9cdd908" providerId="LiveId" clId="{E9CA8EA6-C6D7-49D4-81E7-00B57FA4F827}" dt="2022-11-26T11:15:56.277" v="239" actId="47"/>
        <pc:sldMkLst>
          <pc:docMk/>
          <pc:sldMk cId="1862954351" sldId="4204"/>
        </pc:sldMkLst>
      </pc:sldChg>
      <pc:sldChg chg="add del">
        <pc:chgData name="Ulisses Lima Messias" userId="8f637c0ec9cdd908" providerId="LiveId" clId="{E9CA8EA6-C6D7-49D4-81E7-00B57FA4F827}" dt="2022-11-26T11:50:26.926" v="899" actId="47"/>
        <pc:sldMkLst>
          <pc:docMk/>
          <pc:sldMk cId="221503722" sldId="4205"/>
        </pc:sldMkLst>
      </pc:sldChg>
      <pc:sldChg chg="add del">
        <pc:chgData name="Ulisses Lima Messias" userId="8f637c0ec9cdd908" providerId="LiveId" clId="{E9CA8EA6-C6D7-49D4-81E7-00B57FA4F827}" dt="2022-11-26T11:50:28.204" v="900" actId="47"/>
        <pc:sldMkLst>
          <pc:docMk/>
          <pc:sldMk cId="1216878552" sldId="4206"/>
        </pc:sldMkLst>
      </pc:sldChg>
      <pc:sldChg chg="add del">
        <pc:chgData name="Ulisses Lima Messias" userId="8f637c0ec9cdd908" providerId="LiveId" clId="{E9CA8EA6-C6D7-49D4-81E7-00B57FA4F827}" dt="2022-11-26T11:50:28.896" v="901" actId="47"/>
        <pc:sldMkLst>
          <pc:docMk/>
          <pc:sldMk cId="2732397235" sldId="4207"/>
        </pc:sldMkLst>
      </pc:sldChg>
      <pc:sldChg chg="add del">
        <pc:chgData name="Ulisses Lima Messias" userId="8f637c0ec9cdd908" providerId="LiveId" clId="{E9CA8EA6-C6D7-49D4-81E7-00B57FA4F827}" dt="2022-11-26T11:52:52.638" v="1030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E9CA8EA6-C6D7-49D4-81E7-00B57FA4F827}" dt="2022-11-26T11:01:40.904" v="2" actId="47"/>
        <pc:sldMkLst>
          <pc:docMk/>
          <pc:sldMk cId="1853770375" sldId="4209"/>
        </pc:sldMkLst>
      </pc:sldChg>
      <pc:sldChg chg="delSp add mod">
        <pc:chgData name="Ulisses Lima Messias" userId="8f637c0ec9cdd908" providerId="LiveId" clId="{E9CA8EA6-C6D7-49D4-81E7-00B57FA4F827}" dt="2022-11-26T11:56:49.018" v="1074" actId="478"/>
        <pc:sldMkLst>
          <pc:docMk/>
          <pc:sldMk cId="1088006002" sldId="4220"/>
        </pc:sldMkLst>
        <pc:spChg chg="del">
          <ac:chgData name="Ulisses Lima Messias" userId="8f637c0ec9cdd908" providerId="LiveId" clId="{E9CA8EA6-C6D7-49D4-81E7-00B57FA4F827}" dt="2022-11-26T11:56:49.018" v="1074" actId="478"/>
          <ac:spMkLst>
            <pc:docMk/>
            <pc:sldMk cId="1088006002" sldId="4220"/>
            <ac:spMk id="2" creationId="{E9329E89-0150-8344-359E-30917D324A2D}"/>
          </ac:spMkLst>
        </pc:spChg>
        <pc:spChg chg="del">
          <ac:chgData name="Ulisses Lima Messias" userId="8f637c0ec9cdd908" providerId="LiveId" clId="{E9CA8EA6-C6D7-49D4-81E7-00B57FA4F827}" dt="2022-11-26T11:56:45.518" v="1072" actId="478"/>
          <ac:spMkLst>
            <pc:docMk/>
            <pc:sldMk cId="1088006002" sldId="4220"/>
            <ac:spMk id="8" creationId="{D11AD8EA-90B8-45D1-9408-F71323C2AE06}"/>
          </ac:spMkLst>
        </pc:spChg>
        <pc:cxnChg chg="del">
          <ac:chgData name="Ulisses Lima Messias" userId="8f637c0ec9cdd908" providerId="LiveId" clId="{E9CA8EA6-C6D7-49D4-81E7-00B57FA4F827}" dt="2022-11-26T11:56:46.643" v="1073" actId="478"/>
          <ac:cxnSpMkLst>
            <pc:docMk/>
            <pc:sldMk cId="1088006002" sldId="4220"/>
            <ac:cxnSpMk id="7" creationId="{6B5B296A-3D72-4EFC-973D-42B41A2F2040}"/>
          </ac:cxnSpMkLst>
        </pc:cxnChg>
      </pc:sldChg>
      <pc:sldChg chg="modSp add mod">
        <pc:chgData name="Ulisses Lima Messias" userId="8f637c0ec9cdd908" providerId="LiveId" clId="{E9CA8EA6-C6D7-49D4-81E7-00B57FA4F827}" dt="2022-12-13T12:22:09.208" v="1270" actId="20577"/>
        <pc:sldMkLst>
          <pc:docMk/>
          <pc:sldMk cId="3862511446" sldId="4222"/>
        </pc:sldMkLst>
        <pc:spChg chg="mod">
          <ac:chgData name="Ulisses Lima Messias" userId="8f637c0ec9cdd908" providerId="LiveId" clId="{E9CA8EA6-C6D7-49D4-81E7-00B57FA4F827}" dt="2022-12-13T12:22:09.208" v="1270" actId="20577"/>
          <ac:spMkLst>
            <pc:docMk/>
            <pc:sldMk cId="3862511446" sldId="4222"/>
            <ac:spMk id="2" creationId="{92016E7C-E395-4580-BCFF-F73CF55A3D9A}"/>
          </ac:spMkLst>
        </pc:spChg>
      </pc:sldChg>
      <pc:sldChg chg="addSp delSp modSp add mod">
        <pc:chgData name="Ulisses Lima Messias" userId="8f637c0ec9cdd908" providerId="LiveId" clId="{E9CA8EA6-C6D7-49D4-81E7-00B57FA4F827}" dt="2022-11-26T11:41:26.514" v="738" actId="1076"/>
        <pc:sldMkLst>
          <pc:docMk/>
          <pc:sldMk cId="3342026982" sldId="4226"/>
        </pc:sldMkLst>
        <pc:spChg chg="add del mod">
          <ac:chgData name="Ulisses Lima Messias" userId="8f637c0ec9cdd908" providerId="LiveId" clId="{E9CA8EA6-C6D7-49D4-81E7-00B57FA4F827}" dt="2022-11-26T11:41:22.546" v="736" actId="478"/>
          <ac:spMkLst>
            <pc:docMk/>
            <pc:sldMk cId="3342026982" sldId="4226"/>
            <ac:spMk id="2" creationId="{E89D7575-AC04-2568-CEF5-EDC4E551B249}"/>
          </ac:spMkLst>
        </pc:spChg>
        <pc:spChg chg="add mod">
          <ac:chgData name="Ulisses Lima Messias" userId="8f637c0ec9cdd908" providerId="LiveId" clId="{E9CA8EA6-C6D7-49D4-81E7-00B57FA4F827}" dt="2022-11-26T11:41:26.514" v="738" actId="1076"/>
          <ac:spMkLst>
            <pc:docMk/>
            <pc:sldMk cId="3342026982" sldId="4226"/>
            <ac:spMk id="4" creationId="{D86ED86B-3AEE-DDB9-A43B-C6F92DD40DC6}"/>
          </ac:spMkLst>
        </pc:spChg>
        <pc:spChg chg="del">
          <ac:chgData name="Ulisses Lima Messias" userId="8f637c0ec9cdd908" providerId="LiveId" clId="{E9CA8EA6-C6D7-49D4-81E7-00B57FA4F827}" dt="2022-11-26T11:31:03.627" v="514" actId="478"/>
          <ac:spMkLst>
            <pc:docMk/>
            <pc:sldMk cId="3342026982" sldId="4226"/>
            <ac:spMk id="8" creationId="{D11AD8EA-90B8-45D1-9408-F71323C2AE06}"/>
          </ac:spMkLst>
        </pc:spChg>
        <pc:graphicFrameChg chg="mod">
          <ac:chgData name="Ulisses Lima Messias" userId="8f637c0ec9cdd908" providerId="LiveId" clId="{E9CA8EA6-C6D7-49D4-81E7-00B57FA4F827}" dt="2022-11-26T11:18:37.902" v="250" actId="20577"/>
          <ac:graphicFrameMkLst>
            <pc:docMk/>
            <pc:sldMk cId="3342026982" sldId="4226"/>
            <ac:graphicFrameMk id="3" creationId="{4C2A8D46-75ED-30F2-BB83-D0270900AA76}"/>
          </ac:graphicFrameMkLst>
        </pc:graphicFrameChg>
        <pc:cxnChg chg="del">
          <ac:chgData name="Ulisses Lima Messias" userId="8f637c0ec9cdd908" providerId="LiveId" clId="{E9CA8EA6-C6D7-49D4-81E7-00B57FA4F827}" dt="2022-11-26T11:31:04.658" v="515" actId="478"/>
          <ac:cxnSpMkLst>
            <pc:docMk/>
            <pc:sldMk cId="3342026982" sldId="4226"/>
            <ac:cxnSpMk id="7" creationId="{6B5B296A-3D72-4EFC-973D-42B41A2F2040}"/>
          </ac:cxnSpMkLst>
        </pc:cxnChg>
      </pc:sldChg>
      <pc:sldChg chg="modSp add mod">
        <pc:chgData name="Ulisses Lima Messias" userId="8f637c0ec9cdd908" providerId="LiveId" clId="{E9CA8EA6-C6D7-49D4-81E7-00B57FA4F827}" dt="2022-11-26T11:46:44.439" v="809" actId="20577"/>
        <pc:sldMkLst>
          <pc:docMk/>
          <pc:sldMk cId="1659564517" sldId="4227"/>
        </pc:sldMkLst>
        <pc:spChg chg="mod">
          <ac:chgData name="Ulisses Lima Messias" userId="8f637c0ec9cdd908" providerId="LiveId" clId="{E9CA8EA6-C6D7-49D4-81E7-00B57FA4F827}" dt="2022-11-26T11:33:18.209" v="587" actId="20577"/>
          <ac:spMkLst>
            <pc:docMk/>
            <pc:sldMk cId="1659564517" sldId="4227"/>
            <ac:spMk id="24" creationId="{5CD1459B-35EB-6FC8-B4A2-518AE5FB7520}"/>
          </ac:spMkLst>
        </pc:spChg>
        <pc:spChg chg="mod">
          <ac:chgData name="Ulisses Lima Messias" userId="8f637c0ec9cdd908" providerId="LiveId" clId="{E9CA8EA6-C6D7-49D4-81E7-00B57FA4F827}" dt="2022-11-26T11:46:44.439" v="809" actId="20577"/>
          <ac:spMkLst>
            <pc:docMk/>
            <pc:sldMk cId="1659564517" sldId="4227"/>
            <ac:spMk id="25" creationId="{3AECB18D-B2CD-8803-42AD-708D308F9B56}"/>
          </ac:spMkLst>
        </pc:spChg>
      </pc:sldChg>
      <pc:sldChg chg="modSp add mod">
        <pc:chgData name="Ulisses Lima Messias" userId="8f637c0ec9cdd908" providerId="LiveId" clId="{E9CA8EA6-C6D7-49D4-81E7-00B57FA4F827}" dt="2022-12-13T12:19:20.940" v="1254" actId="20577"/>
        <pc:sldMkLst>
          <pc:docMk/>
          <pc:sldMk cId="3325770797" sldId="4230"/>
        </pc:sldMkLst>
        <pc:spChg chg="mod">
          <ac:chgData name="Ulisses Lima Messias" userId="8f637c0ec9cdd908" providerId="LiveId" clId="{E9CA8EA6-C6D7-49D4-81E7-00B57FA4F827}" dt="2022-12-13T12:19:20.940" v="1254" actId="20577"/>
          <ac:spMkLst>
            <pc:docMk/>
            <pc:sldMk cId="3325770797" sldId="4230"/>
            <ac:spMk id="3" creationId="{6EE5D3A4-56AE-5BA9-97C5-7A3D928FF4F3}"/>
          </ac:spMkLst>
        </pc:spChg>
      </pc:sldChg>
      <pc:sldChg chg="add del">
        <pc:chgData name="Ulisses Lima Messias" userId="8f637c0ec9cdd908" providerId="LiveId" clId="{E9CA8EA6-C6D7-49D4-81E7-00B57FA4F827}" dt="2022-11-26T11:17:41.577" v="243"/>
        <pc:sldMkLst>
          <pc:docMk/>
          <pc:sldMk cId="888668281" sldId="4231"/>
        </pc:sldMkLst>
      </pc:sldChg>
      <pc:sldChg chg="add del">
        <pc:chgData name="Ulisses Lima Messias" userId="8f637c0ec9cdd908" providerId="LiveId" clId="{E9CA8EA6-C6D7-49D4-81E7-00B57FA4F827}" dt="2022-11-26T11:17:48.884" v="245" actId="47"/>
        <pc:sldMkLst>
          <pc:docMk/>
          <pc:sldMk cId="949758416" sldId="4231"/>
        </pc:sldMkLst>
      </pc:sldChg>
      <pc:sldChg chg="addSp delSp modSp add mod">
        <pc:chgData name="Ulisses Lima Messias" userId="8f637c0ec9cdd908" providerId="LiveId" clId="{E9CA8EA6-C6D7-49D4-81E7-00B57FA4F827}" dt="2022-11-26T11:40:42.382" v="726" actId="1076"/>
        <pc:sldMkLst>
          <pc:docMk/>
          <pc:sldMk cId="1753113077" sldId="4231"/>
        </pc:sldMkLst>
        <pc:spChg chg="add mod">
          <ac:chgData name="Ulisses Lima Messias" userId="8f637c0ec9cdd908" providerId="LiveId" clId="{E9CA8EA6-C6D7-49D4-81E7-00B57FA4F827}" dt="2022-11-26T11:40:38.681" v="725" actId="1076"/>
          <ac:spMkLst>
            <pc:docMk/>
            <pc:sldMk cId="1753113077" sldId="4231"/>
            <ac:spMk id="2" creationId="{D4B99449-60C1-7241-4082-F0DD186E323C}"/>
          </ac:spMkLst>
        </pc:spChg>
        <pc:spChg chg="del">
          <ac:chgData name="Ulisses Lima Messias" userId="8f637c0ec9cdd908" providerId="LiveId" clId="{E9CA8EA6-C6D7-49D4-81E7-00B57FA4F827}" dt="2022-11-26T11:40:16.143" v="717" actId="478"/>
          <ac:spMkLst>
            <pc:docMk/>
            <pc:sldMk cId="1753113077" sldId="4231"/>
            <ac:spMk id="8" creationId="{D11AD8EA-90B8-45D1-9408-F71323C2AE06}"/>
          </ac:spMkLst>
        </pc:spChg>
        <pc:spChg chg="mod">
          <ac:chgData name="Ulisses Lima Messias" userId="8f637c0ec9cdd908" providerId="LiveId" clId="{E9CA8EA6-C6D7-49D4-81E7-00B57FA4F827}" dt="2022-11-26T11:40:42.382" v="726" actId="1076"/>
          <ac:spMkLst>
            <pc:docMk/>
            <pc:sldMk cId="1753113077" sldId="4231"/>
            <ac:spMk id="9" creationId="{07D51DEE-B5B3-30A7-AC5E-B0235ED644E1}"/>
          </ac:spMkLst>
        </pc:spChg>
        <pc:graphicFrameChg chg="mod">
          <ac:chgData name="Ulisses Lima Messias" userId="8f637c0ec9cdd908" providerId="LiveId" clId="{E9CA8EA6-C6D7-49D4-81E7-00B57FA4F827}" dt="2022-11-26T11:40:14.082" v="716" actId="1076"/>
          <ac:graphicFrameMkLst>
            <pc:docMk/>
            <pc:sldMk cId="1753113077" sldId="4231"/>
            <ac:graphicFrameMk id="5" creationId="{B090197A-AC07-4A9E-D68D-7E2534AE26C8}"/>
          </ac:graphicFrameMkLst>
        </pc:graphicFrameChg>
        <pc:cxnChg chg="del">
          <ac:chgData name="Ulisses Lima Messias" userId="8f637c0ec9cdd908" providerId="LiveId" clId="{E9CA8EA6-C6D7-49D4-81E7-00B57FA4F827}" dt="2022-11-26T11:40:16.955" v="718" actId="478"/>
          <ac:cxnSpMkLst>
            <pc:docMk/>
            <pc:sldMk cId="1753113077" sldId="4231"/>
            <ac:cxnSpMk id="7" creationId="{6B5B296A-3D72-4EFC-973D-42B41A2F2040}"/>
          </ac:cxnSpMkLst>
        </pc:cxnChg>
      </pc:sldChg>
      <pc:sldChg chg="add del">
        <pc:chgData name="Ulisses Lima Messias" userId="8f637c0ec9cdd908" providerId="LiveId" clId="{E9CA8EA6-C6D7-49D4-81E7-00B57FA4F827}" dt="2022-11-26T11:03:04.070" v="44" actId="47"/>
        <pc:sldMkLst>
          <pc:docMk/>
          <pc:sldMk cId="1766031368" sldId="4231"/>
        </pc:sldMkLst>
      </pc:sldChg>
      <pc:sldChg chg="add del">
        <pc:chgData name="Ulisses Lima Messias" userId="8f637c0ec9cdd908" providerId="LiveId" clId="{E9CA8EA6-C6D7-49D4-81E7-00B57FA4F827}" dt="2022-11-26T11:17:41.330" v="242"/>
        <pc:sldMkLst>
          <pc:docMk/>
          <pc:sldMk cId="77312360" sldId="4232"/>
        </pc:sldMkLst>
      </pc:sldChg>
      <pc:sldChg chg="modSp add mod">
        <pc:chgData name="Ulisses Lima Messias" userId="8f637c0ec9cdd908" providerId="LiveId" clId="{E9CA8EA6-C6D7-49D4-81E7-00B57FA4F827}" dt="2022-11-26T11:42:41.546" v="780" actId="2710"/>
        <pc:sldMkLst>
          <pc:docMk/>
          <pc:sldMk cId="3474001750" sldId="4232"/>
        </pc:sldMkLst>
        <pc:spChg chg="mod">
          <ac:chgData name="Ulisses Lima Messias" userId="8f637c0ec9cdd908" providerId="LiveId" clId="{E9CA8EA6-C6D7-49D4-81E7-00B57FA4F827}" dt="2022-11-26T11:42:41.546" v="780" actId="2710"/>
          <ac:spMkLst>
            <pc:docMk/>
            <pc:sldMk cId="3474001750" sldId="4232"/>
            <ac:spMk id="24" creationId="{5CD1459B-35EB-6FC8-B4A2-518AE5FB7520}"/>
          </ac:spMkLst>
        </pc:spChg>
        <pc:spChg chg="mod">
          <ac:chgData name="Ulisses Lima Messias" userId="8f637c0ec9cdd908" providerId="LiveId" clId="{E9CA8EA6-C6D7-49D4-81E7-00B57FA4F827}" dt="2022-11-26T11:42:34.512" v="779" actId="1076"/>
          <ac:spMkLst>
            <pc:docMk/>
            <pc:sldMk cId="3474001750" sldId="4232"/>
            <ac:spMk id="25" creationId="{3AECB18D-B2CD-8803-42AD-708D308F9B56}"/>
          </ac:spMkLst>
        </pc:spChg>
      </pc:sldChg>
      <pc:sldChg chg="addSp delSp modSp add mod">
        <pc:chgData name="Ulisses Lima Messias" userId="8f637c0ec9cdd908" providerId="LiveId" clId="{E9CA8EA6-C6D7-49D4-81E7-00B57FA4F827}" dt="2022-11-26T11:49:23.653" v="886" actId="1076"/>
        <pc:sldMkLst>
          <pc:docMk/>
          <pc:sldMk cId="2441917854" sldId="4233"/>
        </pc:sldMkLst>
        <pc:spChg chg="mod">
          <ac:chgData name="Ulisses Lima Messias" userId="8f637c0ec9cdd908" providerId="LiveId" clId="{E9CA8EA6-C6D7-49D4-81E7-00B57FA4F827}" dt="2022-11-26T11:49:07.472" v="882" actId="20577"/>
          <ac:spMkLst>
            <pc:docMk/>
            <pc:sldMk cId="2441917854" sldId="4233"/>
            <ac:spMk id="2" creationId="{E5D2EB83-0A6F-DA4F-7E96-9D4F2ADD78E1}"/>
          </ac:spMkLst>
        </pc:spChg>
        <pc:spChg chg="add mod">
          <ac:chgData name="Ulisses Lima Messias" userId="8f637c0ec9cdd908" providerId="LiveId" clId="{E9CA8EA6-C6D7-49D4-81E7-00B57FA4F827}" dt="2022-11-26T11:49:23.653" v="886" actId="1076"/>
          <ac:spMkLst>
            <pc:docMk/>
            <pc:sldMk cId="2441917854" sldId="4233"/>
            <ac:spMk id="4" creationId="{06D4CDE5-4CF0-DDCB-48AA-150806058075}"/>
          </ac:spMkLst>
        </pc:spChg>
        <pc:spChg chg="del">
          <ac:chgData name="Ulisses Lima Messias" userId="8f637c0ec9cdd908" providerId="LiveId" clId="{E9CA8EA6-C6D7-49D4-81E7-00B57FA4F827}" dt="2022-11-26T11:49:14.161" v="883" actId="478"/>
          <ac:spMkLst>
            <pc:docMk/>
            <pc:sldMk cId="2441917854" sldId="4233"/>
            <ac:spMk id="8" creationId="{D11AD8EA-90B8-45D1-9408-F71323C2AE06}"/>
          </ac:spMkLst>
        </pc:spChg>
        <pc:cxnChg chg="del">
          <ac:chgData name="Ulisses Lima Messias" userId="8f637c0ec9cdd908" providerId="LiveId" clId="{E9CA8EA6-C6D7-49D4-81E7-00B57FA4F827}" dt="2022-11-26T11:49:15.553" v="884" actId="478"/>
          <ac:cxnSpMkLst>
            <pc:docMk/>
            <pc:sldMk cId="2441917854" sldId="4233"/>
            <ac:cxnSpMk id="7" creationId="{6B5B296A-3D72-4EFC-973D-42B41A2F2040}"/>
          </ac:cxnSpMkLst>
        </pc:cxnChg>
      </pc:sldChg>
      <pc:sldChg chg="modSp add mod">
        <pc:chgData name="Ulisses Lima Messias" userId="8f637c0ec9cdd908" providerId="LiveId" clId="{E9CA8EA6-C6D7-49D4-81E7-00B57FA4F827}" dt="2022-11-26T11:49:53.990" v="898" actId="113"/>
        <pc:sldMkLst>
          <pc:docMk/>
          <pc:sldMk cId="3597408646" sldId="4234"/>
        </pc:sldMkLst>
        <pc:spChg chg="mod">
          <ac:chgData name="Ulisses Lima Messias" userId="8f637c0ec9cdd908" providerId="LiveId" clId="{E9CA8EA6-C6D7-49D4-81E7-00B57FA4F827}" dt="2022-11-26T11:49:53.990" v="898" actId="113"/>
          <ac:spMkLst>
            <pc:docMk/>
            <pc:sldMk cId="3597408646" sldId="4234"/>
            <ac:spMk id="24" creationId="{5CD1459B-35EB-6FC8-B4A2-518AE5FB7520}"/>
          </ac:spMkLst>
        </pc:spChg>
      </pc:sldChg>
      <pc:sldChg chg="addSp delSp modSp add mod">
        <pc:chgData name="Ulisses Lima Messias" userId="8f637c0ec9cdd908" providerId="LiveId" clId="{E9CA8EA6-C6D7-49D4-81E7-00B57FA4F827}" dt="2022-11-26T11:51:28.246" v="966" actId="20577"/>
        <pc:sldMkLst>
          <pc:docMk/>
          <pc:sldMk cId="3181018990" sldId="4235"/>
        </pc:sldMkLst>
        <pc:spChg chg="add mod">
          <ac:chgData name="Ulisses Lima Messias" userId="8f637c0ec9cdd908" providerId="LiveId" clId="{E9CA8EA6-C6D7-49D4-81E7-00B57FA4F827}" dt="2022-11-26T11:50:56.086" v="913"/>
          <ac:spMkLst>
            <pc:docMk/>
            <pc:sldMk cId="3181018990" sldId="4235"/>
            <ac:spMk id="2" creationId="{BD01376A-8036-DCB9-E464-B6D698B4B791}"/>
          </ac:spMkLst>
        </pc:spChg>
        <pc:spChg chg="mod">
          <ac:chgData name="Ulisses Lima Messias" userId="8f637c0ec9cdd908" providerId="LiveId" clId="{E9CA8EA6-C6D7-49D4-81E7-00B57FA4F827}" dt="2022-11-26T11:51:28.246" v="966" actId="20577"/>
          <ac:spMkLst>
            <pc:docMk/>
            <pc:sldMk cId="3181018990" sldId="4235"/>
            <ac:spMk id="6" creationId="{D1F8CC93-5D6A-90D2-3DBC-59EA1C3BDB55}"/>
          </ac:spMkLst>
        </pc:spChg>
        <pc:spChg chg="del">
          <ac:chgData name="Ulisses Lima Messias" userId="8f637c0ec9cdd908" providerId="LiveId" clId="{E9CA8EA6-C6D7-49D4-81E7-00B57FA4F827}" dt="2022-11-26T11:50:32.642" v="902" actId="478"/>
          <ac:spMkLst>
            <pc:docMk/>
            <pc:sldMk cId="3181018990" sldId="4235"/>
            <ac:spMk id="8" creationId="{D11AD8EA-90B8-45D1-9408-F71323C2AE06}"/>
          </ac:spMkLst>
        </pc:spChg>
        <pc:cxnChg chg="del">
          <ac:chgData name="Ulisses Lima Messias" userId="8f637c0ec9cdd908" providerId="LiveId" clId="{E9CA8EA6-C6D7-49D4-81E7-00B57FA4F827}" dt="2022-11-26T11:50:33.609" v="903" actId="478"/>
          <ac:cxnSpMkLst>
            <pc:docMk/>
            <pc:sldMk cId="3181018990" sldId="4235"/>
            <ac:cxnSpMk id="7" creationId="{6B5B296A-3D72-4EFC-973D-42B41A2F2040}"/>
          </ac:cxnSpMkLst>
        </pc:cxnChg>
      </pc:sldChg>
      <pc:sldChg chg="modSp add mod">
        <pc:chgData name="Ulisses Lima Messias" userId="8f637c0ec9cdd908" providerId="LiveId" clId="{E9CA8EA6-C6D7-49D4-81E7-00B57FA4F827}" dt="2022-11-26T11:52:28.828" v="1028" actId="20577"/>
        <pc:sldMkLst>
          <pc:docMk/>
          <pc:sldMk cId="321831111" sldId="4236"/>
        </pc:sldMkLst>
        <pc:spChg chg="mod">
          <ac:chgData name="Ulisses Lima Messias" userId="8f637c0ec9cdd908" providerId="LiveId" clId="{E9CA8EA6-C6D7-49D4-81E7-00B57FA4F827}" dt="2022-11-26T11:51:49.643" v="1001" actId="20577"/>
          <ac:spMkLst>
            <pc:docMk/>
            <pc:sldMk cId="321831111" sldId="4236"/>
            <ac:spMk id="24" creationId="{5CD1459B-35EB-6FC8-B4A2-518AE5FB7520}"/>
          </ac:spMkLst>
        </pc:spChg>
        <pc:spChg chg="mod">
          <ac:chgData name="Ulisses Lima Messias" userId="8f637c0ec9cdd908" providerId="LiveId" clId="{E9CA8EA6-C6D7-49D4-81E7-00B57FA4F827}" dt="2022-11-26T11:52:06.656" v="1015" actId="403"/>
          <ac:spMkLst>
            <pc:docMk/>
            <pc:sldMk cId="321831111" sldId="4236"/>
            <ac:spMk id="25" creationId="{3AECB18D-B2CD-8803-42AD-708D308F9B56}"/>
          </ac:spMkLst>
        </pc:spChg>
        <pc:spChg chg="mod">
          <ac:chgData name="Ulisses Lima Messias" userId="8f637c0ec9cdd908" providerId="LiveId" clId="{E9CA8EA6-C6D7-49D4-81E7-00B57FA4F827}" dt="2022-11-26T11:52:28.828" v="1028" actId="20577"/>
          <ac:spMkLst>
            <pc:docMk/>
            <pc:sldMk cId="321831111" sldId="4236"/>
            <ac:spMk id="26" creationId="{0FB10F90-C5BE-0321-39FA-C7B6FF1608A0}"/>
          </ac:spMkLst>
        </pc:spChg>
      </pc:sldChg>
      <pc:sldChg chg="modSp add mod ord">
        <pc:chgData name="Ulisses Lima Messias" userId="8f637c0ec9cdd908" providerId="LiveId" clId="{E9CA8EA6-C6D7-49D4-81E7-00B57FA4F827}" dt="2022-12-13T12:20:52.842" v="1259" actId="20577"/>
        <pc:sldMkLst>
          <pc:docMk/>
          <pc:sldMk cId="1922058522" sldId="4237"/>
        </pc:sldMkLst>
        <pc:spChg chg="mod">
          <ac:chgData name="Ulisses Lima Messias" userId="8f637c0ec9cdd908" providerId="LiveId" clId="{E9CA8EA6-C6D7-49D4-81E7-00B57FA4F827}" dt="2022-12-13T12:20:52.842" v="1259" actId="20577"/>
          <ac:spMkLst>
            <pc:docMk/>
            <pc:sldMk cId="1922058522" sldId="4237"/>
            <ac:spMk id="3" creationId="{6EE5D3A4-56AE-5BA9-97C5-7A3D928FF4F3}"/>
          </ac:spMkLst>
        </pc:spChg>
      </pc:sldChg>
      <pc:sldChg chg="modSp add mod ord">
        <pc:chgData name="Ulisses Lima Messias" userId="8f637c0ec9cdd908" providerId="LiveId" clId="{E9CA8EA6-C6D7-49D4-81E7-00B57FA4F827}" dt="2022-12-13T12:21:45.061" v="1264" actId="20577"/>
        <pc:sldMkLst>
          <pc:docMk/>
          <pc:sldMk cId="9676968" sldId="4238"/>
        </pc:sldMkLst>
        <pc:spChg chg="mod">
          <ac:chgData name="Ulisses Lima Messias" userId="8f637c0ec9cdd908" providerId="LiveId" clId="{E9CA8EA6-C6D7-49D4-81E7-00B57FA4F827}" dt="2022-12-13T12:21:45.061" v="1264" actId="20577"/>
          <ac:spMkLst>
            <pc:docMk/>
            <pc:sldMk cId="9676968" sldId="4238"/>
            <ac:spMk id="3" creationId="{6EE5D3A4-56AE-5BA9-97C5-7A3D928FF4F3}"/>
          </ac:spMkLst>
        </pc:spChg>
      </pc:sld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01:40.904" v="2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2712255353" sldId="2147483931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2712255353" sldId="2147483931"/>
            <pc:sldLayoutMk cId="208986060" sldId="2147483932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2712255353" sldId="2147483931"/>
            <pc:sldLayoutMk cId="148706999" sldId="2147483933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4073686672" sldId="2147483934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4073686672" sldId="2147483934"/>
            <pc:sldLayoutMk cId="1899450378" sldId="2147483935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01:40.904" v="2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21:50.461" v="300" actId="47"/>
        <pc:sldMasterMkLst>
          <pc:docMk/>
          <pc:sldMasterMk cId="2222202616" sldId="2147483943"/>
        </pc:sldMasterMkLst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3870074433" sldId="2147483944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049263750" sldId="2147483945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60356668" sldId="2147483946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907251534" sldId="2147483947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3730900667" sldId="2147483948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384116603" sldId="2147483949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1447503681" sldId="2147483950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4140718725" sldId="2147483951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35297966" sldId="2147483952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043189124" sldId="2147483953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3476477786" sldId="2147483954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455885860" sldId="2147483955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3691394731" sldId="2147483956"/>
          </pc:sldLayoutMkLst>
        </pc:sldLayoutChg>
        <pc:sldLayoutChg chg="del">
          <pc:chgData name="Ulisses Lima Messias" userId="8f637c0ec9cdd908" providerId="LiveId" clId="{E9CA8EA6-C6D7-49D4-81E7-00B57FA4F827}" dt="2022-11-26T11:21:50.461" v="300" actId="47"/>
          <pc:sldLayoutMkLst>
            <pc:docMk/>
            <pc:sldMasterMk cId="2222202616" sldId="2147483943"/>
            <pc:sldLayoutMk cId="2134018322" sldId="2147483957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01:40.904" v="2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01:40.904" v="2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1552377188" sldId="2147483955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552377188" sldId="2147483955"/>
            <pc:sldLayoutMk cId="676296200" sldId="2147483956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552377188" sldId="2147483955"/>
            <pc:sldLayoutMk cId="2861731845" sldId="2147483957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22:05.691" v="304" actId="47"/>
        <pc:sldMasterMkLst>
          <pc:docMk/>
          <pc:sldMasterMk cId="1393501719" sldId="2147483958"/>
        </pc:sldMasterMkLst>
        <pc:sldLayoutChg chg="del">
          <pc:chgData name="Ulisses Lima Messias" userId="8f637c0ec9cdd908" providerId="LiveId" clId="{E9CA8EA6-C6D7-49D4-81E7-00B57FA4F827}" dt="2022-11-26T11:22:05.691" v="304" actId="47"/>
          <pc:sldLayoutMkLst>
            <pc:docMk/>
            <pc:sldMasterMk cId="1393501719" sldId="2147483958"/>
            <pc:sldLayoutMk cId="3323638626" sldId="2147483959"/>
          </pc:sldLayoutMkLst>
        </pc:sldLayoutChg>
        <pc:sldLayoutChg chg="del">
          <pc:chgData name="Ulisses Lima Messias" userId="8f637c0ec9cdd908" providerId="LiveId" clId="{E9CA8EA6-C6D7-49D4-81E7-00B57FA4F827}" dt="2022-11-26T11:22:05.691" v="304" actId="47"/>
          <pc:sldLayoutMkLst>
            <pc:docMk/>
            <pc:sldMasterMk cId="1393501719" sldId="2147483958"/>
            <pc:sldLayoutMk cId="3031185174" sldId="2147483960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01:40.904" v="2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E9CA8EA6-C6D7-49D4-81E7-00B57FA4F827}" dt="2022-11-26T11:01:40.904" v="2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21:54.760" v="302" actId="47"/>
        <pc:sldMasterMkLst>
          <pc:docMk/>
          <pc:sldMasterMk cId="3788683078" sldId="2147483961"/>
        </pc:sldMasterMkLst>
        <pc:sldLayoutChg chg="del">
          <pc:chgData name="Ulisses Lima Messias" userId="8f637c0ec9cdd908" providerId="LiveId" clId="{E9CA8EA6-C6D7-49D4-81E7-00B57FA4F827}" dt="2022-11-26T11:21:54.760" v="302" actId="47"/>
          <pc:sldLayoutMkLst>
            <pc:docMk/>
            <pc:sldMasterMk cId="3788683078" sldId="2147483961"/>
            <pc:sldLayoutMk cId="3855349587" sldId="2147483962"/>
          </pc:sldLayoutMkLst>
        </pc:sldLayoutChg>
        <pc:sldLayoutChg chg="del">
          <pc:chgData name="Ulisses Lima Messias" userId="8f637c0ec9cdd908" providerId="LiveId" clId="{E9CA8EA6-C6D7-49D4-81E7-00B57FA4F827}" dt="2022-11-26T11:21:54.760" v="302" actId="47"/>
          <pc:sldLayoutMkLst>
            <pc:docMk/>
            <pc:sldMasterMk cId="3788683078" sldId="2147483961"/>
            <pc:sldLayoutMk cId="427665842" sldId="2147483963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22:04.527" v="303" actId="47"/>
        <pc:sldMasterMkLst>
          <pc:docMk/>
          <pc:sldMasterMk cId="3064567711" sldId="2147483964"/>
        </pc:sldMasterMkLst>
        <pc:sldLayoutChg chg="del">
          <pc:chgData name="Ulisses Lima Messias" userId="8f637c0ec9cdd908" providerId="LiveId" clId="{E9CA8EA6-C6D7-49D4-81E7-00B57FA4F827}" dt="2022-11-26T11:22:04.527" v="303" actId="47"/>
          <pc:sldLayoutMkLst>
            <pc:docMk/>
            <pc:sldMasterMk cId="3064567711" sldId="2147483964"/>
            <pc:sldLayoutMk cId="1218465141" sldId="2147483965"/>
          </pc:sldLayoutMkLst>
        </pc:sldLayoutChg>
      </pc:sldMasterChg>
      <pc:sldMasterChg chg="add del addSldLayout delSldLayout">
        <pc:chgData name="Ulisses Lima Messias" userId="8f637c0ec9cdd908" providerId="LiveId" clId="{E9CA8EA6-C6D7-49D4-81E7-00B57FA4F827}" dt="2022-11-26T11:03:04.070" v="44" actId="47"/>
        <pc:sldMasterMkLst>
          <pc:docMk/>
          <pc:sldMasterMk cId="3196344434" sldId="2147483965"/>
        </pc:sldMasterMkLst>
        <pc:sldLayoutChg chg="add del">
          <pc:chgData name="Ulisses Lima Messias" userId="8f637c0ec9cdd908" providerId="LiveId" clId="{E9CA8EA6-C6D7-49D4-81E7-00B57FA4F827}" dt="2022-11-26T11:03:04.070" v="44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22:09.056" v="305" actId="47"/>
        <pc:sldMasterMkLst>
          <pc:docMk/>
          <pc:sldMasterMk cId="2028329398" sldId="2147483966"/>
        </pc:sldMasterMkLst>
        <pc:sldLayoutChg chg="del">
          <pc:chgData name="Ulisses Lima Messias" userId="8f637c0ec9cdd908" providerId="LiveId" clId="{E9CA8EA6-C6D7-49D4-81E7-00B57FA4F827}" dt="2022-11-26T11:22:09.056" v="305" actId="47"/>
          <pc:sldLayoutMkLst>
            <pc:docMk/>
            <pc:sldMasterMk cId="2028329398" sldId="2147483966"/>
            <pc:sldLayoutMk cId="2686368563" sldId="2147483967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1744998960" sldId="2147483967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44998960" sldId="2147483967"/>
            <pc:sldLayoutMk cId="3771852918" sldId="214748396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44998960" sldId="2147483967"/>
            <pc:sldLayoutMk cId="1633013001" sldId="2147483969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37:37.689" v="672" actId="47"/>
        <pc:sldMasterMkLst>
          <pc:docMk/>
          <pc:sldMasterMk cId="179885671" sldId="2147483968"/>
        </pc:sldMasterMkLst>
        <pc:sldLayoutChg chg="del">
          <pc:chgData name="Ulisses Lima Messias" userId="8f637c0ec9cdd908" providerId="LiveId" clId="{E9CA8EA6-C6D7-49D4-81E7-00B57FA4F827}" dt="2022-11-26T11:37:37.689" v="672" actId="47"/>
          <pc:sldLayoutMkLst>
            <pc:docMk/>
            <pc:sldMasterMk cId="179885671" sldId="2147483968"/>
            <pc:sldLayoutMk cId="519945095" sldId="2147483969"/>
          </pc:sldLayoutMkLst>
        </pc:sldLayoutChg>
        <pc:sldLayoutChg chg="del">
          <pc:chgData name="Ulisses Lima Messias" userId="8f637c0ec9cdd908" providerId="LiveId" clId="{E9CA8EA6-C6D7-49D4-81E7-00B57FA4F827}" dt="2022-11-26T11:37:37.689" v="672" actId="47"/>
          <pc:sldLayoutMkLst>
            <pc:docMk/>
            <pc:sldMasterMk cId="179885671" sldId="2147483968"/>
            <pc:sldLayoutMk cId="1000978229" sldId="2147483970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1417284801" sldId="2147483970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417284801" sldId="2147483970"/>
            <pc:sldLayoutMk cId="552396737" sldId="2147483971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624837235" sldId="2147483974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624837235" sldId="2147483974"/>
            <pc:sldLayoutMk cId="4124785166" sldId="214748397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624837235" sldId="2147483974"/>
            <pc:sldLayoutMk cId="3628158701" sldId="2147483976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add del addSldLayout delSldLayout">
        <pc:chgData name="Ulisses Lima Messias" userId="8f637c0ec9cdd908" providerId="LiveId" clId="{E9CA8EA6-C6D7-49D4-81E7-00B57FA4F827}" dt="2022-11-26T11:03:04.070" v="44" actId="47"/>
        <pc:sldMasterMkLst>
          <pc:docMk/>
          <pc:sldMasterMk cId="1404147897" sldId="2147483979"/>
        </pc:sldMasterMkLst>
        <pc:sldLayoutChg chg="add del">
          <pc:chgData name="Ulisses Lima Messias" userId="8f637c0ec9cdd908" providerId="LiveId" clId="{E9CA8EA6-C6D7-49D4-81E7-00B57FA4F827}" dt="2022-11-26T11:03:04.070" v="44" actId="47"/>
          <pc:sldLayoutMkLst>
            <pc:docMk/>
            <pc:sldMasterMk cId="1404147897" sldId="2147483979"/>
            <pc:sldLayoutMk cId="3970084191" sldId="2147483980"/>
          </pc:sldLayoutMkLst>
        </pc:sldLayoutChg>
        <pc:sldLayoutChg chg="add del">
          <pc:chgData name="Ulisses Lima Messias" userId="8f637c0ec9cdd908" providerId="LiveId" clId="{E9CA8EA6-C6D7-49D4-81E7-00B57FA4F827}" dt="2022-11-26T11:03:04.070" v="44" actId="47"/>
          <pc:sldLayoutMkLst>
            <pc:docMk/>
            <pc:sldMasterMk cId="1404147897" sldId="2147483979"/>
            <pc:sldLayoutMk cId="774654520" sldId="2147483981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  <pc:sldMasterChg chg="del delSldLayout">
        <pc:chgData name="Ulisses Lima Messias" userId="8f637c0ec9cdd908" providerId="LiveId" clId="{E9CA8EA6-C6D7-49D4-81E7-00B57FA4F827}" dt="2022-11-26T11:15:56.277" v="239" actId="47"/>
        <pc:sldMasterMkLst>
          <pc:docMk/>
          <pc:sldMasterMk cId="1781276352" sldId="2147483987"/>
        </pc:sldMasterMkLst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2339739679" sldId="214748398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1072694171" sldId="2147483989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2180119697" sldId="2147483990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67034681" sldId="2147483991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1282230563" sldId="2147483992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2213584365" sldId="2147483993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2105384865" sldId="2147483994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3154559907" sldId="2147483995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3313058810" sldId="2147483996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3482935790" sldId="2147483997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3808066878" sldId="2147483998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166799904" sldId="2147483999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3546538195" sldId="2147484000"/>
          </pc:sldLayoutMkLst>
        </pc:sldLayoutChg>
        <pc:sldLayoutChg chg="del">
          <pc:chgData name="Ulisses Lima Messias" userId="8f637c0ec9cdd908" providerId="LiveId" clId="{E9CA8EA6-C6D7-49D4-81E7-00B57FA4F827}" dt="2022-11-26T11:15:56.277" v="239" actId="47"/>
          <pc:sldLayoutMkLst>
            <pc:docMk/>
            <pc:sldMasterMk cId="1781276352" sldId="2147483987"/>
            <pc:sldLayoutMk cId="1884185552" sldId="2147484001"/>
          </pc:sldLayoutMkLst>
        </pc:sldLayoutChg>
      </pc:sldMasterChg>
    </pc:docChg>
  </pc:docChgLst>
  <pc:docChgLst>
    <pc:chgData name="Ulisses Lima Messias" userId="8f637c0ec9cdd908" providerId="LiveId" clId="{A23DD434-4F85-4B98-B916-BDB3E54DF659}"/>
    <pc:docChg chg="undo custSel addSld delSld modSld sldOrd delMainMaster">
      <pc:chgData name="Ulisses Lima Messias" userId="8f637c0ec9cdd908" providerId="LiveId" clId="{A23DD434-4F85-4B98-B916-BDB3E54DF659}" dt="2023-03-16T17:26:38.284" v="546"/>
      <pc:docMkLst>
        <pc:docMk/>
      </pc:docMkLst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790049269" sldId="363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790049269" sldId="363"/>
            <ac:picMk id="5" creationId="{AD1A76B3-C6A8-A603-2093-4CEA24073DF2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4264573077" sldId="408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4264573077" sldId="408"/>
            <ac:picMk id="12" creationId="{E48FEA54-1EBE-7A81-B0D1-21ECC2C4EA5D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178893578" sldId="423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178893578" sldId="423"/>
            <ac:picMk id="6" creationId="{2A908E5D-4EEA-5169-5779-5E9FF3639D28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286119018" sldId="1182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286119018" sldId="1182"/>
            <ac:picMk id="10" creationId="{F129A189-6242-2946-1CDF-1F682DB425E2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421848858" sldId="1191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421848858" sldId="1191"/>
            <ac:picMk id="8" creationId="{AE090352-D647-0FD7-DF2B-6CBD53F7F3C9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017219257" sldId="1195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017219257" sldId="1195"/>
            <ac:picMk id="6" creationId="{333D6013-8062-F590-7D69-25661D0264A3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24765811" sldId="1199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24765811" sldId="1199"/>
            <ac:picMk id="5" creationId="{47B1873B-33B0-BFE8-FE26-B34526DD8BDC}"/>
          </ac:picMkLst>
        </pc:picChg>
      </pc:sldChg>
      <pc:sldChg chg="del">
        <pc:chgData name="Ulisses Lima Messias" userId="8f637c0ec9cdd908" providerId="LiveId" clId="{A23DD434-4F85-4B98-B916-BDB3E54DF659}" dt="2023-03-16T09:45:57.032" v="225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A23DD434-4F85-4B98-B916-BDB3E54DF659}" dt="2023-03-16T09:45:58.856" v="226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A23DD434-4F85-4B98-B916-BDB3E54DF659}" dt="2023-03-16T09:45:59.393" v="227" actId="47"/>
        <pc:sldMkLst>
          <pc:docMk/>
          <pc:sldMk cId="295078789" sldId="1230"/>
        </pc:sldMkLst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917341673" sldId="1242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917341673" sldId="1242"/>
            <ac:picMk id="7" creationId="{B35267FD-3D26-230A-4248-4A44FEA65F6D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866966404" sldId="1244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866966404" sldId="1244"/>
            <ac:picMk id="6" creationId="{0D12B7DF-0940-2224-6AC0-38DE2208631F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889424786" sldId="1245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889424786" sldId="1245"/>
            <ac:picMk id="6" creationId="{105CC481-1AC6-8D61-165B-CBCA943417B8}"/>
          </ac:picMkLst>
        </pc:picChg>
      </pc:sldChg>
      <pc:sldChg chg="del">
        <pc:chgData name="Ulisses Lima Messias" userId="8f637c0ec9cdd908" providerId="LiveId" clId="{A23DD434-4F85-4B98-B916-BDB3E54DF659}" dt="2023-03-16T09:45:59.778" v="228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A23DD434-4F85-4B98-B916-BDB3E54DF659}" dt="2023-03-16T09:49:16.316" v="244" actId="47"/>
        <pc:sldMkLst>
          <pc:docMk/>
          <pc:sldMk cId="3927543541" sldId="1258"/>
        </pc:sldMkLst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746613378" sldId="1267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746613378" sldId="1267"/>
            <ac:picMk id="13" creationId="{583DF74B-2A1F-4F28-1CFC-F81F69107733}"/>
          </ac:picMkLst>
        </pc:picChg>
      </pc:sldChg>
      <pc:sldChg chg="del">
        <pc:chgData name="Ulisses Lima Messias" userId="8f637c0ec9cdd908" providerId="LiveId" clId="{A23DD434-4F85-4B98-B916-BDB3E54DF659}" dt="2023-03-16T09:53:52.945" v="299" actId="47"/>
        <pc:sldMkLst>
          <pc:docMk/>
          <pc:sldMk cId="3825997348" sldId="1728"/>
        </pc:sldMkLst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349632572" sldId="1737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349632572" sldId="1737"/>
            <ac:picMk id="11" creationId="{18AD1B33-5A1B-2945-F76C-F65C43E4E851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2534805672" sldId="1738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534805672" sldId="1738"/>
            <ac:picMk id="17" creationId="{AA2592D3-6D75-3ED4-5D49-3619797CFE60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764943920" sldId="1744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764943920" sldId="1744"/>
            <ac:picMk id="8" creationId="{85CAD7A8-D8F4-EBC7-893F-1205D283DBE6}"/>
          </ac:picMkLst>
        </pc:picChg>
      </pc:sldChg>
      <pc:sldChg chg="del">
        <pc:chgData name="Ulisses Lima Messias" userId="8f637c0ec9cdd908" providerId="LiveId" clId="{A23DD434-4F85-4B98-B916-BDB3E54DF659}" dt="2023-03-16T09:53:42.061" v="294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A23DD434-4F85-4B98-B916-BDB3E54DF659}" dt="2023-03-16T09:53:42.929" v="295" actId="47"/>
        <pc:sldMkLst>
          <pc:docMk/>
          <pc:sldMk cId="270258306" sldId="3325"/>
        </pc:sldMkLst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214639790" sldId="3331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214639790" sldId="3331"/>
            <ac:picMk id="31" creationId="{4C3A1184-8B86-AFFF-8F48-7E8BB2C81912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4180017509" sldId="3342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4180017509" sldId="3342"/>
            <ac:picMk id="37" creationId="{5606FD3A-1764-86F9-98EE-09C714C9D352}"/>
          </ac:picMkLst>
        </pc:picChg>
      </pc:sldChg>
      <pc:sldChg chg="del">
        <pc:chgData name="Ulisses Lima Messias" userId="8f637c0ec9cdd908" providerId="LiveId" clId="{A23DD434-4F85-4B98-B916-BDB3E54DF659}" dt="2023-03-16T09:53:45.873" v="298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A23DD434-4F85-4B98-B916-BDB3E54DF659}" dt="2023-03-16T09:53:43.444" v="296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A23DD434-4F85-4B98-B916-BDB3E54DF659}" dt="2023-03-16T09:53:44.160" v="297" actId="47"/>
        <pc:sldMkLst>
          <pc:docMk/>
          <pc:sldMk cId="19352474" sldId="3422"/>
        </pc:sldMkLst>
      </pc:sldChg>
      <pc:sldChg chg="addSp delSp modSp add mod">
        <pc:chgData name="Ulisses Lima Messias" userId="8f637c0ec9cdd908" providerId="LiveId" clId="{A23DD434-4F85-4B98-B916-BDB3E54DF659}" dt="2023-03-16T17:26:38.284" v="546"/>
        <pc:sldMkLst>
          <pc:docMk/>
          <pc:sldMk cId="2831698426" sldId="4154"/>
        </pc:sldMkLst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2" creationId="{CDC02B0E-5FD3-43FA-ADE6-6AB8071E3E1D}"/>
          </ac:spMkLst>
        </pc:spChg>
        <pc:spChg chg="add mod">
          <ac:chgData name="Ulisses Lima Messias" userId="8f637c0ec9cdd908" providerId="LiveId" clId="{A23DD434-4F85-4B98-B916-BDB3E54DF659}" dt="2023-03-16T10:07:04.555" v="459" actId="1076"/>
          <ac:spMkLst>
            <pc:docMk/>
            <pc:sldMk cId="2831698426" sldId="4154"/>
            <ac:spMk id="2" creationId="{D3D44B6D-AD85-F63A-7188-1AAEDC311F5E}"/>
          </ac:spMkLst>
        </pc:spChg>
        <pc:spChg chg="add mod">
          <ac:chgData name="Ulisses Lima Messias" userId="8f637c0ec9cdd908" providerId="LiveId" clId="{A23DD434-4F85-4B98-B916-BDB3E54DF659}" dt="2023-03-16T10:02:43.833" v="416" actId="1076"/>
          <ac:spMkLst>
            <pc:docMk/>
            <pc:sldMk cId="2831698426" sldId="4154"/>
            <ac:spMk id="3" creationId="{0F83EF22-E4B8-67AB-B745-1AB6D70DAEB9}"/>
          </ac:spMkLst>
        </pc:spChg>
        <pc:spChg chg="mod">
          <ac:chgData name="Ulisses Lima Messias" userId="8f637c0ec9cdd908" providerId="LiveId" clId="{A23DD434-4F85-4B98-B916-BDB3E54DF659}" dt="2023-03-16T09:31:30.684" v="68" actId="1076"/>
          <ac:spMkLst>
            <pc:docMk/>
            <pc:sldMk cId="2831698426" sldId="4154"/>
            <ac:spMk id="39" creationId="{727DCC79-DB3C-438D-AF30-F7943F61BEF8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55" creationId="{41DA4E05-A67B-4581-B0BB-854C882B8466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56" creationId="{C7FC0176-CB19-407B-A85F-90C4CF8B6478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57" creationId="{C361CDA6-A91F-4EB6-A345-77A544D3C7DA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58" creationId="{3E59B3B3-7DDC-410F-9C45-A9D4478DF6C8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59" creationId="{FEA98496-7254-4163-B450-66ECBAAB99FB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60" creationId="{8EEAA5FB-24A2-4301-A96A-9D134B1E40E4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61" creationId="{E74B1020-EC2B-4FDE-BA33-872B8E097248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62" creationId="{51B903DB-FFC4-4ED8-868C-A838898EA7C4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63" creationId="{73486943-7C05-4DB7-AC0E-2949937EB7FC}"/>
          </ac:spMkLst>
        </pc:spChg>
        <pc:spChg chg="del">
          <ac:chgData name="Ulisses Lima Messias" userId="8f637c0ec9cdd908" providerId="LiveId" clId="{A23DD434-4F85-4B98-B916-BDB3E54DF659}" dt="2023-03-16T09:31:28.515" v="66" actId="478"/>
          <ac:spMkLst>
            <pc:docMk/>
            <pc:sldMk cId="2831698426" sldId="4154"/>
            <ac:spMk id="164" creationId="{49EA5788-07CB-4337-B24F-A536C7940477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65" creationId="{E7ADC4F6-5E90-4434-8D28-B1820BB134D0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66" creationId="{743BA2D2-5EA6-43BF-938E-515A3B956781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67" creationId="{55593B2C-D9A9-494F-97A4-CB323D43FE9F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88" creationId="{36D01B34-63FD-4176-A87B-A076074F5ED8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89" creationId="{0E9EDD8E-8F91-49D1-8348-895FA82B810D}"/>
          </ac:spMkLst>
        </pc:spChg>
        <pc:spChg chg="del">
          <ac:chgData name="Ulisses Lima Messias" userId="8f637c0ec9cdd908" providerId="LiveId" clId="{A23DD434-4F85-4B98-B916-BDB3E54DF659}" dt="2023-03-16T09:54:30.177" v="300" actId="478"/>
          <ac:spMkLst>
            <pc:docMk/>
            <pc:sldMk cId="2831698426" sldId="4154"/>
            <ac:spMk id="190" creationId="{8542D8D5-478E-4E86-8BB9-C863F478FFC7}"/>
          </ac:spMkLst>
        </pc:spChg>
        <pc:grpChg chg="del">
          <ac:chgData name="Ulisses Lima Messias" userId="8f637c0ec9cdd908" providerId="LiveId" clId="{A23DD434-4F85-4B98-B916-BDB3E54DF659}" dt="2023-03-16T09:54:30.177" v="300" actId="478"/>
          <ac:grpSpMkLst>
            <pc:docMk/>
            <pc:sldMk cId="2831698426" sldId="4154"/>
            <ac:grpSpMk id="169" creationId="{4AC9E48C-B731-4A90-B279-F1AE0EB2FC12}"/>
          </ac:grpSpMkLst>
        </pc:grpChg>
        <pc:grpChg chg="del">
          <ac:chgData name="Ulisses Lima Messias" userId="8f637c0ec9cdd908" providerId="LiveId" clId="{A23DD434-4F85-4B98-B916-BDB3E54DF659}" dt="2023-03-16T09:54:30.177" v="300" actId="478"/>
          <ac:grpSpMkLst>
            <pc:docMk/>
            <pc:sldMk cId="2831698426" sldId="4154"/>
            <ac:grpSpMk id="172" creationId="{D861872E-4AF5-44B9-AF3B-9ABAA99B830C}"/>
          </ac:grpSpMkLst>
        </pc:grpChg>
        <pc:grpChg chg="del">
          <ac:chgData name="Ulisses Lima Messias" userId="8f637c0ec9cdd908" providerId="LiveId" clId="{A23DD434-4F85-4B98-B916-BDB3E54DF659}" dt="2023-03-16T09:54:30.177" v="300" actId="478"/>
          <ac:grpSpMkLst>
            <pc:docMk/>
            <pc:sldMk cId="2831698426" sldId="4154"/>
            <ac:grpSpMk id="175" creationId="{05AF3799-F8BD-4A94-A8B1-FFF2ED61F827}"/>
          </ac:grpSpMkLst>
        </pc:grpChg>
        <pc:grpChg chg="del">
          <ac:chgData name="Ulisses Lima Messias" userId="8f637c0ec9cdd908" providerId="LiveId" clId="{A23DD434-4F85-4B98-B916-BDB3E54DF659}" dt="2023-03-16T09:54:30.177" v="300" actId="478"/>
          <ac:grpSpMkLst>
            <pc:docMk/>
            <pc:sldMk cId="2831698426" sldId="4154"/>
            <ac:grpSpMk id="178" creationId="{AAB3E68E-9F6E-4F76-8A57-6B830D33F487}"/>
          </ac:grpSpMkLst>
        </pc:grpChg>
        <pc:picChg chg="add mod">
          <ac:chgData name="Ulisses Lima Messias" userId="8f637c0ec9cdd908" providerId="LiveId" clId="{A23DD434-4F85-4B98-B916-BDB3E54DF659}" dt="2023-03-16T10:07:18.785" v="463" actId="1076"/>
          <ac:picMkLst>
            <pc:docMk/>
            <pc:sldMk cId="2831698426" sldId="4154"/>
            <ac:picMk id="4" creationId="{4078D01A-C389-38EA-5A2B-1365ADF4A762}"/>
          </ac:picMkLst>
        </pc:picChg>
        <pc:picChg chg="mod">
          <ac:chgData name="Ulisses Lima Messias" userId="8f637c0ec9cdd908" providerId="LiveId" clId="{A23DD434-4F85-4B98-B916-BDB3E54DF659}" dt="2023-03-16T10:07:12.122" v="460" actId="1076"/>
          <ac:picMkLst>
            <pc:docMk/>
            <pc:sldMk cId="2831698426" sldId="4154"/>
            <ac:picMk id="5" creationId="{8809A5AB-2232-8C8E-3BE1-9D288F2EF40D}"/>
          </ac:picMkLst>
        </pc:picChg>
        <pc:picChg chg="mod">
          <ac:chgData name="Ulisses Lima Messias" userId="8f637c0ec9cdd908" providerId="LiveId" clId="{A23DD434-4F85-4B98-B916-BDB3E54DF659}" dt="2023-03-16T10:07:12.122" v="460" actId="1076"/>
          <ac:picMkLst>
            <pc:docMk/>
            <pc:sldMk cId="2831698426" sldId="4154"/>
            <ac:picMk id="6" creationId="{6E21E7DC-ADF1-3BFC-77A2-D09F5B9605E6}"/>
          </ac:picMkLst>
        </pc:picChg>
        <pc:picChg chg="mod">
          <ac:chgData name="Ulisses Lima Messias" userId="8f637c0ec9cdd908" providerId="LiveId" clId="{A23DD434-4F85-4B98-B916-BDB3E54DF659}" dt="2023-03-16T10:07:12.122" v="460" actId="1076"/>
          <ac:picMkLst>
            <pc:docMk/>
            <pc:sldMk cId="2831698426" sldId="4154"/>
            <ac:picMk id="7" creationId="{FC5944B9-95C9-5D1D-ACE2-F3AEEF02A902}"/>
          </ac:picMkLst>
        </pc:picChg>
        <pc:picChg chg="mod">
          <ac:chgData name="Ulisses Lima Messias" userId="8f637c0ec9cdd908" providerId="LiveId" clId="{A23DD434-4F85-4B98-B916-BDB3E54DF659}" dt="2023-03-16T10:07:12.122" v="460" actId="1076"/>
          <ac:picMkLst>
            <pc:docMk/>
            <pc:sldMk cId="2831698426" sldId="4154"/>
            <ac:picMk id="9" creationId="{392D0DD1-8133-8011-A80B-E169A3724E78}"/>
          </ac:picMkLst>
        </pc:picChg>
        <pc:picChg chg="mod">
          <ac:chgData name="Ulisses Lima Messias" userId="8f637c0ec9cdd908" providerId="LiveId" clId="{A23DD434-4F85-4B98-B916-BDB3E54DF659}" dt="2023-03-16T10:07:33.362" v="464" actId="14100"/>
          <ac:picMkLst>
            <pc:docMk/>
            <pc:sldMk cId="2831698426" sldId="4154"/>
            <ac:picMk id="10" creationId="{E4D8F156-B8C2-A7D3-DC72-4D04C4E030EB}"/>
          </ac:picMkLst>
        </pc:pic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831698426" sldId="4154"/>
            <ac:picMk id="13" creationId="{05E50D11-0F37-882D-90FA-C99911CBCFB9}"/>
          </ac:picMkLst>
        </pc:picChg>
      </pc:sldChg>
      <pc:sldChg chg="del">
        <pc:chgData name="Ulisses Lima Messias" userId="8f637c0ec9cdd908" providerId="LiveId" clId="{A23DD434-4F85-4B98-B916-BDB3E54DF659}" dt="2023-03-16T09:49:09.920" v="242" actId="47"/>
        <pc:sldMkLst>
          <pc:docMk/>
          <pc:sldMk cId="388142478" sldId="4172"/>
        </pc:sldMkLst>
      </pc:sldChg>
      <pc:sldChg chg="del">
        <pc:chgData name="Ulisses Lima Messias" userId="8f637c0ec9cdd908" providerId="LiveId" clId="{A23DD434-4F85-4B98-B916-BDB3E54DF659}" dt="2023-03-16T09:49:12.639" v="243" actId="47"/>
        <pc:sldMkLst>
          <pc:docMk/>
          <pc:sldMk cId="4052744566" sldId="4173"/>
        </pc:sldMkLst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088006002" sldId="4220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088006002" sldId="4220"/>
            <ac:picMk id="10" creationId="{885C92FA-F1BE-F008-3688-E8EB8AF037C6}"/>
          </ac:picMkLst>
        </pc:picChg>
      </pc:sldChg>
      <pc:sldChg chg="addSp modSp ord">
        <pc:chgData name="Ulisses Lima Messias" userId="8f637c0ec9cdd908" providerId="LiveId" clId="{A23DD434-4F85-4B98-B916-BDB3E54DF659}" dt="2023-03-16T17:26:38.284" v="546"/>
        <pc:sldMkLst>
          <pc:docMk/>
          <pc:sldMk cId="3862511446" sldId="4222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862511446" sldId="4222"/>
            <ac:picMk id="5" creationId="{A0637113-1713-559B-B325-C860522EC05A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342026982" sldId="4226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342026982" sldId="4226"/>
            <ac:picMk id="12" creationId="{119358D9-1DED-DAC9-E1BB-BCB2B4FB3BD6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1659564517" sldId="4227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659564517" sldId="4227"/>
            <ac:picMk id="22" creationId="{0B986C24-DA8F-B7B9-94CE-2FA84E2AEF9F}"/>
          </ac:picMkLst>
        </pc:picChg>
      </pc:sldChg>
      <pc:sldChg chg="addSp delSp modSp mod">
        <pc:chgData name="Ulisses Lima Messias" userId="8f637c0ec9cdd908" providerId="LiveId" clId="{A23DD434-4F85-4B98-B916-BDB3E54DF659}" dt="2023-03-16T17:26:38.284" v="546"/>
        <pc:sldMkLst>
          <pc:docMk/>
          <pc:sldMk cId="3325770797" sldId="4230"/>
        </pc:sldMkLst>
        <pc:spChg chg="mod">
          <ac:chgData name="Ulisses Lima Messias" userId="8f637c0ec9cdd908" providerId="LiveId" clId="{A23DD434-4F85-4B98-B916-BDB3E54DF659}" dt="2023-03-16T09:52:31.891" v="275" actId="207"/>
          <ac:spMkLst>
            <pc:docMk/>
            <pc:sldMk cId="3325770797" sldId="4230"/>
            <ac:spMk id="2" creationId="{1A6990B1-E713-8D91-085D-12401742BEFB}"/>
          </ac:spMkLst>
        </pc:spChg>
        <pc:spChg chg="mod">
          <ac:chgData name="Ulisses Lima Messias" userId="8f637c0ec9cdd908" providerId="LiveId" clId="{A23DD434-4F85-4B98-B916-BDB3E54DF659}" dt="2023-03-16T09:52:22.603" v="274" actId="207"/>
          <ac:spMkLst>
            <pc:docMk/>
            <pc:sldMk cId="3325770797" sldId="4230"/>
            <ac:spMk id="4" creationId="{76589886-2A44-C3CD-1BE9-47C9A08BE3F6}"/>
          </ac:spMkLst>
        </pc:spChg>
        <pc:spChg chg="del">
          <ac:chgData name="Ulisses Lima Messias" userId="8f637c0ec9cdd908" providerId="LiveId" clId="{A23DD434-4F85-4B98-B916-BDB3E54DF659}" dt="2023-03-16T09:50:59.143" v="250" actId="26606"/>
          <ac:spMkLst>
            <pc:docMk/>
            <pc:sldMk cId="3325770797" sldId="4230"/>
            <ac:spMk id="5" creationId="{E74AFFF9-D99A-688D-0250-9E9EE8B06DC9}"/>
          </ac:spMkLst>
        </pc:spChg>
        <pc:graphicFrameChg chg="add">
          <ac:chgData name="Ulisses Lima Messias" userId="8f637c0ec9cdd908" providerId="LiveId" clId="{A23DD434-4F85-4B98-B916-BDB3E54DF659}" dt="2023-03-16T09:50:59.143" v="250" actId="26606"/>
          <ac:graphicFrameMkLst>
            <pc:docMk/>
            <pc:sldMk cId="3325770797" sldId="4230"/>
            <ac:graphicFrameMk id="12" creationId="{80A76281-4346-529C-5253-1B7DB7F551BD}"/>
          </ac:graphicFrameMkLst>
        </pc:graphicFrameChg>
        <pc:picChg chg="mod">
          <ac:chgData name="Ulisses Lima Messias" userId="8f637c0ec9cdd908" providerId="LiveId" clId="{A23DD434-4F85-4B98-B916-BDB3E54DF659}" dt="2023-03-16T09:51:09.698" v="251" actId="27614"/>
          <ac:picMkLst>
            <pc:docMk/>
            <pc:sldMk cId="3325770797" sldId="4230"/>
            <ac:picMk id="9" creationId="{28A94735-C8EC-F965-6CEC-B83A7764E2FC}"/>
          </ac:picMkLst>
        </pc:pic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325770797" sldId="4230"/>
            <ac:picMk id="11" creationId="{44DF0A11-DF99-AEA2-6017-CB38DADDF817}"/>
          </ac:picMkLst>
        </pc:picChg>
      </pc:sldChg>
      <pc:sldChg chg="addSp modSp mod">
        <pc:chgData name="Ulisses Lima Messias" userId="8f637c0ec9cdd908" providerId="LiveId" clId="{A23DD434-4F85-4B98-B916-BDB3E54DF659}" dt="2023-03-16T17:26:38.284" v="546"/>
        <pc:sldMkLst>
          <pc:docMk/>
          <pc:sldMk cId="1753113077" sldId="4231"/>
        </pc:sldMkLst>
        <pc:spChg chg="mod">
          <ac:chgData name="Ulisses Lima Messias" userId="8f637c0ec9cdd908" providerId="LiveId" clId="{A23DD434-4F85-4B98-B916-BDB3E54DF659}" dt="2023-03-16T09:48:45.911" v="241" actId="13926"/>
          <ac:spMkLst>
            <pc:docMk/>
            <pc:sldMk cId="1753113077" sldId="4231"/>
            <ac:spMk id="9" creationId="{07D51DEE-B5B3-30A7-AC5E-B0235ED644E1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753113077" sldId="4231"/>
            <ac:picMk id="10" creationId="{A10E48E3-4D73-3A78-CA79-4C4CD4AA2F29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474001750" sldId="4232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474001750" sldId="4232"/>
            <ac:picMk id="22" creationId="{B41C7ABA-518E-3878-2A17-FDF9838429A0}"/>
          </ac:picMkLst>
        </pc:picChg>
      </pc:sldChg>
      <pc:sldChg chg="addSp modSp mod">
        <pc:chgData name="Ulisses Lima Messias" userId="8f637c0ec9cdd908" providerId="LiveId" clId="{A23DD434-4F85-4B98-B916-BDB3E54DF659}" dt="2023-03-16T17:26:38.284" v="546"/>
        <pc:sldMkLst>
          <pc:docMk/>
          <pc:sldMk cId="2441917854" sldId="4233"/>
        </pc:sldMkLst>
        <pc:spChg chg="mod">
          <ac:chgData name="Ulisses Lima Messias" userId="8f637c0ec9cdd908" providerId="LiveId" clId="{A23DD434-4F85-4B98-B916-BDB3E54DF659}" dt="2023-03-16T09:49:35.465" v="245" actId="13926"/>
          <ac:spMkLst>
            <pc:docMk/>
            <pc:sldMk cId="2441917854" sldId="4233"/>
            <ac:spMk id="2" creationId="{E5D2EB83-0A6F-DA4F-7E96-9D4F2ADD78E1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2441917854" sldId="4233"/>
            <ac:picMk id="9" creationId="{4316D210-6D46-ED7F-C7B3-21DF680ACC65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597408646" sldId="4234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597408646" sldId="4234"/>
            <ac:picMk id="17" creationId="{D25F2215-5B77-C78B-94D5-7F5C7B3C9228}"/>
          </ac:picMkLst>
        </pc:picChg>
      </pc:sldChg>
      <pc:sldChg chg="addSp modSp mod">
        <pc:chgData name="Ulisses Lima Messias" userId="8f637c0ec9cdd908" providerId="LiveId" clId="{A23DD434-4F85-4B98-B916-BDB3E54DF659}" dt="2023-03-16T17:26:38.284" v="546"/>
        <pc:sldMkLst>
          <pc:docMk/>
          <pc:sldMk cId="3181018990" sldId="4235"/>
        </pc:sldMkLst>
        <pc:spChg chg="mod">
          <ac:chgData name="Ulisses Lima Messias" userId="8f637c0ec9cdd908" providerId="LiveId" clId="{A23DD434-4F85-4B98-B916-BDB3E54DF659}" dt="2023-03-16T10:00:35.239" v="311" actId="13926"/>
          <ac:spMkLst>
            <pc:docMk/>
            <pc:sldMk cId="3181018990" sldId="4235"/>
            <ac:spMk id="6" creationId="{D1F8CC93-5D6A-90D2-3DBC-59EA1C3BDB55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181018990" sldId="4235"/>
            <ac:picMk id="7" creationId="{22621C06-61BB-EA9D-D78B-F36CB24CD87D}"/>
          </ac:picMkLst>
        </pc:picChg>
      </pc:sldChg>
      <pc:sldChg chg="addSp modSp">
        <pc:chgData name="Ulisses Lima Messias" userId="8f637c0ec9cdd908" providerId="LiveId" clId="{A23DD434-4F85-4B98-B916-BDB3E54DF659}" dt="2023-03-16T17:26:38.284" v="546"/>
        <pc:sldMkLst>
          <pc:docMk/>
          <pc:sldMk cId="321831111" sldId="4236"/>
        </pc:sldMkLst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21831111" sldId="4236"/>
            <ac:picMk id="17" creationId="{11A934FC-E9D5-708C-47AE-E27A401FC56D}"/>
          </ac:picMkLst>
        </pc:picChg>
      </pc:sldChg>
      <pc:sldChg chg="addSp delSp modSp mod ord">
        <pc:chgData name="Ulisses Lima Messias" userId="8f637c0ec9cdd908" providerId="LiveId" clId="{A23DD434-4F85-4B98-B916-BDB3E54DF659}" dt="2023-03-16T17:26:38.284" v="546"/>
        <pc:sldMkLst>
          <pc:docMk/>
          <pc:sldMk cId="1922058522" sldId="4237"/>
        </pc:sldMkLst>
        <pc:spChg chg="mod">
          <ac:chgData name="Ulisses Lima Messias" userId="8f637c0ec9cdd908" providerId="LiveId" clId="{A23DD434-4F85-4B98-B916-BDB3E54DF659}" dt="2023-03-16T09:53:20.323" v="292" actId="207"/>
          <ac:spMkLst>
            <pc:docMk/>
            <pc:sldMk cId="1922058522" sldId="4237"/>
            <ac:spMk id="2" creationId="{1A6990B1-E713-8D91-085D-12401742BEFB}"/>
          </ac:spMkLst>
        </pc:spChg>
        <pc:spChg chg="mod">
          <ac:chgData name="Ulisses Lima Messias" userId="8f637c0ec9cdd908" providerId="LiveId" clId="{A23DD434-4F85-4B98-B916-BDB3E54DF659}" dt="2023-03-16T10:12:35.581" v="543" actId="20577"/>
          <ac:spMkLst>
            <pc:docMk/>
            <pc:sldMk cId="1922058522" sldId="4237"/>
            <ac:spMk id="3" creationId="{6EE5D3A4-56AE-5BA9-97C5-7A3D928FF4F3}"/>
          </ac:spMkLst>
        </pc:spChg>
        <pc:spChg chg="mod">
          <ac:chgData name="Ulisses Lima Messias" userId="8f637c0ec9cdd908" providerId="LiveId" clId="{A23DD434-4F85-4B98-B916-BDB3E54DF659}" dt="2023-03-16T09:53:16.185" v="291" actId="207"/>
          <ac:spMkLst>
            <pc:docMk/>
            <pc:sldMk cId="1922058522" sldId="4237"/>
            <ac:spMk id="4" creationId="{76589886-2A44-C3CD-1BE9-47C9A08BE3F6}"/>
          </ac:spMkLst>
        </pc:spChg>
        <pc:spChg chg="del">
          <ac:chgData name="Ulisses Lima Messias" userId="8f637c0ec9cdd908" providerId="LiveId" clId="{A23DD434-4F85-4B98-B916-BDB3E54DF659}" dt="2023-03-16T09:50:17.912" v="249" actId="26606"/>
          <ac:spMkLst>
            <pc:docMk/>
            <pc:sldMk cId="1922058522" sldId="4237"/>
            <ac:spMk id="5" creationId="{E74AFFF9-D99A-688D-0250-9E9EE8B06DC9}"/>
          </ac:spMkLst>
        </pc:spChg>
        <pc:spChg chg="add mod">
          <ac:chgData name="Ulisses Lima Messias" userId="8f637c0ec9cdd908" providerId="LiveId" clId="{A23DD434-4F85-4B98-B916-BDB3E54DF659}" dt="2023-03-16T09:48:22.837" v="240"/>
          <ac:spMkLst>
            <pc:docMk/>
            <pc:sldMk cId="1922058522" sldId="4237"/>
            <ac:spMk id="8" creationId="{071E586F-EC83-0BE9-E9F2-7A13EF1A7F66}"/>
          </ac:spMkLst>
        </pc:spChg>
        <pc:spChg chg="del">
          <ac:chgData name="Ulisses Lima Messias" userId="8f637c0ec9cdd908" providerId="LiveId" clId="{A23DD434-4F85-4B98-B916-BDB3E54DF659}" dt="2023-03-16T09:48:03.298" v="236" actId="478"/>
          <ac:spMkLst>
            <pc:docMk/>
            <pc:sldMk cId="1922058522" sldId="4237"/>
            <ac:spMk id="10" creationId="{07D00944-B4CF-D95C-B667-025F154CD76D}"/>
          </ac:spMkLst>
        </pc:spChg>
        <pc:spChg chg="add mod">
          <ac:chgData name="Ulisses Lima Messias" userId="8f637c0ec9cdd908" providerId="LiveId" clId="{A23DD434-4F85-4B98-B916-BDB3E54DF659}" dt="2023-03-16T09:50:00.481" v="248"/>
          <ac:spMkLst>
            <pc:docMk/>
            <pc:sldMk cId="1922058522" sldId="4237"/>
            <ac:spMk id="12" creationId="{FD280BA2-7462-9F0B-7D81-22DA7F240DCF}"/>
          </ac:spMkLst>
        </pc:spChg>
        <pc:graphicFrameChg chg="add del mod">
          <ac:chgData name="Ulisses Lima Messias" userId="8f637c0ec9cdd908" providerId="LiveId" clId="{A23DD434-4F85-4B98-B916-BDB3E54DF659}" dt="2023-03-16T09:47:40.985" v="232"/>
          <ac:graphicFrameMkLst>
            <pc:docMk/>
            <pc:sldMk cId="1922058522" sldId="4237"/>
            <ac:graphicFrameMk id="6" creationId="{F8A90EC5-EB07-6875-3689-55F45261B4A5}"/>
          </ac:graphicFrameMkLst>
        </pc:graphicFrameChg>
        <pc:graphicFrameChg chg="add">
          <ac:chgData name="Ulisses Lima Messias" userId="8f637c0ec9cdd908" providerId="LiveId" clId="{A23DD434-4F85-4B98-B916-BDB3E54DF659}" dt="2023-03-16T09:50:17.912" v="249" actId="26606"/>
          <ac:graphicFrameMkLst>
            <pc:docMk/>
            <pc:sldMk cId="1922058522" sldId="4237"/>
            <ac:graphicFrameMk id="14" creationId="{12056180-94D1-F2C3-769E-0FE3CCDC951D}"/>
          </ac:graphicFrameMkLst>
        </pc:graphicFrameChg>
        <pc:picChg chg="del mod">
          <ac:chgData name="Ulisses Lima Messias" userId="8f637c0ec9cdd908" providerId="LiveId" clId="{A23DD434-4F85-4B98-B916-BDB3E54DF659}" dt="2023-03-16T09:48:12.660" v="238" actId="478"/>
          <ac:picMkLst>
            <pc:docMk/>
            <pc:sldMk cId="1922058522" sldId="4237"/>
            <ac:picMk id="7" creationId="{7FE7D0E1-E253-A7B7-FCCD-0C948AA0F596}"/>
          </ac:picMkLst>
        </pc:pic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922058522" sldId="4237"/>
            <ac:picMk id="8" creationId="{F3D403C3-3286-5F21-0145-C220338D6F50}"/>
          </ac:picMkLst>
        </pc:picChg>
        <pc:picChg chg="del">
          <ac:chgData name="Ulisses Lima Messias" userId="8f637c0ec9cdd908" providerId="LiveId" clId="{A23DD434-4F85-4B98-B916-BDB3E54DF659}" dt="2023-03-16T09:48:01.926" v="235" actId="478"/>
          <ac:picMkLst>
            <pc:docMk/>
            <pc:sldMk cId="1922058522" sldId="4237"/>
            <ac:picMk id="9" creationId="{28A94735-C8EC-F965-6CEC-B83A7764E2FC}"/>
          </ac:picMkLst>
        </pc:picChg>
        <pc:picChg chg="add mod">
          <ac:chgData name="Ulisses Lima Messias" userId="8f637c0ec9cdd908" providerId="LiveId" clId="{A23DD434-4F85-4B98-B916-BDB3E54DF659}" dt="2023-03-16T09:50:00.481" v="248"/>
          <ac:picMkLst>
            <pc:docMk/>
            <pc:sldMk cId="1922058522" sldId="4237"/>
            <ac:picMk id="11" creationId="{74283724-6B07-2F35-D59D-900268FBCA76}"/>
          </ac:picMkLst>
        </pc:picChg>
      </pc:sldChg>
      <pc:sldChg chg="del ord">
        <pc:chgData name="Ulisses Lima Messias" userId="8f637c0ec9cdd908" providerId="LiveId" clId="{A23DD434-4F85-4B98-B916-BDB3E54DF659}" dt="2023-03-16T09:53:38.024" v="293" actId="47"/>
        <pc:sldMkLst>
          <pc:docMk/>
          <pc:sldMk cId="9676968" sldId="4238"/>
        </pc:sldMkLst>
      </pc:sldChg>
      <pc:sldChg chg="addSp modSp add mod">
        <pc:chgData name="Ulisses Lima Messias" userId="8f637c0ec9cdd908" providerId="LiveId" clId="{A23DD434-4F85-4B98-B916-BDB3E54DF659}" dt="2023-03-16T17:26:38.284" v="546"/>
        <pc:sldMkLst>
          <pc:docMk/>
          <pc:sldMk cId="866948042" sldId="4239"/>
        </pc:sldMkLst>
        <pc:spChg chg="mod">
          <ac:chgData name="Ulisses Lima Messias" userId="8f637c0ec9cdd908" providerId="LiveId" clId="{A23DD434-4F85-4B98-B916-BDB3E54DF659}" dt="2023-03-16T09:31:10.458" v="43" actId="20577"/>
          <ac:spMkLst>
            <pc:docMk/>
            <pc:sldMk cId="866948042" sldId="4239"/>
            <ac:spMk id="2" creationId="{92016E7C-E395-4580-BCFF-F73CF55A3D9A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866948042" sldId="4239"/>
            <ac:picMk id="5" creationId="{6FBAB3A7-0FBA-BBC9-9CBA-503CF9DDFFFA}"/>
          </ac:picMkLst>
        </pc:picChg>
      </pc:sldChg>
      <pc:sldChg chg="addSp modSp add mod ord">
        <pc:chgData name="Ulisses Lima Messias" userId="8f637c0ec9cdd908" providerId="LiveId" clId="{A23DD434-4F85-4B98-B916-BDB3E54DF659}" dt="2023-03-16T17:26:38.284" v="546"/>
        <pc:sldMkLst>
          <pc:docMk/>
          <pc:sldMk cId="3856250284" sldId="4240"/>
        </pc:sldMkLst>
        <pc:spChg chg="mod">
          <ac:chgData name="Ulisses Lima Messias" userId="8f637c0ec9cdd908" providerId="LiveId" clId="{A23DD434-4F85-4B98-B916-BDB3E54DF659}" dt="2023-03-16T09:40:28.281" v="222" actId="13926"/>
          <ac:spMkLst>
            <pc:docMk/>
            <pc:sldMk cId="3856250284" sldId="4240"/>
            <ac:spMk id="5" creationId="{AE241C44-C995-40D2-943D-709D42CC0D70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856250284" sldId="4240"/>
            <ac:picMk id="9" creationId="{EBFE067D-5787-2CD6-DA2D-07CF43DC5F62}"/>
          </ac:picMkLst>
        </pc:picChg>
      </pc:sldChg>
      <pc:sldChg chg="addSp modSp add mod ord">
        <pc:chgData name="Ulisses Lima Messias" userId="8f637c0ec9cdd908" providerId="LiveId" clId="{A23DD434-4F85-4B98-B916-BDB3E54DF659}" dt="2023-03-16T17:26:38.284" v="546"/>
        <pc:sldMkLst>
          <pc:docMk/>
          <pc:sldMk cId="1851834121" sldId="4241"/>
        </pc:sldMkLst>
        <pc:spChg chg="add mod">
          <ac:chgData name="Ulisses Lima Messias" userId="8f637c0ec9cdd908" providerId="LiveId" clId="{A23DD434-4F85-4B98-B916-BDB3E54DF659}" dt="2023-03-16T10:02:19.716" v="412" actId="1076"/>
          <ac:spMkLst>
            <pc:docMk/>
            <pc:sldMk cId="1851834121" sldId="4241"/>
            <ac:spMk id="2" creationId="{DBF67A2C-60E5-AFB0-6E77-58B3AA670D90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1851834121" sldId="4241"/>
            <ac:picMk id="6" creationId="{AD6F58FA-B4ED-E547-EBBF-3EDB5530B950}"/>
          </ac:picMkLst>
        </pc:picChg>
      </pc:sldChg>
      <pc:sldChg chg="addSp modSp add mod ord">
        <pc:chgData name="Ulisses Lima Messias" userId="8f637c0ec9cdd908" providerId="LiveId" clId="{A23DD434-4F85-4B98-B916-BDB3E54DF659}" dt="2023-03-16T17:26:38.284" v="546"/>
        <pc:sldMkLst>
          <pc:docMk/>
          <pc:sldMk cId="3705443361" sldId="4242"/>
        </pc:sldMkLst>
        <pc:spChg chg="add mod">
          <ac:chgData name="Ulisses Lima Messias" userId="8f637c0ec9cdd908" providerId="LiveId" clId="{A23DD434-4F85-4B98-B916-BDB3E54DF659}" dt="2023-03-16T10:10:19.591" v="536" actId="20577"/>
          <ac:spMkLst>
            <pc:docMk/>
            <pc:sldMk cId="3705443361" sldId="4242"/>
            <ac:spMk id="2" creationId="{D82C7300-6D3B-5B16-1930-E9BFE332AAC8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705443361" sldId="4242"/>
            <ac:picMk id="13" creationId="{0879EFA7-E59D-2D32-D031-FA734304E583}"/>
          </ac:picMkLst>
        </pc:picChg>
      </pc:sldChg>
      <pc:sldChg chg="addSp modSp add mod ord">
        <pc:chgData name="Ulisses Lima Messias" userId="8f637c0ec9cdd908" providerId="LiveId" clId="{A23DD434-4F85-4B98-B916-BDB3E54DF659}" dt="2023-03-16T17:26:38.284" v="546"/>
        <pc:sldMkLst>
          <pc:docMk/>
          <pc:sldMk cId="3563213616" sldId="4243"/>
        </pc:sldMkLst>
        <pc:spChg chg="mod">
          <ac:chgData name="Ulisses Lima Messias" userId="8f637c0ec9cdd908" providerId="LiveId" clId="{A23DD434-4F85-4B98-B916-BDB3E54DF659}" dt="2023-03-16T10:12:44.873" v="545" actId="20577"/>
          <ac:spMkLst>
            <pc:docMk/>
            <pc:sldMk cId="3563213616" sldId="4243"/>
            <ac:spMk id="3" creationId="{6EE5D3A4-56AE-5BA9-97C5-7A3D928FF4F3}"/>
          </ac:spMkLst>
        </pc:spChg>
        <pc:picChg chg="add mod">
          <ac:chgData name="Ulisses Lima Messias" userId="8f637c0ec9cdd908" providerId="LiveId" clId="{A23DD434-4F85-4B98-B916-BDB3E54DF659}" dt="2023-03-16T17:26:38.284" v="546"/>
          <ac:picMkLst>
            <pc:docMk/>
            <pc:sldMk cId="3563213616" sldId="4243"/>
            <ac:picMk id="14" creationId="{7654E5E1-7FCD-AE70-0643-760C055593DC}"/>
          </ac:picMkLst>
        </pc:picChg>
      </pc:sldChg>
      <pc:sldMasterChg chg="del delSldLayout">
        <pc:chgData name="Ulisses Lima Messias" userId="8f637c0ec9cdd908" providerId="LiveId" clId="{A23DD434-4F85-4B98-B916-BDB3E54DF659}" dt="2023-03-16T09:53:45.873" v="298" actId="47"/>
        <pc:sldMasterMkLst>
          <pc:docMk/>
          <pc:sldMasterMk cId="1084634489" sldId="2147483971"/>
        </pc:sldMasterMkLst>
        <pc:sldLayoutChg chg="del">
          <pc:chgData name="Ulisses Lima Messias" userId="8f637c0ec9cdd908" providerId="LiveId" clId="{A23DD434-4F85-4B98-B916-BDB3E54DF659}" dt="2023-03-16T09:53:45.873" v="298" actId="47"/>
          <pc:sldLayoutMkLst>
            <pc:docMk/>
            <pc:sldMasterMk cId="1084634489" sldId="2147483971"/>
            <pc:sldLayoutMk cId="158171622" sldId="2147483972"/>
          </pc:sldLayoutMkLst>
        </pc:sldLayoutChg>
      </pc:sldMasterChg>
      <pc:sldMasterChg chg="del delSldLayout">
        <pc:chgData name="Ulisses Lima Messias" userId="8f637c0ec9cdd908" providerId="LiveId" clId="{A23DD434-4F85-4B98-B916-BDB3E54DF659}" dt="2023-03-16T09:49:16.316" v="244" actId="47"/>
        <pc:sldMasterMkLst>
          <pc:docMk/>
          <pc:sldMasterMk cId="384890739" sldId="2147483973"/>
        </pc:sldMasterMkLst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663925256" sldId="2147483974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699087906" sldId="2147483975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471060783" sldId="2147483976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96121550" sldId="2147483977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531753920" sldId="2147483978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3787448433" sldId="2147483979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93411711" sldId="2147483980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79740135" sldId="2147483981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270637408" sldId="2147483982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3760072665" sldId="2147483983"/>
          </pc:sldLayoutMkLst>
        </pc:sldLayoutChg>
        <pc:sldLayoutChg chg="del">
          <pc:chgData name="Ulisses Lima Messias" userId="8f637c0ec9cdd908" providerId="LiveId" clId="{A23DD434-4F85-4B98-B916-BDB3E54DF659}" dt="2023-03-16T09:49:16.316" v="244" actId="47"/>
          <pc:sldLayoutMkLst>
            <pc:docMk/>
            <pc:sldMasterMk cId="384890739" sldId="2147483973"/>
            <pc:sldLayoutMk cId="1039028213" sldId="2147483984"/>
          </pc:sldLayoutMkLst>
        </pc:sldLayoutChg>
      </pc:sldMaster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266C4F-F360-4EFF-B41D-727BDEE5B54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756FFF-6356-4E31-8504-1A0785E85F4A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PARTICIPANTES</a:t>
          </a:r>
          <a:endParaRPr lang="en-US"/>
        </a:p>
      </dgm:t>
    </dgm:pt>
    <dgm:pt modelId="{59ACD9A0-5CF9-46E8-8FA9-3DA7A21C49DD}" type="parTrans" cxnId="{C90D0E83-4146-4803-AD1B-C7075BE498A6}">
      <dgm:prSet/>
      <dgm:spPr/>
      <dgm:t>
        <a:bodyPr/>
        <a:lstStyle/>
        <a:p>
          <a:endParaRPr lang="en-US"/>
        </a:p>
      </dgm:t>
    </dgm:pt>
    <dgm:pt modelId="{F4C4B407-7D51-44CA-94AF-B38FC32ECEBF}" type="sibTrans" cxnId="{C90D0E83-4146-4803-AD1B-C7075BE498A6}">
      <dgm:prSet/>
      <dgm:spPr/>
      <dgm:t>
        <a:bodyPr/>
        <a:lstStyle/>
        <a:p>
          <a:endParaRPr lang="en-US"/>
        </a:p>
      </dgm:t>
    </dgm:pt>
    <dgm:pt modelId="{78A21025-8C5E-4EB2-B496-CC11425DEBAE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INPUTS</a:t>
          </a:r>
          <a:endParaRPr lang="en-US"/>
        </a:p>
      </dgm:t>
    </dgm:pt>
    <dgm:pt modelId="{42A3BD23-4298-4740-9564-D07FF5D1EE22}" type="parTrans" cxnId="{46FEA517-453A-422C-9427-CCC4B56FC55C}">
      <dgm:prSet/>
      <dgm:spPr/>
      <dgm:t>
        <a:bodyPr/>
        <a:lstStyle/>
        <a:p>
          <a:endParaRPr lang="en-US"/>
        </a:p>
      </dgm:t>
    </dgm:pt>
    <dgm:pt modelId="{0A8F6265-136F-4F6F-8CDA-01D40E634BC4}" type="sibTrans" cxnId="{46FEA517-453A-422C-9427-CCC4B56FC55C}">
      <dgm:prSet/>
      <dgm:spPr/>
      <dgm:t>
        <a:bodyPr/>
        <a:lstStyle/>
        <a:p>
          <a:endParaRPr lang="en-US"/>
        </a:p>
      </dgm:t>
    </dgm:pt>
    <dgm:pt modelId="{CD0CC32E-969A-485C-9931-3DC5D8019C59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PRINCIPAIS DISCUSSÕES</a:t>
          </a:r>
          <a:endParaRPr lang="en-US"/>
        </a:p>
      </dgm:t>
    </dgm:pt>
    <dgm:pt modelId="{7DD0AD61-5E36-4D8B-BCE6-B9CA74ECB1A1}" type="parTrans" cxnId="{511D5952-F153-46DC-96AC-9C763ABA9B21}">
      <dgm:prSet/>
      <dgm:spPr/>
      <dgm:t>
        <a:bodyPr/>
        <a:lstStyle/>
        <a:p>
          <a:endParaRPr lang="en-US"/>
        </a:p>
      </dgm:t>
    </dgm:pt>
    <dgm:pt modelId="{C1688CFC-70F3-451E-B354-D141FB6806B0}" type="sibTrans" cxnId="{511D5952-F153-46DC-96AC-9C763ABA9B21}">
      <dgm:prSet/>
      <dgm:spPr/>
      <dgm:t>
        <a:bodyPr/>
        <a:lstStyle/>
        <a:p>
          <a:endParaRPr lang="en-US"/>
        </a:p>
      </dgm:t>
    </dgm:pt>
    <dgm:pt modelId="{B3B0EB26-2F80-4C16-8394-9741F729F686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INDICADORES DE PERFORMANCE</a:t>
          </a:r>
          <a:endParaRPr lang="en-US"/>
        </a:p>
      </dgm:t>
    </dgm:pt>
    <dgm:pt modelId="{A7681C2A-1480-4F93-B796-EA01A0DDE256}" type="parTrans" cxnId="{20F48581-BFB9-40EE-B885-03F1996641B0}">
      <dgm:prSet/>
      <dgm:spPr/>
      <dgm:t>
        <a:bodyPr/>
        <a:lstStyle/>
        <a:p>
          <a:endParaRPr lang="en-US"/>
        </a:p>
      </dgm:t>
    </dgm:pt>
    <dgm:pt modelId="{8B169066-6865-427E-80C6-EF3C6745BC11}" type="sibTrans" cxnId="{20F48581-BFB9-40EE-B885-03F1996641B0}">
      <dgm:prSet/>
      <dgm:spPr/>
      <dgm:t>
        <a:bodyPr/>
        <a:lstStyle/>
        <a:p>
          <a:endParaRPr lang="en-US"/>
        </a:p>
      </dgm:t>
    </dgm:pt>
    <dgm:pt modelId="{82CB7082-EF96-4EDC-BA17-DA52659D6854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DECISÕES / OUTPUTS</a:t>
          </a:r>
          <a:endParaRPr lang="en-US"/>
        </a:p>
      </dgm:t>
    </dgm:pt>
    <dgm:pt modelId="{8DC3190F-2AFC-4EB3-B0F4-CCF20AC3ED1F}" type="parTrans" cxnId="{100888F0-0C90-4096-913A-752286B7319C}">
      <dgm:prSet/>
      <dgm:spPr/>
      <dgm:t>
        <a:bodyPr/>
        <a:lstStyle/>
        <a:p>
          <a:endParaRPr lang="en-US"/>
        </a:p>
      </dgm:t>
    </dgm:pt>
    <dgm:pt modelId="{75627259-8C61-4C0E-A692-0F2F4B61ED9E}" type="sibTrans" cxnId="{100888F0-0C90-4096-913A-752286B7319C}">
      <dgm:prSet/>
      <dgm:spPr/>
      <dgm:t>
        <a:bodyPr/>
        <a:lstStyle/>
        <a:p>
          <a:endParaRPr lang="en-US"/>
        </a:p>
      </dgm:t>
    </dgm:pt>
    <dgm:pt modelId="{BF9C6F75-65CC-437C-B897-5065148AFA94}" type="pres">
      <dgm:prSet presAssocID="{62266C4F-F360-4EFF-B41D-727BDEE5B542}" presName="root" presStyleCnt="0">
        <dgm:presLayoutVars>
          <dgm:dir/>
          <dgm:resizeHandles val="exact"/>
        </dgm:presLayoutVars>
      </dgm:prSet>
      <dgm:spPr/>
    </dgm:pt>
    <dgm:pt modelId="{043AB61A-1D26-4639-920C-FE02B27B6C44}" type="pres">
      <dgm:prSet presAssocID="{6B756FFF-6356-4E31-8504-1A0785E85F4A}" presName="compNode" presStyleCnt="0"/>
      <dgm:spPr/>
    </dgm:pt>
    <dgm:pt modelId="{C6AEAC8D-0E0D-4D54-9E2F-C3387E3C93C4}" type="pres">
      <dgm:prSet presAssocID="{6B756FFF-6356-4E31-8504-1A0785E85F4A}" presName="bgRect" presStyleLbl="bgShp" presStyleIdx="0" presStyleCnt="5"/>
      <dgm:spPr/>
    </dgm:pt>
    <dgm:pt modelId="{C8BD0049-F01D-4F90-BA04-F16AE8FEEAEF}" type="pres">
      <dgm:prSet presAssocID="{6B756FFF-6356-4E31-8504-1A0785E85F4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uários"/>
        </a:ext>
      </dgm:extLst>
    </dgm:pt>
    <dgm:pt modelId="{D3B8F7A0-8FA7-476F-B7FC-856BE72F42C9}" type="pres">
      <dgm:prSet presAssocID="{6B756FFF-6356-4E31-8504-1A0785E85F4A}" presName="spaceRect" presStyleCnt="0"/>
      <dgm:spPr/>
    </dgm:pt>
    <dgm:pt modelId="{FE03BCBA-857A-4F30-ABA2-22823A076395}" type="pres">
      <dgm:prSet presAssocID="{6B756FFF-6356-4E31-8504-1A0785E85F4A}" presName="parTx" presStyleLbl="revTx" presStyleIdx="0" presStyleCnt="5">
        <dgm:presLayoutVars>
          <dgm:chMax val="0"/>
          <dgm:chPref val="0"/>
        </dgm:presLayoutVars>
      </dgm:prSet>
      <dgm:spPr/>
    </dgm:pt>
    <dgm:pt modelId="{DE7545BC-4858-40A6-ADBF-479FAC53006E}" type="pres">
      <dgm:prSet presAssocID="{F4C4B407-7D51-44CA-94AF-B38FC32ECEBF}" presName="sibTrans" presStyleCnt="0"/>
      <dgm:spPr/>
    </dgm:pt>
    <dgm:pt modelId="{440DFE19-8861-4C3F-92F3-8834C52455D6}" type="pres">
      <dgm:prSet presAssocID="{78A21025-8C5E-4EB2-B496-CC11425DEBAE}" presName="compNode" presStyleCnt="0"/>
      <dgm:spPr/>
    </dgm:pt>
    <dgm:pt modelId="{B72FEBC2-7C5A-4E31-B8BC-9B87B81BA6C3}" type="pres">
      <dgm:prSet presAssocID="{78A21025-8C5E-4EB2-B496-CC11425DEBAE}" presName="bgRect" presStyleLbl="bgShp" presStyleIdx="1" presStyleCnt="5"/>
      <dgm:spPr/>
    </dgm:pt>
    <dgm:pt modelId="{4656AE19-09DB-496D-A106-4A5E30773C8D}" type="pres">
      <dgm:prSet presAssocID="{78A21025-8C5E-4EB2-B496-CC11425DEBA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ca de seleção"/>
        </a:ext>
      </dgm:extLst>
    </dgm:pt>
    <dgm:pt modelId="{5A20C8A2-F395-42CC-A3BA-1DBF8BDFF337}" type="pres">
      <dgm:prSet presAssocID="{78A21025-8C5E-4EB2-B496-CC11425DEBAE}" presName="spaceRect" presStyleCnt="0"/>
      <dgm:spPr/>
    </dgm:pt>
    <dgm:pt modelId="{58A4A037-7D3E-41C0-8CE1-4D211CC9037B}" type="pres">
      <dgm:prSet presAssocID="{78A21025-8C5E-4EB2-B496-CC11425DEBAE}" presName="parTx" presStyleLbl="revTx" presStyleIdx="1" presStyleCnt="5">
        <dgm:presLayoutVars>
          <dgm:chMax val="0"/>
          <dgm:chPref val="0"/>
        </dgm:presLayoutVars>
      </dgm:prSet>
      <dgm:spPr/>
    </dgm:pt>
    <dgm:pt modelId="{BE09C78D-D9A8-4A02-B79A-39147791A4C9}" type="pres">
      <dgm:prSet presAssocID="{0A8F6265-136F-4F6F-8CDA-01D40E634BC4}" presName="sibTrans" presStyleCnt="0"/>
      <dgm:spPr/>
    </dgm:pt>
    <dgm:pt modelId="{787CD0F6-64D0-43C2-A1FD-917A0D5AFF17}" type="pres">
      <dgm:prSet presAssocID="{CD0CC32E-969A-485C-9931-3DC5D8019C59}" presName="compNode" presStyleCnt="0"/>
      <dgm:spPr/>
    </dgm:pt>
    <dgm:pt modelId="{591FB9A4-B97E-43D4-9AA8-B1A2D0029153}" type="pres">
      <dgm:prSet presAssocID="{CD0CC32E-969A-485C-9931-3DC5D8019C59}" presName="bgRect" presStyleLbl="bgShp" presStyleIdx="2" presStyleCnt="5"/>
      <dgm:spPr/>
    </dgm:pt>
    <dgm:pt modelId="{070DB428-C53D-4830-8E5F-E3D8B92FCCAE}" type="pres">
      <dgm:prSet presAssocID="{CD0CC32E-969A-485C-9931-3DC5D8019C5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74F966A-943A-43AE-904B-70A41AB5EA7E}" type="pres">
      <dgm:prSet presAssocID="{CD0CC32E-969A-485C-9931-3DC5D8019C59}" presName="spaceRect" presStyleCnt="0"/>
      <dgm:spPr/>
    </dgm:pt>
    <dgm:pt modelId="{78456632-8355-441C-86AC-787E20CB3F7B}" type="pres">
      <dgm:prSet presAssocID="{CD0CC32E-969A-485C-9931-3DC5D8019C59}" presName="parTx" presStyleLbl="revTx" presStyleIdx="2" presStyleCnt="5">
        <dgm:presLayoutVars>
          <dgm:chMax val="0"/>
          <dgm:chPref val="0"/>
        </dgm:presLayoutVars>
      </dgm:prSet>
      <dgm:spPr/>
    </dgm:pt>
    <dgm:pt modelId="{53CAB621-11E6-4F90-86D8-16CD6128B013}" type="pres">
      <dgm:prSet presAssocID="{C1688CFC-70F3-451E-B354-D141FB6806B0}" presName="sibTrans" presStyleCnt="0"/>
      <dgm:spPr/>
    </dgm:pt>
    <dgm:pt modelId="{7E04DC0F-2AEE-4622-9FF6-B725EF3B7ADC}" type="pres">
      <dgm:prSet presAssocID="{B3B0EB26-2F80-4C16-8394-9741F729F686}" presName="compNode" presStyleCnt="0"/>
      <dgm:spPr/>
    </dgm:pt>
    <dgm:pt modelId="{52C0527E-B802-4B87-B469-80FC8CCC339A}" type="pres">
      <dgm:prSet presAssocID="{B3B0EB26-2F80-4C16-8394-9741F729F686}" presName="bgRect" presStyleLbl="bgShp" presStyleIdx="3" presStyleCnt="5"/>
      <dgm:spPr/>
    </dgm:pt>
    <dgm:pt modelId="{B56C4644-B9FF-40F4-A854-E168ABD49592}" type="pres">
      <dgm:prSet presAssocID="{B3B0EB26-2F80-4C16-8394-9741F729F68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9385B22-5CB3-47DD-86F1-F06A390BE0B9}" type="pres">
      <dgm:prSet presAssocID="{B3B0EB26-2F80-4C16-8394-9741F729F686}" presName="spaceRect" presStyleCnt="0"/>
      <dgm:spPr/>
    </dgm:pt>
    <dgm:pt modelId="{8660E3F7-2BE2-4598-A2AD-1FB794970A00}" type="pres">
      <dgm:prSet presAssocID="{B3B0EB26-2F80-4C16-8394-9741F729F686}" presName="parTx" presStyleLbl="revTx" presStyleIdx="3" presStyleCnt="5">
        <dgm:presLayoutVars>
          <dgm:chMax val="0"/>
          <dgm:chPref val="0"/>
        </dgm:presLayoutVars>
      </dgm:prSet>
      <dgm:spPr/>
    </dgm:pt>
    <dgm:pt modelId="{49C213A0-2B46-4AFF-BA18-FCB3D7166F23}" type="pres">
      <dgm:prSet presAssocID="{8B169066-6865-427E-80C6-EF3C6745BC11}" presName="sibTrans" presStyleCnt="0"/>
      <dgm:spPr/>
    </dgm:pt>
    <dgm:pt modelId="{A81E1D44-B910-4721-BD6F-AD5B02201305}" type="pres">
      <dgm:prSet presAssocID="{82CB7082-EF96-4EDC-BA17-DA52659D6854}" presName="compNode" presStyleCnt="0"/>
      <dgm:spPr/>
    </dgm:pt>
    <dgm:pt modelId="{AAD9AB68-E733-47C1-866A-06EFEE8BEBBA}" type="pres">
      <dgm:prSet presAssocID="{82CB7082-EF96-4EDC-BA17-DA52659D6854}" presName="bgRect" presStyleLbl="bgShp" presStyleIdx="4" presStyleCnt="5"/>
      <dgm:spPr/>
    </dgm:pt>
    <dgm:pt modelId="{7F419ADB-8227-407B-8D4C-7DE3B7A5B027}" type="pres">
      <dgm:prSet presAssocID="{82CB7082-EF96-4EDC-BA17-DA52659D685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DA0A43D-E11F-4C1C-AD94-B084F3114B04}" type="pres">
      <dgm:prSet presAssocID="{82CB7082-EF96-4EDC-BA17-DA52659D6854}" presName="spaceRect" presStyleCnt="0"/>
      <dgm:spPr/>
    </dgm:pt>
    <dgm:pt modelId="{976E9440-F3D6-4C60-BC3B-03954976C17F}" type="pres">
      <dgm:prSet presAssocID="{82CB7082-EF96-4EDC-BA17-DA52659D685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BDC6402-8011-4A34-AD36-B4E2615F7C51}" type="presOf" srcId="{62266C4F-F360-4EFF-B41D-727BDEE5B542}" destId="{BF9C6F75-65CC-437C-B897-5065148AFA94}" srcOrd="0" destOrd="0" presId="urn:microsoft.com/office/officeart/2018/2/layout/IconVerticalSolidList"/>
    <dgm:cxn modelId="{46FEA517-453A-422C-9427-CCC4B56FC55C}" srcId="{62266C4F-F360-4EFF-B41D-727BDEE5B542}" destId="{78A21025-8C5E-4EB2-B496-CC11425DEBAE}" srcOrd="1" destOrd="0" parTransId="{42A3BD23-4298-4740-9564-D07FF5D1EE22}" sibTransId="{0A8F6265-136F-4F6F-8CDA-01D40E634BC4}"/>
    <dgm:cxn modelId="{7D936D4A-DB92-4BDB-A857-4D0647679C04}" type="presOf" srcId="{B3B0EB26-2F80-4C16-8394-9741F729F686}" destId="{8660E3F7-2BE2-4598-A2AD-1FB794970A00}" srcOrd="0" destOrd="0" presId="urn:microsoft.com/office/officeart/2018/2/layout/IconVerticalSolidList"/>
    <dgm:cxn modelId="{511D5952-F153-46DC-96AC-9C763ABA9B21}" srcId="{62266C4F-F360-4EFF-B41D-727BDEE5B542}" destId="{CD0CC32E-969A-485C-9931-3DC5D8019C59}" srcOrd="2" destOrd="0" parTransId="{7DD0AD61-5E36-4D8B-BCE6-B9CA74ECB1A1}" sibTransId="{C1688CFC-70F3-451E-B354-D141FB6806B0}"/>
    <dgm:cxn modelId="{20F48581-BFB9-40EE-B885-03F1996641B0}" srcId="{62266C4F-F360-4EFF-B41D-727BDEE5B542}" destId="{B3B0EB26-2F80-4C16-8394-9741F729F686}" srcOrd="3" destOrd="0" parTransId="{A7681C2A-1480-4F93-B796-EA01A0DDE256}" sibTransId="{8B169066-6865-427E-80C6-EF3C6745BC11}"/>
    <dgm:cxn modelId="{C90D0E83-4146-4803-AD1B-C7075BE498A6}" srcId="{62266C4F-F360-4EFF-B41D-727BDEE5B542}" destId="{6B756FFF-6356-4E31-8504-1A0785E85F4A}" srcOrd="0" destOrd="0" parTransId="{59ACD9A0-5CF9-46E8-8FA9-3DA7A21C49DD}" sibTransId="{F4C4B407-7D51-44CA-94AF-B38FC32ECEBF}"/>
    <dgm:cxn modelId="{D82B06AA-AD69-4B1A-B435-AA95CC655B3D}" type="presOf" srcId="{82CB7082-EF96-4EDC-BA17-DA52659D6854}" destId="{976E9440-F3D6-4C60-BC3B-03954976C17F}" srcOrd="0" destOrd="0" presId="urn:microsoft.com/office/officeart/2018/2/layout/IconVerticalSolidList"/>
    <dgm:cxn modelId="{088FBAB4-6DD5-476C-8DC0-B600AB1234FB}" type="presOf" srcId="{6B756FFF-6356-4E31-8504-1A0785E85F4A}" destId="{FE03BCBA-857A-4F30-ABA2-22823A076395}" srcOrd="0" destOrd="0" presId="urn:microsoft.com/office/officeart/2018/2/layout/IconVerticalSolidList"/>
    <dgm:cxn modelId="{EF920AC9-552E-4349-9C48-3FF5CB9734F1}" type="presOf" srcId="{CD0CC32E-969A-485C-9931-3DC5D8019C59}" destId="{78456632-8355-441C-86AC-787E20CB3F7B}" srcOrd="0" destOrd="0" presId="urn:microsoft.com/office/officeart/2018/2/layout/IconVerticalSolidList"/>
    <dgm:cxn modelId="{E1502AE6-38E4-4B8A-9937-A80F82E1D820}" type="presOf" srcId="{78A21025-8C5E-4EB2-B496-CC11425DEBAE}" destId="{58A4A037-7D3E-41C0-8CE1-4D211CC9037B}" srcOrd="0" destOrd="0" presId="urn:microsoft.com/office/officeart/2018/2/layout/IconVerticalSolidList"/>
    <dgm:cxn modelId="{100888F0-0C90-4096-913A-752286B7319C}" srcId="{62266C4F-F360-4EFF-B41D-727BDEE5B542}" destId="{82CB7082-EF96-4EDC-BA17-DA52659D6854}" srcOrd="4" destOrd="0" parTransId="{8DC3190F-2AFC-4EB3-B0F4-CCF20AC3ED1F}" sibTransId="{75627259-8C61-4C0E-A692-0F2F4B61ED9E}"/>
    <dgm:cxn modelId="{80608BE6-8148-4133-A8B9-63B799C2FA89}" type="presParOf" srcId="{BF9C6F75-65CC-437C-B897-5065148AFA94}" destId="{043AB61A-1D26-4639-920C-FE02B27B6C44}" srcOrd="0" destOrd="0" presId="urn:microsoft.com/office/officeart/2018/2/layout/IconVerticalSolidList"/>
    <dgm:cxn modelId="{E9B41C22-08B8-4DA5-BD94-20200F5D0696}" type="presParOf" srcId="{043AB61A-1D26-4639-920C-FE02B27B6C44}" destId="{C6AEAC8D-0E0D-4D54-9E2F-C3387E3C93C4}" srcOrd="0" destOrd="0" presId="urn:microsoft.com/office/officeart/2018/2/layout/IconVerticalSolidList"/>
    <dgm:cxn modelId="{85257AB5-44F1-439F-A3DD-D638CA14F07F}" type="presParOf" srcId="{043AB61A-1D26-4639-920C-FE02B27B6C44}" destId="{C8BD0049-F01D-4F90-BA04-F16AE8FEEAEF}" srcOrd="1" destOrd="0" presId="urn:microsoft.com/office/officeart/2018/2/layout/IconVerticalSolidList"/>
    <dgm:cxn modelId="{93ED6FD3-8026-4C43-9C98-C8DD7D49A477}" type="presParOf" srcId="{043AB61A-1D26-4639-920C-FE02B27B6C44}" destId="{D3B8F7A0-8FA7-476F-B7FC-856BE72F42C9}" srcOrd="2" destOrd="0" presId="urn:microsoft.com/office/officeart/2018/2/layout/IconVerticalSolidList"/>
    <dgm:cxn modelId="{FA29EB03-EF45-41FE-8216-96C0B7A68283}" type="presParOf" srcId="{043AB61A-1D26-4639-920C-FE02B27B6C44}" destId="{FE03BCBA-857A-4F30-ABA2-22823A076395}" srcOrd="3" destOrd="0" presId="urn:microsoft.com/office/officeart/2018/2/layout/IconVerticalSolidList"/>
    <dgm:cxn modelId="{EB3C68A8-812E-4A80-9DB3-7E2D76DF1C3E}" type="presParOf" srcId="{BF9C6F75-65CC-437C-B897-5065148AFA94}" destId="{DE7545BC-4858-40A6-ADBF-479FAC53006E}" srcOrd="1" destOrd="0" presId="urn:microsoft.com/office/officeart/2018/2/layout/IconVerticalSolidList"/>
    <dgm:cxn modelId="{AF489937-AC9B-4225-8ADE-F0FFB851EBAC}" type="presParOf" srcId="{BF9C6F75-65CC-437C-B897-5065148AFA94}" destId="{440DFE19-8861-4C3F-92F3-8834C52455D6}" srcOrd="2" destOrd="0" presId="urn:microsoft.com/office/officeart/2018/2/layout/IconVerticalSolidList"/>
    <dgm:cxn modelId="{D5F4DD5F-70C4-4216-9363-37B40DF44864}" type="presParOf" srcId="{440DFE19-8861-4C3F-92F3-8834C52455D6}" destId="{B72FEBC2-7C5A-4E31-B8BC-9B87B81BA6C3}" srcOrd="0" destOrd="0" presId="urn:microsoft.com/office/officeart/2018/2/layout/IconVerticalSolidList"/>
    <dgm:cxn modelId="{204C5E5C-B464-499B-B39A-7EB14BD7AA8E}" type="presParOf" srcId="{440DFE19-8861-4C3F-92F3-8834C52455D6}" destId="{4656AE19-09DB-496D-A106-4A5E30773C8D}" srcOrd="1" destOrd="0" presId="urn:microsoft.com/office/officeart/2018/2/layout/IconVerticalSolidList"/>
    <dgm:cxn modelId="{DB9F174F-F0E9-4BCF-859D-A1BDDDAAC85F}" type="presParOf" srcId="{440DFE19-8861-4C3F-92F3-8834C52455D6}" destId="{5A20C8A2-F395-42CC-A3BA-1DBF8BDFF337}" srcOrd="2" destOrd="0" presId="urn:microsoft.com/office/officeart/2018/2/layout/IconVerticalSolidList"/>
    <dgm:cxn modelId="{AF474021-64B5-4D4D-B9EC-0C7A9E0DF7FC}" type="presParOf" srcId="{440DFE19-8861-4C3F-92F3-8834C52455D6}" destId="{58A4A037-7D3E-41C0-8CE1-4D211CC9037B}" srcOrd="3" destOrd="0" presId="urn:microsoft.com/office/officeart/2018/2/layout/IconVerticalSolidList"/>
    <dgm:cxn modelId="{14F79FE5-4A9F-44A5-B435-BD0C54CCDE6E}" type="presParOf" srcId="{BF9C6F75-65CC-437C-B897-5065148AFA94}" destId="{BE09C78D-D9A8-4A02-B79A-39147791A4C9}" srcOrd="3" destOrd="0" presId="urn:microsoft.com/office/officeart/2018/2/layout/IconVerticalSolidList"/>
    <dgm:cxn modelId="{49F8A1DF-0A29-4F17-8A42-073C798AD283}" type="presParOf" srcId="{BF9C6F75-65CC-437C-B897-5065148AFA94}" destId="{787CD0F6-64D0-43C2-A1FD-917A0D5AFF17}" srcOrd="4" destOrd="0" presId="urn:microsoft.com/office/officeart/2018/2/layout/IconVerticalSolidList"/>
    <dgm:cxn modelId="{C04D3644-61C2-450C-B95A-C2A2FB88BFB7}" type="presParOf" srcId="{787CD0F6-64D0-43C2-A1FD-917A0D5AFF17}" destId="{591FB9A4-B97E-43D4-9AA8-B1A2D0029153}" srcOrd="0" destOrd="0" presId="urn:microsoft.com/office/officeart/2018/2/layout/IconVerticalSolidList"/>
    <dgm:cxn modelId="{C228F9BB-B1BC-470A-A3AD-BA50A85880B4}" type="presParOf" srcId="{787CD0F6-64D0-43C2-A1FD-917A0D5AFF17}" destId="{070DB428-C53D-4830-8E5F-E3D8B92FCCAE}" srcOrd="1" destOrd="0" presId="urn:microsoft.com/office/officeart/2018/2/layout/IconVerticalSolidList"/>
    <dgm:cxn modelId="{A28F4A69-0174-46C9-BDC6-4666278A285A}" type="presParOf" srcId="{787CD0F6-64D0-43C2-A1FD-917A0D5AFF17}" destId="{774F966A-943A-43AE-904B-70A41AB5EA7E}" srcOrd="2" destOrd="0" presId="urn:microsoft.com/office/officeart/2018/2/layout/IconVerticalSolidList"/>
    <dgm:cxn modelId="{2106C0E3-7352-478C-8715-87560AE83734}" type="presParOf" srcId="{787CD0F6-64D0-43C2-A1FD-917A0D5AFF17}" destId="{78456632-8355-441C-86AC-787E20CB3F7B}" srcOrd="3" destOrd="0" presId="urn:microsoft.com/office/officeart/2018/2/layout/IconVerticalSolidList"/>
    <dgm:cxn modelId="{2B50A026-5441-4437-AB71-A84D7C8D7F0F}" type="presParOf" srcId="{BF9C6F75-65CC-437C-B897-5065148AFA94}" destId="{53CAB621-11E6-4F90-86D8-16CD6128B013}" srcOrd="5" destOrd="0" presId="urn:microsoft.com/office/officeart/2018/2/layout/IconVerticalSolidList"/>
    <dgm:cxn modelId="{7D93140D-02F0-4D81-A633-D051AB000E14}" type="presParOf" srcId="{BF9C6F75-65CC-437C-B897-5065148AFA94}" destId="{7E04DC0F-2AEE-4622-9FF6-B725EF3B7ADC}" srcOrd="6" destOrd="0" presId="urn:microsoft.com/office/officeart/2018/2/layout/IconVerticalSolidList"/>
    <dgm:cxn modelId="{68D06AD1-7DCD-4E05-A730-5CFFA079971E}" type="presParOf" srcId="{7E04DC0F-2AEE-4622-9FF6-B725EF3B7ADC}" destId="{52C0527E-B802-4B87-B469-80FC8CCC339A}" srcOrd="0" destOrd="0" presId="urn:microsoft.com/office/officeart/2018/2/layout/IconVerticalSolidList"/>
    <dgm:cxn modelId="{DF834CD3-76B4-4FCA-90D7-B080152690F3}" type="presParOf" srcId="{7E04DC0F-2AEE-4622-9FF6-B725EF3B7ADC}" destId="{B56C4644-B9FF-40F4-A854-E168ABD49592}" srcOrd="1" destOrd="0" presId="urn:microsoft.com/office/officeart/2018/2/layout/IconVerticalSolidList"/>
    <dgm:cxn modelId="{C98AC443-5049-4149-BA42-B530824C0208}" type="presParOf" srcId="{7E04DC0F-2AEE-4622-9FF6-B725EF3B7ADC}" destId="{49385B22-5CB3-47DD-86F1-F06A390BE0B9}" srcOrd="2" destOrd="0" presId="urn:microsoft.com/office/officeart/2018/2/layout/IconVerticalSolidList"/>
    <dgm:cxn modelId="{619B49AB-A08C-473F-ADEE-8E0E2ED8F6CE}" type="presParOf" srcId="{7E04DC0F-2AEE-4622-9FF6-B725EF3B7ADC}" destId="{8660E3F7-2BE2-4598-A2AD-1FB794970A00}" srcOrd="3" destOrd="0" presId="urn:microsoft.com/office/officeart/2018/2/layout/IconVerticalSolidList"/>
    <dgm:cxn modelId="{4B361AA9-1BED-42EE-9CAD-1441ED429C8B}" type="presParOf" srcId="{BF9C6F75-65CC-437C-B897-5065148AFA94}" destId="{49C213A0-2B46-4AFF-BA18-FCB3D7166F23}" srcOrd="7" destOrd="0" presId="urn:microsoft.com/office/officeart/2018/2/layout/IconVerticalSolidList"/>
    <dgm:cxn modelId="{DE368ABB-9B9B-4D2D-8452-AC9CE25FE715}" type="presParOf" srcId="{BF9C6F75-65CC-437C-B897-5065148AFA94}" destId="{A81E1D44-B910-4721-BD6F-AD5B02201305}" srcOrd="8" destOrd="0" presId="urn:microsoft.com/office/officeart/2018/2/layout/IconVerticalSolidList"/>
    <dgm:cxn modelId="{D8A301B6-BF04-4E9E-989B-2E107D7C45B2}" type="presParOf" srcId="{A81E1D44-B910-4721-BD6F-AD5B02201305}" destId="{AAD9AB68-E733-47C1-866A-06EFEE8BEBBA}" srcOrd="0" destOrd="0" presId="urn:microsoft.com/office/officeart/2018/2/layout/IconVerticalSolidList"/>
    <dgm:cxn modelId="{6976D994-3FA3-4FB4-B0DC-328537BDFE7A}" type="presParOf" srcId="{A81E1D44-B910-4721-BD6F-AD5B02201305}" destId="{7F419ADB-8227-407B-8D4C-7DE3B7A5B027}" srcOrd="1" destOrd="0" presId="urn:microsoft.com/office/officeart/2018/2/layout/IconVerticalSolidList"/>
    <dgm:cxn modelId="{2598087C-3493-4FF7-A837-E48BF6711DA4}" type="presParOf" srcId="{A81E1D44-B910-4721-BD6F-AD5B02201305}" destId="{9DA0A43D-E11F-4C1C-AD94-B084F3114B04}" srcOrd="2" destOrd="0" presId="urn:microsoft.com/office/officeart/2018/2/layout/IconVerticalSolidList"/>
    <dgm:cxn modelId="{6596613D-014D-474D-840A-FEBF777E8AAA}" type="presParOf" srcId="{A81E1D44-B910-4721-BD6F-AD5B02201305}" destId="{976E9440-F3D6-4C60-BC3B-03954976C17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/>
      <dgm:t>
        <a:bodyPr/>
        <a:lstStyle/>
        <a:p>
          <a:r>
            <a:rPr lang="en-US" sz="1600" b="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2.</a:t>
          </a:r>
          <a:r>
            <a:rPr lang="en-US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</a:t>
          </a:r>
          <a:r>
            <a:rPr lang="en-US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</a:t>
          </a:r>
          <a:r>
            <a:rPr lang="en-US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</a:t>
          </a:r>
          <a:r>
            <a:rPr lang="en-US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/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/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>
        <a:solidFill>
          <a:schemeClr val="bg1">
            <a:lumMod val="85000"/>
          </a:schemeClr>
        </a:solidFill>
        <a:ln>
          <a:noFill/>
        </a:ln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>
        <a:solidFill>
          <a:schemeClr val="bg1">
            <a:lumMod val="85000"/>
          </a:schemeClr>
        </a:solidFill>
        <a:ln>
          <a:noFill/>
        </a:ln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266C4F-F360-4EFF-B41D-727BDEE5B54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756FFF-6356-4E31-8504-1A0785E85F4A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PARTICIPANTES</a:t>
          </a:r>
          <a:endParaRPr lang="en-US"/>
        </a:p>
      </dgm:t>
    </dgm:pt>
    <dgm:pt modelId="{59ACD9A0-5CF9-46E8-8FA9-3DA7A21C49DD}" type="parTrans" cxnId="{C90D0E83-4146-4803-AD1B-C7075BE498A6}">
      <dgm:prSet/>
      <dgm:spPr/>
      <dgm:t>
        <a:bodyPr/>
        <a:lstStyle/>
        <a:p>
          <a:endParaRPr lang="en-US"/>
        </a:p>
      </dgm:t>
    </dgm:pt>
    <dgm:pt modelId="{F4C4B407-7D51-44CA-94AF-B38FC32ECEBF}" type="sibTrans" cxnId="{C90D0E83-4146-4803-AD1B-C7075BE498A6}">
      <dgm:prSet/>
      <dgm:spPr/>
      <dgm:t>
        <a:bodyPr/>
        <a:lstStyle/>
        <a:p>
          <a:endParaRPr lang="en-US"/>
        </a:p>
      </dgm:t>
    </dgm:pt>
    <dgm:pt modelId="{78A21025-8C5E-4EB2-B496-CC11425DEBAE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INPUTS</a:t>
          </a:r>
          <a:endParaRPr lang="en-US"/>
        </a:p>
      </dgm:t>
    </dgm:pt>
    <dgm:pt modelId="{42A3BD23-4298-4740-9564-D07FF5D1EE22}" type="parTrans" cxnId="{46FEA517-453A-422C-9427-CCC4B56FC55C}">
      <dgm:prSet/>
      <dgm:spPr/>
      <dgm:t>
        <a:bodyPr/>
        <a:lstStyle/>
        <a:p>
          <a:endParaRPr lang="en-US"/>
        </a:p>
      </dgm:t>
    </dgm:pt>
    <dgm:pt modelId="{0A8F6265-136F-4F6F-8CDA-01D40E634BC4}" type="sibTrans" cxnId="{46FEA517-453A-422C-9427-CCC4B56FC55C}">
      <dgm:prSet/>
      <dgm:spPr/>
      <dgm:t>
        <a:bodyPr/>
        <a:lstStyle/>
        <a:p>
          <a:endParaRPr lang="en-US"/>
        </a:p>
      </dgm:t>
    </dgm:pt>
    <dgm:pt modelId="{CD0CC32E-969A-485C-9931-3DC5D8019C59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PRINCIPAIS DISCUSSÕES</a:t>
          </a:r>
          <a:endParaRPr lang="en-US"/>
        </a:p>
      </dgm:t>
    </dgm:pt>
    <dgm:pt modelId="{7DD0AD61-5E36-4D8B-BCE6-B9CA74ECB1A1}" type="parTrans" cxnId="{511D5952-F153-46DC-96AC-9C763ABA9B21}">
      <dgm:prSet/>
      <dgm:spPr/>
      <dgm:t>
        <a:bodyPr/>
        <a:lstStyle/>
        <a:p>
          <a:endParaRPr lang="en-US"/>
        </a:p>
      </dgm:t>
    </dgm:pt>
    <dgm:pt modelId="{C1688CFC-70F3-451E-B354-D141FB6806B0}" type="sibTrans" cxnId="{511D5952-F153-46DC-96AC-9C763ABA9B21}">
      <dgm:prSet/>
      <dgm:spPr/>
      <dgm:t>
        <a:bodyPr/>
        <a:lstStyle/>
        <a:p>
          <a:endParaRPr lang="en-US"/>
        </a:p>
      </dgm:t>
    </dgm:pt>
    <dgm:pt modelId="{B3B0EB26-2F80-4C16-8394-9741F729F686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INDICADORES DE PERFORMANCE</a:t>
          </a:r>
          <a:endParaRPr lang="en-US"/>
        </a:p>
      </dgm:t>
    </dgm:pt>
    <dgm:pt modelId="{A7681C2A-1480-4F93-B796-EA01A0DDE256}" type="parTrans" cxnId="{20F48581-BFB9-40EE-B885-03F1996641B0}">
      <dgm:prSet/>
      <dgm:spPr/>
      <dgm:t>
        <a:bodyPr/>
        <a:lstStyle/>
        <a:p>
          <a:endParaRPr lang="en-US"/>
        </a:p>
      </dgm:t>
    </dgm:pt>
    <dgm:pt modelId="{8B169066-6865-427E-80C6-EF3C6745BC11}" type="sibTrans" cxnId="{20F48581-BFB9-40EE-B885-03F1996641B0}">
      <dgm:prSet/>
      <dgm:spPr/>
      <dgm:t>
        <a:bodyPr/>
        <a:lstStyle/>
        <a:p>
          <a:endParaRPr lang="en-US"/>
        </a:p>
      </dgm:t>
    </dgm:pt>
    <dgm:pt modelId="{82CB7082-EF96-4EDC-BA17-DA52659D6854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DECISÕES / OUTPUTS</a:t>
          </a:r>
          <a:endParaRPr lang="en-US"/>
        </a:p>
      </dgm:t>
    </dgm:pt>
    <dgm:pt modelId="{8DC3190F-2AFC-4EB3-B0F4-CCF20AC3ED1F}" type="parTrans" cxnId="{100888F0-0C90-4096-913A-752286B7319C}">
      <dgm:prSet/>
      <dgm:spPr/>
      <dgm:t>
        <a:bodyPr/>
        <a:lstStyle/>
        <a:p>
          <a:endParaRPr lang="en-US"/>
        </a:p>
      </dgm:t>
    </dgm:pt>
    <dgm:pt modelId="{75627259-8C61-4C0E-A692-0F2F4B61ED9E}" type="sibTrans" cxnId="{100888F0-0C90-4096-913A-752286B7319C}">
      <dgm:prSet/>
      <dgm:spPr/>
      <dgm:t>
        <a:bodyPr/>
        <a:lstStyle/>
        <a:p>
          <a:endParaRPr lang="en-US"/>
        </a:p>
      </dgm:t>
    </dgm:pt>
    <dgm:pt modelId="{BF9C6F75-65CC-437C-B897-5065148AFA94}" type="pres">
      <dgm:prSet presAssocID="{62266C4F-F360-4EFF-B41D-727BDEE5B542}" presName="root" presStyleCnt="0">
        <dgm:presLayoutVars>
          <dgm:dir/>
          <dgm:resizeHandles val="exact"/>
        </dgm:presLayoutVars>
      </dgm:prSet>
      <dgm:spPr/>
    </dgm:pt>
    <dgm:pt modelId="{043AB61A-1D26-4639-920C-FE02B27B6C44}" type="pres">
      <dgm:prSet presAssocID="{6B756FFF-6356-4E31-8504-1A0785E85F4A}" presName="compNode" presStyleCnt="0"/>
      <dgm:spPr/>
    </dgm:pt>
    <dgm:pt modelId="{C6AEAC8D-0E0D-4D54-9E2F-C3387E3C93C4}" type="pres">
      <dgm:prSet presAssocID="{6B756FFF-6356-4E31-8504-1A0785E85F4A}" presName="bgRect" presStyleLbl="bgShp" presStyleIdx="0" presStyleCnt="5"/>
      <dgm:spPr/>
    </dgm:pt>
    <dgm:pt modelId="{C8BD0049-F01D-4F90-BA04-F16AE8FEEAEF}" type="pres">
      <dgm:prSet presAssocID="{6B756FFF-6356-4E31-8504-1A0785E85F4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uários"/>
        </a:ext>
      </dgm:extLst>
    </dgm:pt>
    <dgm:pt modelId="{D3B8F7A0-8FA7-476F-B7FC-856BE72F42C9}" type="pres">
      <dgm:prSet presAssocID="{6B756FFF-6356-4E31-8504-1A0785E85F4A}" presName="spaceRect" presStyleCnt="0"/>
      <dgm:spPr/>
    </dgm:pt>
    <dgm:pt modelId="{FE03BCBA-857A-4F30-ABA2-22823A076395}" type="pres">
      <dgm:prSet presAssocID="{6B756FFF-6356-4E31-8504-1A0785E85F4A}" presName="parTx" presStyleLbl="revTx" presStyleIdx="0" presStyleCnt="5">
        <dgm:presLayoutVars>
          <dgm:chMax val="0"/>
          <dgm:chPref val="0"/>
        </dgm:presLayoutVars>
      </dgm:prSet>
      <dgm:spPr/>
    </dgm:pt>
    <dgm:pt modelId="{DE7545BC-4858-40A6-ADBF-479FAC53006E}" type="pres">
      <dgm:prSet presAssocID="{F4C4B407-7D51-44CA-94AF-B38FC32ECEBF}" presName="sibTrans" presStyleCnt="0"/>
      <dgm:spPr/>
    </dgm:pt>
    <dgm:pt modelId="{440DFE19-8861-4C3F-92F3-8834C52455D6}" type="pres">
      <dgm:prSet presAssocID="{78A21025-8C5E-4EB2-B496-CC11425DEBAE}" presName="compNode" presStyleCnt="0"/>
      <dgm:spPr/>
    </dgm:pt>
    <dgm:pt modelId="{B72FEBC2-7C5A-4E31-B8BC-9B87B81BA6C3}" type="pres">
      <dgm:prSet presAssocID="{78A21025-8C5E-4EB2-B496-CC11425DEBAE}" presName="bgRect" presStyleLbl="bgShp" presStyleIdx="1" presStyleCnt="5"/>
      <dgm:spPr/>
    </dgm:pt>
    <dgm:pt modelId="{4656AE19-09DB-496D-A106-4A5E30773C8D}" type="pres">
      <dgm:prSet presAssocID="{78A21025-8C5E-4EB2-B496-CC11425DEBA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ca de seleção"/>
        </a:ext>
      </dgm:extLst>
    </dgm:pt>
    <dgm:pt modelId="{5A20C8A2-F395-42CC-A3BA-1DBF8BDFF337}" type="pres">
      <dgm:prSet presAssocID="{78A21025-8C5E-4EB2-B496-CC11425DEBAE}" presName="spaceRect" presStyleCnt="0"/>
      <dgm:spPr/>
    </dgm:pt>
    <dgm:pt modelId="{58A4A037-7D3E-41C0-8CE1-4D211CC9037B}" type="pres">
      <dgm:prSet presAssocID="{78A21025-8C5E-4EB2-B496-CC11425DEBAE}" presName="parTx" presStyleLbl="revTx" presStyleIdx="1" presStyleCnt="5">
        <dgm:presLayoutVars>
          <dgm:chMax val="0"/>
          <dgm:chPref val="0"/>
        </dgm:presLayoutVars>
      </dgm:prSet>
      <dgm:spPr/>
    </dgm:pt>
    <dgm:pt modelId="{BE09C78D-D9A8-4A02-B79A-39147791A4C9}" type="pres">
      <dgm:prSet presAssocID="{0A8F6265-136F-4F6F-8CDA-01D40E634BC4}" presName="sibTrans" presStyleCnt="0"/>
      <dgm:spPr/>
    </dgm:pt>
    <dgm:pt modelId="{787CD0F6-64D0-43C2-A1FD-917A0D5AFF17}" type="pres">
      <dgm:prSet presAssocID="{CD0CC32E-969A-485C-9931-3DC5D8019C59}" presName="compNode" presStyleCnt="0"/>
      <dgm:spPr/>
    </dgm:pt>
    <dgm:pt modelId="{591FB9A4-B97E-43D4-9AA8-B1A2D0029153}" type="pres">
      <dgm:prSet presAssocID="{CD0CC32E-969A-485C-9931-3DC5D8019C59}" presName="bgRect" presStyleLbl="bgShp" presStyleIdx="2" presStyleCnt="5"/>
      <dgm:spPr/>
    </dgm:pt>
    <dgm:pt modelId="{070DB428-C53D-4830-8E5F-E3D8B92FCCAE}" type="pres">
      <dgm:prSet presAssocID="{CD0CC32E-969A-485C-9931-3DC5D8019C5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74F966A-943A-43AE-904B-70A41AB5EA7E}" type="pres">
      <dgm:prSet presAssocID="{CD0CC32E-969A-485C-9931-3DC5D8019C59}" presName="spaceRect" presStyleCnt="0"/>
      <dgm:spPr/>
    </dgm:pt>
    <dgm:pt modelId="{78456632-8355-441C-86AC-787E20CB3F7B}" type="pres">
      <dgm:prSet presAssocID="{CD0CC32E-969A-485C-9931-3DC5D8019C59}" presName="parTx" presStyleLbl="revTx" presStyleIdx="2" presStyleCnt="5">
        <dgm:presLayoutVars>
          <dgm:chMax val="0"/>
          <dgm:chPref val="0"/>
        </dgm:presLayoutVars>
      </dgm:prSet>
      <dgm:spPr/>
    </dgm:pt>
    <dgm:pt modelId="{53CAB621-11E6-4F90-86D8-16CD6128B013}" type="pres">
      <dgm:prSet presAssocID="{C1688CFC-70F3-451E-B354-D141FB6806B0}" presName="sibTrans" presStyleCnt="0"/>
      <dgm:spPr/>
    </dgm:pt>
    <dgm:pt modelId="{7E04DC0F-2AEE-4622-9FF6-B725EF3B7ADC}" type="pres">
      <dgm:prSet presAssocID="{B3B0EB26-2F80-4C16-8394-9741F729F686}" presName="compNode" presStyleCnt="0"/>
      <dgm:spPr/>
    </dgm:pt>
    <dgm:pt modelId="{52C0527E-B802-4B87-B469-80FC8CCC339A}" type="pres">
      <dgm:prSet presAssocID="{B3B0EB26-2F80-4C16-8394-9741F729F686}" presName="bgRect" presStyleLbl="bgShp" presStyleIdx="3" presStyleCnt="5"/>
      <dgm:spPr/>
    </dgm:pt>
    <dgm:pt modelId="{B56C4644-B9FF-40F4-A854-E168ABD49592}" type="pres">
      <dgm:prSet presAssocID="{B3B0EB26-2F80-4C16-8394-9741F729F68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9385B22-5CB3-47DD-86F1-F06A390BE0B9}" type="pres">
      <dgm:prSet presAssocID="{B3B0EB26-2F80-4C16-8394-9741F729F686}" presName="spaceRect" presStyleCnt="0"/>
      <dgm:spPr/>
    </dgm:pt>
    <dgm:pt modelId="{8660E3F7-2BE2-4598-A2AD-1FB794970A00}" type="pres">
      <dgm:prSet presAssocID="{B3B0EB26-2F80-4C16-8394-9741F729F686}" presName="parTx" presStyleLbl="revTx" presStyleIdx="3" presStyleCnt="5">
        <dgm:presLayoutVars>
          <dgm:chMax val="0"/>
          <dgm:chPref val="0"/>
        </dgm:presLayoutVars>
      </dgm:prSet>
      <dgm:spPr/>
    </dgm:pt>
    <dgm:pt modelId="{49C213A0-2B46-4AFF-BA18-FCB3D7166F23}" type="pres">
      <dgm:prSet presAssocID="{8B169066-6865-427E-80C6-EF3C6745BC11}" presName="sibTrans" presStyleCnt="0"/>
      <dgm:spPr/>
    </dgm:pt>
    <dgm:pt modelId="{A81E1D44-B910-4721-BD6F-AD5B02201305}" type="pres">
      <dgm:prSet presAssocID="{82CB7082-EF96-4EDC-BA17-DA52659D6854}" presName="compNode" presStyleCnt="0"/>
      <dgm:spPr/>
    </dgm:pt>
    <dgm:pt modelId="{AAD9AB68-E733-47C1-866A-06EFEE8BEBBA}" type="pres">
      <dgm:prSet presAssocID="{82CB7082-EF96-4EDC-BA17-DA52659D6854}" presName="bgRect" presStyleLbl="bgShp" presStyleIdx="4" presStyleCnt="5"/>
      <dgm:spPr/>
    </dgm:pt>
    <dgm:pt modelId="{7F419ADB-8227-407B-8D4C-7DE3B7A5B027}" type="pres">
      <dgm:prSet presAssocID="{82CB7082-EF96-4EDC-BA17-DA52659D685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DA0A43D-E11F-4C1C-AD94-B084F3114B04}" type="pres">
      <dgm:prSet presAssocID="{82CB7082-EF96-4EDC-BA17-DA52659D6854}" presName="spaceRect" presStyleCnt="0"/>
      <dgm:spPr/>
    </dgm:pt>
    <dgm:pt modelId="{976E9440-F3D6-4C60-BC3B-03954976C17F}" type="pres">
      <dgm:prSet presAssocID="{82CB7082-EF96-4EDC-BA17-DA52659D685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BDC6402-8011-4A34-AD36-B4E2615F7C51}" type="presOf" srcId="{62266C4F-F360-4EFF-B41D-727BDEE5B542}" destId="{BF9C6F75-65CC-437C-B897-5065148AFA94}" srcOrd="0" destOrd="0" presId="urn:microsoft.com/office/officeart/2018/2/layout/IconVerticalSolidList"/>
    <dgm:cxn modelId="{46FEA517-453A-422C-9427-CCC4B56FC55C}" srcId="{62266C4F-F360-4EFF-B41D-727BDEE5B542}" destId="{78A21025-8C5E-4EB2-B496-CC11425DEBAE}" srcOrd="1" destOrd="0" parTransId="{42A3BD23-4298-4740-9564-D07FF5D1EE22}" sibTransId="{0A8F6265-136F-4F6F-8CDA-01D40E634BC4}"/>
    <dgm:cxn modelId="{7D936D4A-DB92-4BDB-A857-4D0647679C04}" type="presOf" srcId="{B3B0EB26-2F80-4C16-8394-9741F729F686}" destId="{8660E3F7-2BE2-4598-A2AD-1FB794970A00}" srcOrd="0" destOrd="0" presId="urn:microsoft.com/office/officeart/2018/2/layout/IconVerticalSolidList"/>
    <dgm:cxn modelId="{511D5952-F153-46DC-96AC-9C763ABA9B21}" srcId="{62266C4F-F360-4EFF-B41D-727BDEE5B542}" destId="{CD0CC32E-969A-485C-9931-3DC5D8019C59}" srcOrd="2" destOrd="0" parTransId="{7DD0AD61-5E36-4D8B-BCE6-B9CA74ECB1A1}" sibTransId="{C1688CFC-70F3-451E-B354-D141FB6806B0}"/>
    <dgm:cxn modelId="{20F48581-BFB9-40EE-B885-03F1996641B0}" srcId="{62266C4F-F360-4EFF-B41D-727BDEE5B542}" destId="{B3B0EB26-2F80-4C16-8394-9741F729F686}" srcOrd="3" destOrd="0" parTransId="{A7681C2A-1480-4F93-B796-EA01A0DDE256}" sibTransId="{8B169066-6865-427E-80C6-EF3C6745BC11}"/>
    <dgm:cxn modelId="{C90D0E83-4146-4803-AD1B-C7075BE498A6}" srcId="{62266C4F-F360-4EFF-B41D-727BDEE5B542}" destId="{6B756FFF-6356-4E31-8504-1A0785E85F4A}" srcOrd="0" destOrd="0" parTransId="{59ACD9A0-5CF9-46E8-8FA9-3DA7A21C49DD}" sibTransId="{F4C4B407-7D51-44CA-94AF-B38FC32ECEBF}"/>
    <dgm:cxn modelId="{D82B06AA-AD69-4B1A-B435-AA95CC655B3D}" type="presOf" srcId="{82CB7082-EF96-4EDC-BA17-DA52659D6854}" destId="{976E9440-F3D6-4C60-BC3B-03954976C17F}" srcOrd="0" destOrd="0" presId="urn:microsoft.com/office/officeart/2018/2/layout/IconVerticalSolidList"/>
    <dgm:cxn modelId="{088FBAB4-6DD5-476C-8DC0-B600AB1234FB}" type="presOf" srcId="{6B756FFF-6356-4E31-8504-1A0785E85F4A}" destId="{FE03BCBA-857A-4F30-ABA2-22823A076395}" srcOrd="0" destOrd="0" presId="urn:microsoft.com/office/officeart/2018/2/layout/IconVerticalSolidList"/>
    <dgm:cxn modelId="{EF920AC9-552E-4349-9C48-3FF5CB9734F1}" type="presOf" srcId="{CD0CC32E-969A-485C-9931-3DC5D8019C59}" destId="{78456632-8355-441C-86AC-787E20CB3F7B}" srcOrd="0" destOrd="0" presId="urn:microsoft.com/office/officeart/2018/2/layout/IconVerticalSolidList"/>
    <dgm:cxn modelId="{E1502AE6-38E4-4B8A-9937-A80F82E1D820}" type="presOf" srcId="{78A21025-8C5E-4EB2-B496-CC11425DEBAE}" destId="{58A4A037-7D3E-41C0-8CE1-4D211CC9037B}" srcOrd="0" destOrd="0" presId="urn:microsoft.com/office/officeart/2018/2/layout/IconVerticalSolidList"/>
    <dgm:cxn modelId="{100888F0-0C90-4096-913A-752286B7319C}" srcId="{62266C4F-F360-4EFF-B41D-727BDEE5B542}" destId="{82CB7082-EF96-4EDC-BA17-DA52659D6854}" srcOrd="4" destOrd="0" parTransId="{8DC3190F-2AFC-4EB3-B0F4-CCF20AC3ED1F}" sibTransId="{75627259-8C61-4C0E-A692-0F2F4B61ED9E}"/>
    <dgm:cxn modelId="{80608BE6-8148-4133-A8B9-63B799C2FA89}" type="presParOf" srcId="{BF9C6F75-65CC-437C-B897-5065148AFA94}" destId="{043AB61A-1D26-4639-920C-FE02B27B6C44}" srcOrd="0" destOrd="0" presId="urn:microsoft.com/office/officeart/2018/2/layout/IconVerticalSolidList"/>
    <dgm:cxn modelId="{E9B41C22-08B8-4DA5-BD94-20200F5D0696}" type="presParOf" srcId="{043AB61A-1D26-4639-920C-FE02B27B6C44}" destId="{C6AEAC8D-0E0D-4D54-9E2F-C3387E3C93C4}" srcOrd="0" destOrd="0" presId="urn:microsoft.com/office/officeart/2018/2/layout/IconVerticalSolidList"/>
    <dgm:cxn modelId="{85257AB5-44F1-439F-A3DD-D638CA14F07F}" type="presParOf" srcId="{043AB61A-1D26-4639-920C-FE02B27B6C44}" destId="{C8BD0049-F01D-4F90-BA04-F16AE8FEEAEF}" srcOrd="1" destOrd="0" presId="urn:microsoft.com/office/officeart/2018/2/layout/IconVerticalSolidList"/>
    <dgm:cxn modelId="{93ED6FD3-8026-4C43-9C98-C8DD7D49A477}" type="presParOf" srcId="{043AB61A-1D26-4639-920C-FE02B27B6C44}" destId="{D3B8F7A0-8FA7-476F-B7FC-856BE72F42C9}" srcOrd="2" destOrd="0" presId="urn:microsoft.com/office/officeart/2018/2/layout/IconVerticalSolidList"/>
    <dgm:cxn modelId="{FA29EB03-EF45-41FE-8216-96C0B7A68283}" type="presParOf" srcId="{043AB61A-1D26-4639-920C-FE02B27B6C44}" destId="{FE03BCBA-857A-4F30-ABA2-22823A076395}" srcOrd="3" destOrd="0" presId="urn:microsoft.com/office/officeart/2018/2/layout/IconVerticalSolidList"/>
    <dgm:cxn modelId="{EB3C68A8-812E-4A80-9DB3-7E2D76DF1C3E}" type="presParOf" srcId="{BF9C6F75-65CC-437C-B897-5065148AFA94}" destId="{DE7545BC-4858-40A6-ADBF-479FAC53006E}" srcOrd="1" destOrd="0" presId="urn:microsoft.com/office/officeart/2018/2/layout/IconVerticalSolidList"/>
    <dgm:cxn modelId="{AF489937-AC9B-4225-8ADE-F0FFB851EBAC}" type="presParOf" srcId="{BF9C6F75-65CC-437C-B897-5065148AFA94}" destId="{440DFE19-8861-4C3F-92F3-8834C52455D6}" srcOrd="2" destOrd="0" presId="urn:microsoft.com/office/officeart/2018/2/layout/IconVerticalSolidList"/>
    <dgm:cxn modelId="{D5F4DD5F-70C4-4216-9363-37B40DF44864}" type="presParOf" srcId="{440DFE19-8861-4C3F-92F3-8834C52455D6}" destId="{B72FEBC2-7C5A-4E31-B8BC-9B87B81BA6C3}" srcOrd="0" destOrd="0" presId="urn:microsoft.com/office/officeart/2018/2/layout/IconVerticalSolidList"/>
    <dgm:cxn modelId="{204C5E5C-B464-499B-B39A-7EB14BD7AA8E}" type="presParOf" srcId="{440DFE19-8861-4C3F-92F3-8834C52455D6}" destId="{4656AE19-09DB-496D-A106-4A5E30773C8D}" srcOrd="1" destOrd="0" presId="urn:microsoft.com/office/officeart/2018/2/layout/IconVerticalSolidList"/>
    <dgm:cxn modelId="{DB9F174F-F0E9-4BCF-859D-A1BDDDAAC85F}" type="presParOf" srcId="{440DFE19-8861-4C3F-92F3-8834C52455D6}" destId="{5A20C8A2-F395-42CC-A3BA-1DBF8BDFF337}" srcOrd="2" destOrd="0" presId="urn:microsoft.com/office/officeart/2018/2/layout/IconVerticalSolidList"/>
    <dgm:cxn modelId="{AF474021-64B5-4D4D-B9EC-0C7A9E0DF7FC}" type="presParOf" srcId="{440DFE19-8861-4C3F-92F3-8834C52455D6}" destId="{58A4A037-7D3E-41C0-8CE1-4D211CC9037B}" srcOrd="3" destOrd="0" presId="urn:microsoft.com/office/officeart/2018/2/layout/IconVerticalSolidList"/>
    <dgm:cxn modelId="{14F79FE5-4A9F-44A5-B435-BD0C54CCDE6E}" type="presParOf" srcId="{BF9C6F75-65CC-437C-B897-5065148AFA94}" destId="{BE09C78D-D9A8-4A02-B79A-39147791A4C9}" srcOrd="3" destOrd="0" presId="urn:microsoft.com/office/officeart/2018/2/layout/IconVerticalSolidList"/>
    <dgm:cxn modelId="{49F8A1DF-0A29-4F17-8A42-073C798AD283}" type="presParOf" srcId="{BF9C6F75-65CC-437C-B897-5065148AFA94}" destId="{787CD0F6-64D0-43C2-A1FD-917A0D5AFF17}" srcOrd="4" destOrd="0" presId="urn:microsoft.com/office/officeart/2018/2/layout/IconVerticalSolidList"/>
    <dgm:cxn modelId="{C04D3644-61C2-450C-B95A-C2A2FB88BFB7}" type="presParOf" srcId="{787CD0F6-64D0-43C2-A1FD-917A0D5AFF17}" destId="{591FB9A4-B97E-43D4-9AA8-B1A2D0029153}" srcOrd="0" destOrd="0" presId="urn:microsoft.com/office/officeart/2018/2/layout/IconVerticalSolidList"/>
    <dgm:cxn modelId="{C228F9BB-B1BC-470A-A3AD-BA50A85880B4}" type="presParOf" srcId="{787CD0F6-64D0-43C2-A1FD-917A0D5AFF17}" destId="{070DB428-C53D-4830-8E5F-E3D8B92FCCAE}" srcOrd="1" destOrd="0" presId="urn:microsoft.com/office/officeart/2018/2/layout/IconVerticalSolidList"/>
    <dgm:cxn modelId="{A28F4A69-0174-46C9-BDC6-4666278A285A}" type="presParOf" srcId="{787CD0F6-64D0-43C2-A1FD-917A0D5AFF17}" destId="{774F966A-943A-43AE-904B-70A41AB5EA7E}" srcOrd="2" destOrd="0" presId="urn:microsoft.com/office/officeart/2018/2/layout/IconVerticalSolidList"/>
    <dgm:cxn modelId="{2106C0E3-7352-478C-8715-87560AE83734}" type="presParOf" srcId="{787CD0F6-64D0-43C2-A1FD-917A0D5AFF17}" destId="{78456632-8355-441C-86AC-787E20CB3F7B}" srcOrd="3" destOrd="0" presId="urn:microsoft.com/office/officeart/2018/2/layout/IconVerticalSolidList"/>
    <dgm:cxn modelId="{2B50A026-5441-4437-AB71-A84D7C8D7F0F}" type="presParOf" srcId="{BF9C6F75-65CC-437C-B897-5065148AFA94}" destId="{53CAB621-11E6-4F90-86D8-16CD6128B013}" srcOrd="5" destOrd="0" presId="urn:microsoft.com/office/officeart/2018/2/layout/IconVerticalSolidList"/>
    <dgm:cxn modelId="{7D93140D-02F0-4D81-A633-D051AB000E14}" type="presParOf" srcId="{BF9C6F75-65CC-437C-B897-5065148AFA94}" destId="{7E04DC0F-2AEE-4622-9FF6-B725EF3B7ADC}" srcOrd="6" destOrd="0" presId="urn:microsoft.com/office/officeart/2018/2/layout/IconVerticalSolidList"/>
    <dgm:cxn modelId="{68D06AD1-7DCD-4E05-A730-5CFFA079971E}" type="presParOf" srcId="{7E04DC0F-2AEE-4622-9FF6-B725EF3B7ADC}" destId="{52C0527E-B802-4B87-B469-80FC8CCC339A}" srcOrd="0" destOrd="0" presId="urn:microsoft.com/office/officeart/2018/2/layout/IconVerticalSolidList"/>
    <dgm:cxn modelId="{DF834CD3-76B4-4FCA-90D7-B080152690F3}" type="presParOf" srcId="{7E04DC0F-2AEE-4622-9FF6-B725EF3B7ADC}" destId="{B56C4644-B9FF-40F4-A854-E168ABD49592}" srcOrd="1" destOrd="0" presId="urn:microsoft.com/office/officeart/2018/2/layout/IconVerticalSolidList"/>
    <dgm:cxn modelId="{C98AC443-5049-4149-BA42-B530824C0208}" type="presParOf" srcId="{7E04DC0F-2AEE-4622-9FF6-B725EF3B7ADC}" destId="{49385B22-5CB3-47DD-86F1-F06A390BE0B9}" srcOrd="2" destOrd="0" presId="urn:microsoft.com/office/officeart/2018/2/layout/IconVerticalSolidList"/>
    <dgm:cxn modelId="{619B49AB-A08C-473F-ADEE-8E0E2ED8F6CE}" type="presParOf" srcId="{7E04DC0F-2AEE-4622-9FF6-B725EF3B7ADC}" destId="{8660E3F7-2BE2-4598-A2AD-1FB794970A00}" srcOrd="3" destOrd="0" presId="urn:microsoft.com/office/officeart/2018/2/layout/IconVerticalSolidList"/>
    <dgm:cxn modelId="{4B361AA9-1BED-42EE-9CAD-1441ED429C8B}" type="presParOf" srcId="{BF9C6F75-65CC-437C-B897-5065148AFA94}" destId="{49C213A0-2B46-4AFF-BA18-FCB3D7166F23}" srcOrd="7" destOrd="0" presId="urn:microsoft.com/office/officeart/2018/2/layout/IconVerticalSolidList"/>
    <dgm:cxn modelId="{DE368ABB-9B9B-4D2D-8452-AC9CE25FE715}" type="presParOf" srcId="{BF9C6F75-65CC-437C-B897-5065148AFA94}" destId="{A81E1D44-B910-4721-BD6F-AD5B02201305}" srcOrd="8" destOrd="0" presId="urn:microsoft.com/office/officeart/2018/2/layout/IconVerticalSolidList"/>
    <dgm:cxn modelId="{D8A301B6-BF04-4E9E-989B-2E107D7C45B2}" type="presParOf" srcId="{A81E1D44-B910-4721-BD6F-AD5B02201305}" destId="{AAD9AB68-E733-47C1-866A-06EFEE8BEBBA}" srcOrd="0" destOrd="0" presId="urn:microsoft.com/office/officeart/2018/2/layout/IconVerticalSolidList"/>
    <dgm:cxn modelId="{6976D994-3FA3-4FB4-B0DC-328537BDFE7A}" type="presParOf" srcId="{A81E1D44-B910-4721-BD6F-AD5B02201305}" destId="{7F419ADB-8227-407B-8D4C-7DE3B7A5B027}" srcOrd="1" destOrd="0" presId="urn:microsoft.com/office/officeart/2018/2/layout/IconVerticalSolidList"/>
    <dgm:cxn modelId="{2598087C-3493-4FF7-A837-E48BF6711DA4}" type="presParOf" srcId="{A81E1D44-B910-4721-BD6F-AD5B02201305}" destId="{9DA0A43D-E11F-4C1C-AD94-B084F3114B04}" srcOrd="2" destOrd="0" presId="urn:microsoft.com/office/officeart/2018/2/layout/IconVerticalSolidList"/>
    <dgm:cxn modelId="{6596613D-014D-474D-840A-FEBF777E8AAA}" type="presParOf" srcId="{A81E1D44-B910-4721-BD6F-AD5B02201305}" destId="{976E9440-F3D6-4C60-BC3B-03954976C17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>
        <a:solidFill>
          <a:schemeClr val="bg1">
            <a:lumMod val="85000"/>
          </a:schemeClr>
        </a:solidFill>
        <a:ln>
          <a:noFill/>
        </a:ln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>
        <a:solidFill>
          <a:schemeClr val="bg1">
            <a:lumMod val="85000"/>
          </a:schemeClr>
        </a:solidFill>
        <a:ln>
          <a:noFill/>
        </a:ln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E826DEF-48BB-4A96-9B0B-56BB47DAB23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399862-5785-490C-8787-33C37FC273B9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PARTICIPANTES</a:t>
          </a:r>
          <a:endParaRPr lang="en-US"/>
        </a:p>
      </dgm:t>
    </dgm:pt>
    <dgm:pt modelId="{325CC0D4-2816-4345-9983-3C6FE8D96691}" type="parTrans" cxnId="{2B215576-A05F-4F48-B45A-DD34DB6232D7}">
      <dgm:prSet/>
      <dgm:spPr/>
      <dgm:t>
        <a:bodyPr/>
        <a:lstStyle/>
        <a:p>
          <a:endParaRPr lang="en-US"/>
        </a:p>
      </dgm:t>
    </dgm:pt>
    <dgm:pt modelId="{76FCE960-83B4-44CD-86A6-A3BD0B5DD437}" type="sibTrans" cxnId="{2B215576-A05F-4F48-B45A-DD34DB6232D7}">
      <dgm:prSet/>
      <dgm:spPr/>
      <dgm:t>
        <a:bodyPr/>
        <a:lstStyle/>
        <a:p>
          <a:endParaRPr lang="en-US"/>
        </a:p>
      </dgm:t>
    </dgm:pt>
    <dgm:pt modelId="{B24D7781-7914-477B-AC8A-9832E529C768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INPUTS</a:t>
          </a:r>
          <a:endParaRPr lang="en-US"/>
        </a:p>
      </dgm:t>
    </dgm:pt>
    <dgm:pt modelId="{1166EAB7-913C-4193-A062-B9B933079083}" type="parTrans" cxnId="{29651573-91A9-4AB3-B530-E931AB925E3B}">
      <dgm:prSet/>
      <dgm:spPr/>
      <dgm:t>
        <a:bodyPr/>
        <a:lstStyle/>
        <a:p>
          <a:endParaRPr lang="en-US"/>
        </a:p>
      </dgm:t>
    </dgm:pt>
    <dgm:pt modelId="{0F51E8D9-9F8B-4185-81C4-4006AECE7FB4}" type="sibTrans" cxnId="{29651573-91A9-4AB3-B530-E931AB925E3B}">
      <dgm:prSet/>
      <dgm:spPr/>
      <dgm:t>
        <a:bodyPr/>
        <a:lstStyle/>
        <a:p>
          <a:endParaRPr lang="en-US"/>
        </a:p>
      </dgm:t>
    </dgm:pt>
    <dgm:pt modelId="{C46246BC-1590-4B46-ACDA-CB9F3EF66785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PRINCIPAIS DISCUSSÕES</a:t>
          </a:r>
          <a:endParaRPr lang="en-US"/>
        </a:p>
      </dgm:t>
    </dgm:pt>
    <dgm:pt modelId="{12AD6AE8-74BD-4EE5-B209-F1DF30FC9D20}" type="parTrans" cxnId="{38873EAF-0795-4C0B-AA0E-1D45EBB34482}">
      <dgm:prSet/>
      <dgm:spPr/>
      <dgm:t>
        <a:bodyPr/>
        <a:lstStyle/>
        <a:p>
          <a:endParaRPr lang="en-US"/>
        </a:p>
      </dgm:t>
    </dgm:pt>
    <dgm:pt modelId="{B9DD0CB6-7F09-400F-8247-23333139AE2E}" type="sibTrans" cxnId="{38873EAF-0795-4C0B-AA0E-1D45EBB34482}">
      <dgm:prSet/>
      <dgm:spPr/>
      <dgm:t>
        <a:bodyPr/>
        <a:lstStyle/>
        <a:p>
          <a:endParaRPr lang="en-US"/>
        </a:p>
      </dgm:t>
    </dgm:pt>
    <dgm:pt modelId="{22994F15-CB9B-4CF2-A70F-74DF11F82D2E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INDICADORES DE PERFORMANCE</a:t>
          </a:r>
          <a:endParaRPr lang="en-US"/>
        </a:p>
      </dgm:t>
    </dgm:pt>
    <dgm:pt modelId="{E7AA00ED-2451-4725-B993-D286897E7F38}" type="parTrans" cxnId="{F68BDA63-ACC1-4F0E-8D9B-59F4C62BBB9A}">
      <dgm:prSet/>
      <dgm:spPr/>
      <dgm:t>
        <a:bodyPr/>
        <a:lstStyle/>
        <a:p>
          <a:endParaRPr lang="en-US"/>
        </a:p>
      </dgm:t>
    </dgm:pt>
    <dgm:pt modelId="{62630CCF-F630-41DD-9E87-182A86B17E7F}" type="sibTrans" cxnId="{F68BDA63-ACC1-4F0E-8D9B-59F4C62BBB9A}">
      <dgm:prSet/>
      <dgm:spPr/>
      <dgm:t>
        <a:bodyPr/>
        <a:lstStyle/>
        <a:p>
          <a:endParaRPr lang="en-US"/>
        </a:p>
      </dgm:t>
    </dgm:pt>
    <dgm:pt modelId="{1CAE39C5-9673-4E37-9D30-48E54DC0807C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b="0" i="0" baseline="0"/>
            <a:t>DECISÕES / OUTPUTS</a:t>
          </a:r>
          <a:endParaRPr lang="en-US"/>
        </a:p>
      </dgm:t>
    </dgm:pt>
    <dgm:pt modelId="{95D38369-3A6E-4AF1-80D7-F2B58E43B4EA}" type="parTrans" cxnId="{07C29C6F-A6A3-43AA-8B1A-A3338639584A}">
      <dgm:prSet/>
      <dgm:spPr/>
      <dgm:t>
        <a:bodyPr/>
        <a:lstStyle/>
        <a:p>
          <a:endParaRPr lang="en-US"/>
        </a:p>
      </dgm:t>
    </dgm:pt>
    <dgm:pt modelId="{1016C2F9-48C4-402B-9857-6382500B4935}" type="sibTrans" cxnId="{07C29C6F-A6A3-43AA-8B1A-A3338639584A}">
      <dgm:prSet/>
      <dgm:spPr/>
      <dgm:t>
        <a:bodyPr/>
        <a:lstStyle/>
        <a:p>
          <a:endParaRPr lang="en-US"/>
        </a:p>
      </dgm:t>
    </dgm:pt>
    <dgm:pt modelId="{E250B444-90E7-4160-9899-11837B1A187F}" type="pres">
      <dgm:prSet presAssocID="{BE826DEF-48BB-4A96-9B0B-56BB47DAB23E}" presName="root" presStyleCnt="0">
        <dgm:presLayoutVars>
          <dgm:dir/>
          <dgm:resizeHandles val="exact"/>
        </dgm:presLayoutVars>
      </dgm:prSet>
      <dgm:spPr/>
    </dgm:pt>
    <dgm:pt modelId="{B3F9191F-FD4A-447C-A6BC-E2D8D7A9BB7A}" type="pres">
      <dgm:prSet presAssocID="{46399862-5785-490C-8787-33C37FC273B9}" presName="compNode" presStyleCnt="0"/>
      <dgm:spPr/>
    </dgm:pt>
    <dgm:pt modelId="{D3B60955-75CF-4AA4-8C9D-ED1E5B4BBC15}" type="pres">
      <dgm:prSet presAssocID="{46399862-5785-490C-8787-33C37FC273B9}" presName="bgRect" presStyleLbl="bgShp" presStyleIdx="0" presStyleCnt="5"/>
      <dgm:spPr/>
    </dgm:pt>
    <dgm:pt modelId="{2BEA623E-A041-433E-9E31-D273AC8508E0}" type="pres">
      <dgm:prSet presAssocID="{46399862-5785-490C-8787-33C37FC273B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uários"/>
        </a:ext>
      </dgm:extLst>
    </dgm:pt>
    <dgm:pt modelId="{E39455CD-9D75-42E2-BB07-2BA8ACDD16D5}" type="pres">
      <dgm:prSet presAssocID="{46399862-5785-490C-8787-33C37FC273B9}" presName="spaceRect" presStyleCnt="0"/>
      <dgm:spPr/>
    </dgm:pt>
    <dgm:pt modelId="{86CFD71E-4883-4125-B3EC-EE47D66020A1}" type="pres">
      <dgm:prSet presAssocID="{46399862-5785-490C-8787-33C37FC273B9}" presName="parTx" presStyleLbl="revTx" presStyleIdx="0" presStyleCnt="5">
        <dgm:presLayoutVars>
          <dgm:chMax val="0"/>
          <dgm:chPref val="0"/>
        </dgm:presLayoutVars>
      </dgm:prSet>
      <dgm:spPr/>
    </dgm:pt>
    <dgm:pt modelId="{249D0451-77A3-4EE2-BF8F-627603A358F7}" type="pres">
      <dgm:prSet presAssocID="{76FCE960-83B4-44CD-86A6-A3BD0B5DD437}" presName="sibTrans" presStyleCnt="0"/>
      <dgm:spPr/>
    </dgm:pt>
    <dgm:pt modelId="{D816BC48-F1E9-4026-ACED-77BEBEFD914A}" type="pres">
      <dgm:prSet presAssocID="{B24D7781-7914-477B-AC8A-9832E529C768}" presName="compNode" presStyleCnt="0"/>
      <dgm:spPr/>
    </dgm:pt>
    <dgm:pt modelId="{5B32E120-2B56-43D4-BE74-469F8726D6C1}" type="pres">
      <dgm:prSet presAssocID="{B24D7781-7914-477B-AC8A-9832E529C768}" presName="bgRect" presStyleLbl="bgShp" presStyleIdx="1" presStyleCnt="5"/>
      <dgm:spPr/>
    </dgm:pt>
    <dgm:pt modelId="{21A3BCDC-7EB8-4CF0-93A3-1AC9BF4BCB2C}" type="pres">
      <dgm:prSet presAssocID="{B24D7781-7914-477B-AC8A-9832E529C76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ca de seleção"/>
        </a:ext>
      </dgm:extLst>
    </dgm:pt>
    <dgm:pt modelId="{70723BE0-951F-4B7E-8303-29461FDFA4D3}" type="pres">
      <dgm:prSet presAssocID="{B24D7781-7914-477B-AC8A-9832E529C768}" presName="spaceRect" presStyleCnt="0"/>
      <dgm:spPr/>
    </dgm:pt>
    <dgm:pt modelId="{2A26D6E9-FF4B-40B1-A87C-ED597803F939}" type="pres">
      <dgm:prSet presAssocID="{B24D7781-7914-477B-AC8A-9832E529C768}" presName="parTx" presStyleLbl="revTx" presStyleIdx="1" presStyleCnt="5">
        <dgm:presLayoutVars>
          <dgm:chMax val="0"/>
          <dgm:chPref val="0"/>
        </dgm:presLayoutVars>
      </dgm:prSet>
      <dgm:spPr/>
    </dgm:pt>
    <dgm:pt modelId="{AF3FCE98-9130-4CE1-89C5-AF9158AED170}" type="pres">
      <dgm:prSet presAssocID="{0F51E8D9-9F8B-4185-81C4-4006AECE7FB4}" presName="sibTrans" presStyleCnt="0"/>
      <dgm:spPr/>
    </dgm:pt>
    <dgm:pt modelId="{E2DEC1E5-1207-49AD-B3D6-8F43A911E914}" type="pres">
      <dgm:prSet presAssocID="{C46246BC-1590-4B46-ACDA-CB9F3EF66785}" presName="compNode" presStyleCnt="0"/>
      <dgm:spPr/>
    </dgm:pt>
    <dgm:pt modelId="{D3FA8B87-2110-43F9-ACDD-36A762E4D0AD}" type="pres">
      <dgm:prSet presAssocID="{C46246BC-1590-4B46-ACDA-CB9F3EF66785}" presName="bgRect" presStyleLbl="bgShp" presStyleIdx="2" presStyleCnt="5"/>
      <dgm:spPr/>
    </dgm:pt>
    <dgm:pt modelId="{5B316524-9FD3-4AB9-ACA8-AA1A51EF9F98}" type="pres">
      <dgm:prSet presAssocID="{C46246BC-1590-4B46-ACDA-CB9F3EF6678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0A998A9-D9A5-4F1E-B49F-4154814F0A05}" type="pres">
      <dgm:prSet presAssocID="{C46246BC-1590-4B46-ACDA-CB9F3EF66785}" presName="spaceRect" presStyleCnt="0"/>
      <dgm:spPr/>
    </dgm:pt>
    <dgm:pt modelId="{14BFFAED-3664-4ADD-8030-E3B7550B463B}" type="pres">
      <dgm:prSet presAssocID="{C46246BC-1590-4B46-ACDA-CB9F3EF66785}" presName="parTx" presStyleLbl="revTx" presStyleIdx="2" presStyleCnt="5">
        <dgm:presLayoutVars>
          <dgm:chMax val="0"/>
          <dgm:chPref val="0"/>
        </dgm:presLayoutVars>
      </dgm:prSet>
      <dgm:spPr/>
    </dgm:pt>
    <dgm:pt modelId="{86110BAC-7A1E-4E04-8A51-304B6F0E45EE}" type="pres">
      <dgm:prSet presAssocID="{B9DD0CB6-7F09-400F-8247-23333139AE2E}" presName="sibTrans" presStyleCnt="0"/>
      <dgm:spPr/>
    </dgm:pt>
    <dgm:pt modelId="{A6BF016E-501F-4E67-85C5-7ECE6F47DFBF}" type="pres">
      <dgm:prSet presAssocID="{22994F15-CB9B-4CF2-A70F-74DF11F82D2E}" presName="compNode" presStyleCnt="0"/>
      <dgm:spPr/>
    </dgm:pt>
    <dgm:pt modelId="{2770C9B7-562D-4F01-B853-8D354FD9F24D}" type="pres">
      <dgm:prSet presAssocID="{22994F15-CB9B-4CF2-A70F-74DF11F82D2E}" presName="bgRect" presStyleLbl="bgShp" presStyleIdx="3" presStyleCnt="5"/>
      <dgm:spPr/>
    </dgm:pt>
    <dgm:pt modelId="{3830A5D1-FA3D-47E7-9A17-EF6105C92B11}" type="pres">
      <dgm:prSet presAssocID="{22994F15-CB9B-4CF2-A70F-74DF11F82D2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8929E9F2-383E-474E-9F56-ED8A0BD79471}" type="pres">
      <dgm:prSet presAssocID="{22994F15-CB9B-4CF2-A70F-74DF11F82D2E}" presName="spaceRect" presStyleCnt="0"/>
      <dgm:spPr/>
    </dgm:pt>
    <dgm:pt modelId="{20607080-7954-480A-8CA2-E6C5AE43A74A}" type="pres">
      <dgm:prSet presAssocID="{22994F15-CB9B-4CF2-A70F-74DF11F82D2E}" presName="parTx" presStyleLbl="revTx" presStyleIdx="3" presStyleCnt="5">
        <dgm:presLayoutVars>
          <dgm:chMax val="0"/>
          <dgm:chPref val="0"/>
        </dgm:presLayoutVars>
      </dgm:prSet>
      <dgm:spPr/>
    </dgm:pt>
    <dgm:pt modelId="{287C336A-6FBB-4DCF-B50A-ED070A72C2EF}" type="pres">
      <dgm:prSet presAssocID="{62630CCF-F630-41DD-9E87-182A86B17E7F}" presName="sibTrans" presStyleCnt="0"/>
      <dgm:spPr/>
    </dgm:pt>
    <dgm:pt modelId="{AC27DE45-0F71-4676-A9FB-5E1241FE2C0E}" type="pres">
      <dgm:prSet presAssocID="{1CAE39C5-9673-4E37-9D30-48E54DC0807C}" presName="compNode" presStyleCnt="0"/>
      <dgm:spPr/>
    </dgm:pt>
    <dgm:pt modelId="{C8AE0BB0-39C9-4445-87E1-3F4E134BE594}" type="pres">
      <dgm:prSet presAssocID="{1CAE39C5-9673-4E37-9D30-48E54DC0807C}" presName="bgRect" presStyleLbl="bgShp" presStyleIdx="4" presStyleCnt="5"/>
      <dgm:spPr/>
    </dgm:pt>
    <dgm:pt modelId="{8746F3FF-C2F8-4727-BD67-A324596C8D28}" type="pres">
      <dgm:prSet presAssocID="{1CAE39C5-9673-4E37-9D30-48E54DC0807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362F143-2A37-4179-A424-A6A0583F2CE3}" type="pres">
      <dgm:prSet presAssocID="{1CAE39C5-9673-4E37-9D30-48E54DC0807C}" presName="spaceRect" presStyleCnt="0"/>
      <dgm:spPr/>
    </dgm:pt>
    <dgm:pt modelId="{EF354F2C-ECCE-4A0F-A772-DA00404E78F3}" type="pres">
      <dgm:prSet presAssocID="{1CAE39C5-9673-4E37-9D30-48E54DC0807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605460A-6107-46D7-8CB4-848A4F9CD092}" type="presOf" srcId="{BE826DEF-48BB-4A96-9B0B-56BB47DAB23E}" destId="{E250B444-90E7-4160-9899-11837B1A187F}" srcOrd="0" destOrd="0" presId="urn:microsoft.com/office/officeart/2018/2/layout/IconVerticalSolidList"/>
    <dgm:cxn modelId="{F68BDA63-ACC1-4F0E-8D9B-59F4C62BBB9A}" srcId="{BE826DEF-48BB-4A96-9B0B-56BB47DAB23E}" destId="{22994F15-CB9B-4CF2-A70F-74DF11F82D2E}" srcOrd="3" destOrd="0" parTransId="{E7AA00ED-2451-4725-B993-D286897E7F38}" sibTransId="{62630CCF-F630-41DD-9E87-182A86B17E7F}"/>
    <dgm:cxn modelId="{C80E5468-2805-4259-AC9D-95FBED21ED36}" type="presOf" srcId="{46399862-5785-490C-8787-33C37FC273B9}" destId="{86CFD71E-4883-4125-B3EC-EE47D66020A1}" srcOrd="0" destOrd="0" presId="urn:microsoft.com/office/officeart/2018/2/layout/IconVerticalSolidList"/>
    <dgm:cxn modelId="{07C29C6F-A6A3-43AA-8B1A-A3338639584A}" srcId="{BE826DEF-48BB-4A96-9B0B-56BB47DAB23E}" destId="{1CAE39C5-9673-4E37-9D30-48E54DC0807C}" srcOrd="4" destOrd="0" parTransId="{95D38369-3A6E-4AF1-80D7-F2B58E43B4EA}" sibTransId="{1016C2F9-48C4-402B-9857-6382500B4935}"/>
    <dgm:cxn modelId="{29651573-91A9-4AB3-B530-E931AB925E3B}" srcId="{BE826DEF-48BB-4A96-9B0B-56BB47DAB23E}" destId="{B24D7781-7914-477B-AC8A-9832E529C768}" srcOrd="1" destOrd="0" parTransId="{1166EAB7-913C-4193-A062-B9B933079083}" sibTransId="{0F51E8D9-9F8B-4185-81C4-4006AECE7FB4}"/>
    <dgm:cxn modelId="{2B215576-A05F-4F48-B45A-DD34DB6232D7}" srcId="{BE826DEF-48BB-4A96-9B0B-56BB47DAB23E}" destId="{46399862-5785-490C-8787-33C37FC273B9}" srcOrd="0" destOrd="0" parTransId="{325CC0D4-2816-4345-9983-3C6FE8D96691}" sibTransId="{76FCE960-83B4-44CD-86A6-A3BD0B5DD437}"/>
    <dgm:cxn modelId="{AA589394-87D9-4ECD-89B0-AC99E1B2AC1A}" type="presOf" srcId="{C46246BC-1590-4B46-ACDA-CB9F3EF66785}" destId="{14BFFAED-3664-4ADD-8030-E3B7550B463B}" srcOrd="0" destOrd="0" presId="urn:microsoft.com/office/officeart/2018/2/layout/IconVerticalSolidList"/>
    <dgm:cxn modelId="{A4F010AD-626B-4223-A1E6-337322B3A253}" type="presOf" srcId="{B24D7781-7914-477B-AC8A-9832E529C768}" destId="{2A26D6E9-FF4B-40B1-A87C-ED597803F939}" srcOrd="0" destOrd="0" presId="urn:microsoft.com/office/officeart/2018/2/layout/IconVerticalSolidList"/>
    <dgm:cxn modelId="{38873EAF-0795-4C0B-AA0E-1D45EBB34482}" srcId="{BE826DEF-48BB-4A96-9B0B-56BB47DAB23E}" destId="{C46246BC-1590-4B46-ACDA-CB9F3EF66785}" srcOrd="2" destOrd="0" parTransId="{12AD6AE8-74BD-4EE5-B209-F1DF30FC9D20}" sibTransId="{B9DD0CB6-7F09-400F-8247-23333139AE2E}"/>
    <dgm:cxn modelId="{21A0C6BA-5AE3-497E-9919-74B873EBF36A}" type="presOf" srcId="{22994F15-CB9B-4CF2-A70F-74DF11F82D2E}" destId="{20607080-7954-480A-8CA2-E6C5AE43A74A}" srcOrd="0" destOrd="0" presId="urn:microsoft.com/office/officeart/2018/2/layout/IconVerticalSolidList"/>
    <dgm:cxn modelId="{CEB5C4D1-2B0C-421F-96E6-B87A7ACEF4C1}" type="presOf" srcId="{1CAE39C5-9673-4E37-9D30-48E54DC0807C}" destId="{EF354F2C-ECCE-4A0F-A772-DA00404E78F3}" srcOrd="0" destOrd="0" presId="urn:microsoft.com/office/officeart/2018/2/layout/IconVerticalSolidList"/>
    <dgm:cxn modelId="{40D4847E-95A6-46D6-BD22-ABC21B249B90}" type="presParOf" srcId="{E250B444-90E7-4160-9899-11837B1A187F}" destId="{B3F9191F-FD4A-447C-A6BC-E2D8D7A9BB7A}" srcOrd="0" destOrd="0" presId="urn:microsoft.com/office/officeart/2018/2/layout/IconVerticalSolidList"/>
    <dgm:cxn modelId="{86791DEB-3B7F-4DC4-B9B9-35622E0280F4}" type="presParOf" srcId="{B3F9191F-FD4A-447C-A6BC-E2D8D7A9BB7A}" destId="{D3B60955-75CF-4AA4-8C9D-ED1E5B4BBC15}" srcOrd="0" destOrd="0" presId="urn:microsoft.com/office/officeart/2018/2/layout/IconVerticalSolidList"/>
    <dgm:cxn modelId="{BB163B96-D283-4BE3-9FAA-962B7480D2DF}" type="presParOf" srcId="{B3F9191F-FD4A-447C-A6BC-E2D8D7A9BB7A}" destId="{2BEA623E-A041-433E-9E31-D273AC8508E0}" srcOrd="1" destOrd="0" presId="urn:microsoft.com/office/officeart/2018/2/layout/IconVerticalSolidList"/>
    <dgm:cxn modelId="{8881EDBD-F2E5-45A2-BDDB-C98289548BD8}" type="presParOf" srcId="{B3F9191F-FD4A-447C-A6BC-E2D8D7A9BB7A}" destId="{E39455CD-9D75-42E2-BB07-2BA8ACDD16D5}" srcOrd="2" destOrd="0" presId="urn:microsoft.com/office/officeart/2018/2/layout/IconVerticalSolidList"/>
    <dgm:cxn modelId="{55884643-603A-47AC-948C-4AB05DBBCB84}" type="presParOf" srcId="{B3F9191F-FD4A-447C-A6BC-E2D8D7A9BB7A}" destId="{86CFD71E-4883-4125-B3EC-EE47D66020A1}" srcOrd="3" destOrd="0" presId="urn:microsoft.com/office/officeart/2018/2/layout/IconVerticalSolidList"/>
    <dgm:cxn modelId="{A36A52CB-500B-48EF-A521-8FAC9E492476}" type="presParOf" srcId="{E250B444-90E7-4160-9899-11837B1A187F}" destId="{249D0451-77A3-4EE2-BF8F-627603A358F7}" srcOrd="1" destOrd="0" presId="urn:microsoft.com/office/officeart/2018/2/layout/IconVerticalSolidList"/>
    <dgm:cxn modelId="{50523328-EDEB-490B-803A-51CE48700B40}" type="presParOf" srcId="{E250B444-90E7-4160-9899-11837B1A187F}" destId="{D816BC48-F1E9-4026-ACED-77BEBEFD914A}" srcOrd="2" destOrd="0" presId="urn:microsoft.com/office/officeart/2018/2/layout/IconVerticalSolidList"/>
    <dgm:cxn modelId="{EAD487FF-5038-4FB3-ACAF-E065C0C7AB6C}" type="presParOf" srcId="{D816BC48-F1E9-4026-ACED-77BEBEFD914A}" destId="{5B32E120-2B56-43D4-BE74-469F8726D6C1}" srcOrd="0" destOrd="0" presId="urn:microsoft.com/office/officeart/2018/2/layout/IconVerticalSolidList"/>
    <dgm:cxn modelId="{911B6F2A-228D-4A29-81EC-D7D040C89242}" type="presParOf" srcId="{D816BC48-F1E9-4026-ACED-77BEBEFD914A}" destId="{21A3BCDC-7EB8-4CF0-93A3-1AC9BF4BCB2C}" srcOrd="1" destOrd="0" presId="urn:microsoft.com/office/officeart/2018/2/layout/IconVerticalSolidList"/>
    <dgm:cxn modelId="{9B9FF7B9-E13D-4BBB-9441-FA30BC185C46}" type="presParOf" srcId="{D816BC48-F1E9-4026-ACED-77BEBEFD914A}" destId="{70723BE0-951F-4B7E-8303-29461FDFA4D3}" srcOrd="2" destOrd="0" presId="urn:microsoft.com/office/officeart/2018/2/layout/IconVerticalSolidList"/>
    <dgm:cxn modelId="{796C8610-4D8C-4A74-A9E7-A3F0920CBC6D}" type="presParOf" srcId="{D816BC48-F1E9-4026-ACED-77BEBEFD914A}" destId="{2A26D6E9-FF4B-40B1-A87C-ED597803F939}" srcOrd="3" destOrd="0" presId="urn:microsoft.com/office/officeart/2018/2/layout/IconVerticalSolidList"/>
    <dgm:cxn modelId="{0B79A4FA-13C2-4F76-965B-A6DA54489FF5}" type="presParOf" srcId="{E250B444-90E7-4160-9899-11837B1A187F}" destId="{AF3FCE98-9130-4CE1-89C5-AF9158AED170}" srcOrd="3" destOrd="0" presId="urn:microsoft.com/office/officeart/2018/2/layout/IconVerticalSolidList"/>
    <dgm:cxn modelId="{03F0A1E8-EA21-4EDB-9545-CCA39DF27F06}" type="presParOf" srcId="{E250B444-90E7-4160-9899-11837B1A187F}" destId="{E2DEC1E5-1207-49AD-B3D6-8F43A911E914}" srcOrd="4" destOrd="0" presId="urn:microsoft.com/office/officeart/2018/2/layout/IconVerticalSolidList"/>
    <dgm:cxn modelId="{025C8B4A-6A44-4373-B89E-BE4C0A955A5A}" type="presParOf" srcId="{E2DEC1E5-1207-49AD-B3D6-8F43A911E914}" destId="{D3FA8B87-2110-43F9-ACDD-36A762E4D0AD}" srcOrd="0" destOrd="0" presId="urn:microsoft.com/office/officeart/2018/2/layout/IconVerticalSolidList"/>
    <dgm:cxn modelId="{91FF6011-47DE-45D4-A53C-6F283A3906A5}" type="presParOf" srcId="{E2DEC1E5-1207-49AD-B3D6-8F43A911E914}" destId="{5B316524-9FD3-4AB9-ACA8-AA1A51EF9F98}" srcOrd="1" destOrd="0" presId="urn:microsoft.com/office/officeart/2018/2/layout/IconVerticalSolidList"/>
    <dgm:cxn modelId="{1C3EA061-E1DF-47A2-A3CB-A687891389A5}" type="presParOf" srcId="{E2DEC1E5-1207-49AD-B3D6-8F43A911E914}" destId="{F0A998A9-D9A5-4F1E-B49F-4154814F0A05}" srcOrd="2" destOrd="0" presId="urn:microsoft.com/office/officeart/2018/2/layout/IconVerticalSolidList"/>
    <dgm:cxn modelId="{AD7F00FF-8C92-4C06-B3F2-FC8456FA7785}" type="presParOf" srcId="{E2DEC1E5-1207-49AD-B3D6-8F43A911E914}" destId="{14BFFAED-3664-4ADD-8030-E3B7550B463B}" srcOrd="3" destOrd="0" presId="urn:microsoft.com/office/officeart/2018/2/layout/IconVerticalSolidList"/>
    <dgm:cxn modelId="{9362487C-FFE4-4603-98E2-663B577A23F8}" type="presParOf" srcId="{E250B444-90E7-4160-9899-11837B1A187F}" destId="{86110BAC-7A1E-4E04-8A51-304B6F0E45EE}" srcOrd="5" destOrd="0" presId="urn:microsoft.com/office/officeart/2018/2/layout/IconVerticalSolidList"/>
    <dgm:cxn modelId="{AF2ACE83-8E64-4F42-9CC0-F75D39BA2B9A}" type="presParOf" srcId="{E250B444-90E7-4160-9899-11837B1A187F}" destId="{A6BF016E-501F-4E67-85C5-7ECE6F47DFBF}" srcOrd="6" destOrd="0" presId="urn:microsoft.com/office/officeart/2018/2/layout/IconVerticalSolidList"/>
    <dgm:cxn modelId="{C55B54EE-84B2-45CA-8CFF-633E9BE60538}" type="presParOf" srcId="{A6BF016E-501F-4E67-85C5-7ECE6F47DFBF}" destId="{2770C9B7-562D-4F01-B853-8D354FD9F24D}" srcOrd="0" destOrd="0" presId="urn:microsoft.com/office/officeart/2018/2/layout/IconVerticalSolidList"/>
    <dgm:cxn modelId="{05F5443B-E65B-4682-9447-DCB1BB125918}" type="presParOf" srcId="{A6BF016E-501F-4E67-85C5-7ECE6F47DFBF}" destId="{3830A5D1-FA3D-47E7-9A17-EF6105C92B11}" srcOrd="1" destOrd="0" presId="urn:microsoft.com/office/officeart/2018/2/layout/IconVerticalSolidList"/>
    <dgm:cxn modelId="{3BFF3980-6FE9-4DFB-8CCB-5BFD3330A3BE}" type="presParOf" srcId="{A6BF016E-501F-4E67-85C5-7ECE6F47DFBF}" destId="{8929E9F2-383E-474E-9F56-ED8A0BD79471}" srcOrd="2" destOrd="0" presId="urn:microsoft.com/office/officeart/2018/2/layout/IconVerticalSolidList"/>
    <dgm:cxn modelId="{78D4EA0A-6072-4371-96AE-0A65C8486B40}" type="presParOf" srcId="{A6BF016E-501F-4E67-85C5-7ECE6F47DFBF}" destId="{20607080-7954-480A-8CA2-E6C5AE43A74A}" srcOrd="3" destOrd="0" presId="urn:microsoft.com/office/officeart/2018/2/layout/IconVerticalSolidList"/>
    <dgm:cxn modelId="{5B2F5377-4C37-4C8E-A7E3-DAD893A95FA7}" type="presParOf" srcId="{E250B444-90E7-4160-9899-11837B1A187F}" destId="{287C336A-6FBB-4DCF-B50A-ED070A72C2EF}" srcOrd="7" destOrd="0" presId="urn:microsoft.com/office/officeart/2018/2/layout/IconVerticalSolidList"/>
    <dgm:cxn modelId="{0162DF41-7349-4614-8F54-4FCA76C53AB8}" type="presParOf" srcId="{E250B444-90E7-4160-9899-11837B1A187F}" destId="{AC27DE45-0F71-4676-A9FB-5E1241FE2C0E}" srcOrd="8" destOrd="0" presId="urn:microsoft.com/office/officeart/2018/2/layout/IconVerticalSolidList"/>
    <dgm:cxn modelId="{E95644DC-FE3E-4756-9385-A57717A1C775}" type="presParOf" srcId="{AC27DE45-0F71-4676-A9FB-5E1241FE2C0E}" destId="{C8AE0BB0-39C9-4445-87E1-3F4E134BE594}" srcOrd="0" destOrd="0" presId="urn:microsoft.com/office/officeart/2018/2/layout/IconVerticalSolidList"/>
    <dgm:cxn modelId="{46D9EA96-02FA-4823-9387-093D1B385D43}" type="presParOf" srcId="{AC27DE45-0F71-4676-A9FB-5E1241FE2C0E}" destId="{8746F3FF-C2F8-4727-BD67-A324596C8D28}" srcOrd="1" destOrd="0" presId="urn:microsoft.com/office/officeart/2018/2/layout/IconVerticalSolidList"/>
    <dgm:cxn modelId="{B42CFADF-50F3-4E50-A5C2-33767A39F5C0}" type="presParOf" srcId="{AC27DE45-0F71-4676-A9FB-5E1241FE2C0E}" destId="{7362F143-2A37-4179-A424-A6A0583F2CE3}" srcOrd="2" destOrd="0" presId="urn:microsoft.com/office/officeart/2018/2/layout/IconVerticalSolidList"/>
    <dgm:cxn modelId="{7B2EF706-4D5C-4BBF-9284-909E9757DDA2}" type="presParOf" srcId="{AC27DE45-0F71-4676-A9FB-5E1241FE2C0E}" destId="{EF354F2C-ECCE-4A0F-A772-DA00404E78F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rgbClr val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>
        <a:solidFill>
          <a:schemeClr val="bg1">
            <a:lumMod val="85000"/>
          </a:schemeClr>
        </a:solidFill>
        <a:ln>
          <a:noFill/>
        </a:ln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63A6FE-741F-48E6-B92C-98D695749DE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5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Comunicação</a:t>
          </a:r>
          <a:endParaRPr lang="en-US" sz="155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7B24C8A8-1F35-4B7B-931D-89D31E534719}" type="parTrans" cxnId="{287BA0A3-B138-4BFD-81B6-C353C0774BB7}">
      <dgm:prSet/>
      <dgm:spPr/>
      <dgm:t>
        <a:bodyPr/>
        <a:lstStyle/>
        <a:p>
          <a:endParaRPr lang="pt-BR"/>
        </a:p>
      </dgm:t>
    </dgm:pt>
    <dgm:pt modelId="{F013C726-BDF8-4352-AC58-628E417E9EF6}" type="sibTrans" cxnId="{287BA0A3-B138-4BFD-81B6-C353C0774BB7}">
      <dgm:prSet/>
      <dgm:spPr/>
      <dgm:t>
        <a:bodyPr/>
        <a:lstStyle/>
        <a:p>
          <a:endParaRPr lang="pt-BR"/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6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6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6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6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6">
        <dgm:presLayoutVars>
          <dgm:bulletEnabled val="1"/>
        </dgm:presLayoutVars>
      </dgm:prSet>
      <dgm:spPr>
        <a:xfrm>
          <a:off x="6945794" y="1152625"/>
          <a:ext cx="1488357" cy="1536833"/>
        </a:xfrm>
        <a:prstGeom prst="roundRect">
          <a:avLst/>
        </a:prstGeom>
      </dgm:spPr>
    </dgm:pt>
    <dgm:pt modelId="{13CAC882-E9B6-42B8-8C0A-3B27C465D482}" type="pres">
      <dgm:prSet presAssocID="{285EC7D4-22ED-4049-8867-CD42D63C82F6}" presName="sibTrans" presStyleCnt="0"/>
      <dgm:spPr/>
    </dgm:pt>
    <dgm:pt modelId="{8F2203EF-1893-4491-AC1F-85A78FAE656D}" type="pres">
      <dgm:prSet presAssocID="{4163A6FE-741F-48E6-B92C-98D695749DE8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02112749-B93D-4DE2-9070-D48CD8E075C5}" type="presOf" srcId="{4163A6FE-741F-48E6-B92C-98D695749DE8}" destId="{8F2203EF-1893-4491-AC1F-85A78FAE656D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287BA0A3-B138-4BFD-81B6-C353C0774BB7}" srcId="{36371134-06EC-4265-B658-CF4A98395D72}" destId="{4163A6FE-741F-48E6-B92C-98D695749DE8}" srcOrd="5" destOrd="0" parTransId="{7B24C8A8-1F35-4B7B-931D-89D31E534719}" sibTransId="{F013C726-BDF8-4352-AC58-628E417E9EF6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  <dgm:cxn modelId="{AA0A133A-B950-4C4A-B3A3-32B80FECF505}" type="presParOf" srcId="{B1095CDC-7520-4158-89A0-C93A84A7EC8D}" destId="{13CAC882-E9B6-42B8-8C0A-3B27C465D482}" srcOrd="9" destOrd="0" presId="urn:microsoft.com/office/officeart/2005/8/layout/hProcess9"/>
    <dgm:cxn modelId="{0A6FF6BC-F3B1-4F1D-8C72-75D9EA6FB952}" type="presParOf" srcId="{B1095CDC-7520-4158-89A0-C93A84A7EC8D}" destId="{8F2203EF-1893-4491-AC1F-85A78FAE656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EAC8D-0E0D-4D54-9E2F-C3387E3C93C4}">
      <dsp:nvSpPr>
        <dsp:cNvPr id="0" name=""/>
        <dsp:cNvSpPr/>
      </dsp:nvSpPr>
      <dsp:spPr>
        <a:xfrm>
          <a:off x="0" y="2544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BD0049-F01D-4F90-BA04-F16AE8FEEAEF}">
      <dsp:nvSpPr>
        <dsp:cNvPr id="0" name=""/>
        <dsp:cNvSpPr/>
      </dsp:nvSpPr>
      <dsp:spPr>
        <a:xfrm>
          <a:off x="163959" y="124497"/>
          <a:ext cx="298107" cy="2981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03BCBA-857A-4F30-ABA2-22823A076395}">
      <dsp:nvSpPr>
        <dsp:cNvPr id="0" name=""/>
        <dsp:cNvSpPr/>
      </dsp:nvSpPr>
      <dsp:spPr>
        <a:xfrm>
          <a:off x="626026" y="2544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PARTICIPANTES</a:t>
          </a:r>
          <a:endParaRPr lang="en-US" sz="1900" kern="1200"/>
        </a:p>
      </dsp:txBody>
      <dsp:txXfrm>
        <a:off x="626026" y="2544"/>
        <a:ext cx="5869731" cy="542014"/>
      </dsp:txXfrm>
    </dsp:sp>
    <dsp:sp modelId="{B72FEBC2-7C5A-4E31-B8BC-9B87B81BA6C3}">
      <dsp:nvSpPr>
        <dsp:cNvPr id="0" name=""/>
        <dsp:cNvSpPr/>
      </dsp:nvSpPr>
      <dsp:spPr>
        <a:xfrm>
          <a:off x="0" y="680062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56AE19-09DB-496D-A106-4A5E30773C8D}">
      <dsp:nvSpPr>
        <dsp:cNvPr id="0" name=""/>
        <dsp:cNvSpPr/>
      </dsp:nvSpPr>
      <dsp:spPr>
        <a:xfrm>
          <a:off x="163959" y="802015"/>
          <a:ext cx="298107" cy="2981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4A037-7D3E-41C0-8CE1-4D211CC9037B}">
      <dsp:nvSpPr>
        <dsp:cNvPr id="0" name=""/>
        <dsp:cNvSpPr/>
      </dsp:nvSpPr>
      <dsp:spPr>
        <a:xfrm>
          <a:off x="626026" y="680062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INPUTS</a:t>
          </a:r>
          <a:endParaRPr lang="en-US" sz="1900" kern="1200"/>
        </a:p>
      </dsp:txBody>
      <dsp:txXfrm>
        <a:off x="626026" y="680062"/>
        <a:ext cx="5869731" cy="542014"/>
      </dsp:txXfrm>
    </dsp:sp>
    <dsp:sp modelId="{591FB9A4-B97E-43D4-9AA8-B1A2D0029153}">
      <dsp:nvSpPr>
        <dsp:cNvPr id="0" name=""/>
        <dsp:cNvSpPr/>
      </dsp:nvSpPr>
      <dsp:spPr>
        <a:xfrm>
          <a:off x="0" y="1357579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0DB428-C53D-4830-8E5F-E3D8B92FCCAE}">
      <dsp:nvSpPr>
        <dsp:cNvPr id="0" name=""/>
        <dsp:cNvSpPr/>
      </dsp:nvSpPr>
      <dsp:spPr>
        <a:xfrm>
          <a:off x="163959" y="1479533"/>
          <a:ext cx="298107" cy="2981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456632-8355-441C-86AC-787E20CB3F7B}">
      <dsp:nvSpPr>
        <dsp:cNvPr id="0" name=""/>
        <dsp:cNvSpPr/>
      </dsp:nvSpPr>
      <dsp:spPr>
        <a:xfrm>
          <a:off x="626026" y="1357579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PRINCIPAIS DISCUSSÕES</a:t>
          </a:r>
          <a:endParaRPr lang="en-US" sz="1900" kern="1200"/>
        </a:p>
      </dsp:txBody>
      <dsp:txXfrm>
        <a:off x="626026" y="1357579"/>
        <a:ext cx="5869731" cy="542014"/>
      </dsp:txXfrm>
    </dsp:sp>
    <dsp:sp modelId="{52C0527E-B802-4B87-B469-80FC8CCC339A}">
      <dsp:nvSpPr>
        <dsp:cNvPr id="0" name=""/>
        <dsp:cNvSpPr/>
      </dsp:nvSpPr>
      <dsp:spPr>
        <a:xfrm>
          <a:off x="0" y="2035097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6C4644-B9FF-40F4-A854-E168ABD49592}">
      <dsp:nvSpPr>
        <dsp:cNvPr id="0" name=""/>
        <dsp:cNvSpPr/>
      </dsp:nvSpPr>
      <dsp:spPr>
        <a:xfrm>
          <a:off x="163959" y="2157050"/>
          <a:ext cx="298107" cy="2981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0E3F7-2BE2-4598-A2AD-1FB794970A00}">
      <dsp:nvSpPr>
        <dsp:cNvPr id="0" name=""/>
        <dsp:cNvSpPr/>
      </dsp:nvSpPr>
      <dsp:spPr>
        <a:xfrm>
          <a:off x="626026" y="2035097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INDICADORES DE PERFORMANCE</a:t>
          </a:r>
          <a:endParaRPr lang="en-US" sz="1900" kern="1200"/>
        </a:p>
      </dsp:txBody>
      <dsp:txXfrm>
        <a:off x="626026" y="2035097"/>
        <a:ext cx="5869731" cy="542014"/>
      </dsp:txXfrm>
    </dsp:sp>
    <dsp:sp modelId="{AAD9AB68-E733-47C1-866A-06EFEE8BEBBA}">
      <dsp:nvSpPr>
        <dsp:cNvPr id="0" name=""/>
        <dsp:cNvSpPr/>
      </dsp:nvSpPr>
      <dsp:spPr>
        <a:xfrm>
          <a:off x="0" y="2712615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19ADB-8227-407B-8D4C-7DE3B7A5B027}">
      <dsp:nvSpPr>
        <dsp:cNvPr id="0" name=""/>
        <dsp:cNvSpPr/>
      </dsp:nvSpPr>
      <dsp:spPr>
        <a:xfrm>
          <a:off x="163959" y="2834568"/>
          <a:ext cx="298107" cy="2981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6E9440-F3D6-4C60-BC3B-03954976C17F}">
      <dsp:nvSpPr>
        <dsp:cNvPr id="0" name=""/>
        <dsp:cNvSpPr/>
      </dsp:nvSpPr>
      <dsp:spPr>
        <a:xfrm>
          <a:off x="626026" y="2712615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DECISÕES / OUTPUTS</a:t>
          </a:r>
          <a:endParaRPr lang="en-US" sz="1900" kern="1200"/>
        </a:p>
      </dsp:txBody>
      <dsp:txXfrm>
        <a:off x="626026" y="2712615"/>
        <a:ext cx="5869731" cy="5420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2.</a:t>
          </a:r>
          <a:r>
            <a:rPr lang="en-US" sz="160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</a:t>
          </a:r>
          <a:r>
            <a:rPr lang="en-US" sz="160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</a:t>
          </a:r>
          <a:r>
            <a:rPr lang="en-US" sz="160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</a:t>
          </a:r>
          <a:r>
            <a:rPr lang="en-US" sz="160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bg1">
            <a:lumMod val="85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bg1">
            <a:lumMod val="85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EAC8D-0E0D-4D54-9E2F-C3387E3C93C4}">
      <dsp:nvSpPr>
        <dsp:cNvPr id="0" name=""/>
        <dsp:cNvSpPr/>
      </dsp:nvSpPr>
      <dsp:spPr>
        <a:xfrm>
          <a:off x="0" y="2544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BD0049-F01D-4F90-BA04-F16AE8FEEAEF}">
      <dsp:nvSpPr>
        <dsp:cNvPr id="0" name=""/>
        <dsp:cNvSpPr/>
      </dsp:nvSpPr>
      <dsp:spPr>
        <a:xfrm>
          <a:off x="163959" y="124497"/>
          <a:ext cx="298107" cy="2981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03BCBA-857A-4F30-ABA2-22823A076395}">
      <dsp:nvSpPr>
        <dsp:cNvPr id="0" name=""/>
        <dsp:cNvSpPr/>
      </dsp:nvSpPr>
      <dsp:spPr>
        <a:xfrm>
          <a:off x="626026" y="2544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PARTICIPANTES</a:t>
          </a:r>
          <a:endParaRPr lang="en-US" sz="1900" kern="1200"/>
        </a:p>
      </dsp:txBody>
      <dsp:txXfrm>
        <a:off x="626026" y="2544"/>
        <a:ext cx="5869731" cy="542014"/>
      </dsp:txXfrm>
    </dsp:sp>
    <dsp:sp modelId="{B72FEBC2-7C5A-4E31-B8BC-9B87B81BA6C3}">
      <dsp:nvSpPr>
        <dsp:cNvPr id="0" name=""/>
        <dsp:cNvSpPr/>
      </dsp:nvSpPr>
      <dsp:spPr>
        <a:xfrm>
          <a:off x="0" y="680062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56AE19-09DB-496D-A106-4A5E30773C8D}">
      <dsp:nvSpPr>
        <dsp:cNvPr id="0" name=""/>
        <dsp:cNvSpPr/>
      </dsp:nvSpPr>
      <dsp:spPr>
        <a:xfrm>
          <a:off x="163959" y="802015"/>
          <a:ext cx="298107" cy="2981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4A037-7D3E-41C0-8CE1-4D211CC9037B}">
      <dsp:nvSpPr>
        <dsp:cNvPr id="0" name=""/>
        <dsp:cNvSpPr/>
      </dsp:nvSpPr>
      <dsp:spPr>
        <a:xfrm>
          <a:off x="626026" y="680062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INPUTS</a:t>
          </a:r>
          <a:endParaRPr lang="en-US" sz="1900" kern="1200"/>
        </a:p>
      </dsp:txBody>
      <dsp:txXfrm>
        <a:off x="626026" y="680062"/>
        <a:ext cx="5869731" cy="542014"/>
      </dsp:txXfrm>
    </dsp:sp>
    <dsp:sp modelId="{591FB9A4-B97E-43D4-9AA8-B1A2D0029153}">
      <dsp:nvSpPr>
        <dsp:cNvPr id="0" name=""/>
        <dsp:cNvSpPr/>
      </dsp:nvSpPr>
      <dsp:spPr>
        <a:xfrm>
          <a:off x="0" y="1357579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0DB428-C53D-4830-8E5F-E3D8B92FCCAE}">
      <dsp:nvSpPr>
        <dsp:cNvPr id="0" name=""/>
        <dsp:cNvSpPr/>
      </dsp:nvSpPr>
      <dsp:spPr>
        <a:xfrm>
          <a:off x="163959" y="1479533"/>
          <a:ext cx="298107" cy="2981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456632-8355-441C-86AC-787E20CB3F7B}">
      <dsp:nvSpPr>
        <dsp:cNvPr id="0" name=""/>
        <dsp:cNvSpPr/>
      </dsp:nvSpPr>
      <dsp:spPr>
        <a:xfrm>
          <a:off x="626026" y="1357579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PRINCIPAIS DISCUSSÕES</a:t>
          </a:r>
          <a:endParaRPr lang="en-US" sz="1900" kern="1200"/>
        </a:p>
      </dsp:txBody>
      <dsp:txXfrm>
        <a:off x="626026" y="1357579"/>
        <a:ext cx="5869731" cy="542014"/>
      </dsp:txXfrm>
    </dsp:sp>
    <dsp:sp modelId="{52C0527E-B802-4B87-B469-80FC8CCC339A}">
      <dsp:nvSpPr>
        <dsp:cNvPr id="0" name=""/>
        <dsp:cNvSpPr/>
      </dsp:nvSpPr>
      <dsp:spPr>
        <a:xfrm>
          <a:off x="0" y="2035097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6C4644-B9FF-40F4-A854-E168ABD49592}">
      <dsp:nvSpPr>
        <dsp:cNvPr id="0" name=""/>
        <dsp:cNvSpPr/>
      </dsp:nvSpPr>
      <dsp:spPr>
        <a:xfrm>
          <a:off x="163959" y="2157050"/>
          <a:ext cx="298107" cy="2981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0E3F7-2BE2-4598-A2AD-1FB794970A00}">
      <dsp:nvSpPr>
        <dsp:cNvPr id="0" name=""/>
        <dsp:cNvSpPr/>
      </dsp:nvSpPr>
      <dsp:spPr>
        <a:xfrm>
          <a:off x="626026" y="2035097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INDICADORES DE PERFORMANCE</a:t>
          </a:r>
          <a:endParaRPr lang="en-US" sz="1900" kern="1200"/>
        </a:p>
      </dsp:txBody>
      <dsp:txXfrm>
        <a:off x="626026" y="2035097"/>
        <a:ext cx="5869731" cy="542014"/>
      </dsp:txXfrm>
    </dsp:sp>
    <dsp:sp modelId="{AAD9AB68-E733-47C1-866A-06EFEE8BEBBA}">
      <dsp:nvSpPr>
        <dsp:cNvPr id="0" name=""/>
        <dsp:cNvSpPr/>
      </dsp:nvSpPr>
      <dsp:spPr>
        <a:xfrm>
          <a:off x="0" y="2712615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19ADB-8227-407B-8D4C-7DE3B7A5B027}">
      <dsp:nvSpPr>
        <dsp:cNvPr id="0" name=""/>
        <dsp:cNvSpPr/>
      </dsp:nvSpPr>
      <dsp:spPr>
        <a:xfrm>
          <a:off x="163959" y="2834568"/>
          <a:ext cx="298107" cy="2981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6E9440-F3D6-4C60-BC3B-03954976C17F}">
      <dsp:nvSpPr>
        <dsp:cNvPr id="0" name=""/>
        <dsp:cNvSpPr/>
      </dsp:nvSpPr>
      <dsp:spPr>
        <a:xfrm>
          <a:off x="626026" y="2712615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DECISÕES / OUTPUTS</a:t>
          </a:r>
          <a:endParaRPr lang="en-US" sz="1900" kern="1200"/>
        </a:p>
      </dsp:txBody>
      <dsp:txXfrm>
        <a:off x="626026" y="2712615"/>
        <a:ext cx="5869731" cy="5420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bg1">
            <a:lumMod val="85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bg1">
            <a:lumMod val="85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60955-75CF-4AA4-8C9D-ED1E5B4BBC15}">
      <dsp:nvSpPr>
        <dsp:cNvPr id="0" name=""/>
        <dsp:cNvSpPr/>
      </dsp:nvSpPr>
      <dsp:spPr>
        <a:xfrm>
          <a:off x="0" y="2544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EA623E-A041-433E-9E31-D273AC8508E0}">
      <dsp:nvSpPr>
        <dsp:cNvPr id="0" name=""/>
        <dsp:cNvSpPr/>
      </dsp:nvSpPr>
      <dsp:spPr>
        <a:xfrm>
          <a:off x="163959" y="124497"/>
          <a:ext cx="298107" cy="2981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CFD71E-4883-4125-B3EC-EE47D66020A1}">
      <dsp:nvSpPr>
        <dsp:cNvPr id="0" name=""/>
        <dsp:cNvSpPr/>
      </dsp:nvSpPr>
      <dsp:spPr>
        <a:xfrm>
          <a:off x="626026" y="2544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PARTICIPANTES</a:t>
          </a:r>
          <a:endParaRPr lang="en-US" sz="1900" kern="1200"/>
        </a:p>
      </dsp:txBody>
      <dsp:txXfrm>
        <a:off x="626026" y="2544"/>
        <a:ext cx="5869731" cy="542014"/>
      </dsp:txXfrm>
    </dsp:sp>
    <dsp:sp modelId="{5B32E120-2B56-43D4-BE74-469F8726D6C1}">
      <dsp:nvSpPr>
        <dsp:cNvPr id="0" name=""/>
        <dsp:cNvSpPr/>
      </dsp:nvSpPr>
      <dsp:spPr>
        <a:xfrm>
          <a:off x="0" y="680062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3BCDC-7EB8-4CF0-93A3-1AC9BF4BCB2C}">
      <dsp:nvSpPr>
        <dsp:cNvPr id="0" name=""/>
        <dsp:cNvSpPr/>
      </dsp:nvSpPr>
      <dsp:spPr>
        <a:xfrm>
          <a:off x="163959" y="802015"/>
          <a:ext cx="298107" cy="2981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26D6E9-FF4B-40B1-A87C-ED597803F939}">
      <dsp:nvSpPr>
        <dsp:cNvPr id="0" name=""/>
        <dsp:cNvSpPr/>
      </dsp:nvSpPr>
      <dsp:spPr>
        <a:xfrm>
          <a:off x="626026" y="680062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INPUTS</a:t>
          </a:r>
          <a:endParaRPr lang="en-US" sz="1900" kern="1200"/>
        </a:p>
      </dsp:txBody>
      <dsp:txXfrm>
        <a:off x="626026" y="680062"/>
        <a:ext cx="5869731" cy="542014"/>
      </dsp:txXfrm>
    </dsp:sp>
    <dsp:sp modelId="{D3FA8B87-2110-43F9-ACDD-36A762E4D0AD}">
      <dsp:nvSpPr>
        <dsp:cNvPr id="0" name=""/>
        <dsp:cNvSpPr/>
      </dsp:nvSpPr>
      <dsp:spPr>
        <a:xfrm>
          <a:off x="0" y="1357579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316524-9FD3-4AB9-ACA8-AA1A51EF9F98}">
      <dsp:nvSpPr>
        <dsp:cNvPr id="0" name=""/>
        <dsp:cNvSpPr/>
      </dsp:nvSpPr>
      <dsp:spPr>
        <a:xfrm>
          <a:off x="163959" y="1479533"/>
          <a:ext cx="298107" cy="2981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FFAED-3664-4ADD-8030-E3B7550B463B}">
      <dsp:nvSpPr>
        <dsp:cNvPr id="0" name=""/>
        <dsp:cNvSpPr/>
      </dsp:nvSpPr>
      <dsp:spPr>
        <a:xfrm>
          <a:off x="626026" y="1357579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PRINCIPAIS DISCUSSÕES</a:t>
          </a:r>
          <a:endParaRPr lang="en-US" sz="1900" kern="1200"/>
        </a:p>
      </dsp:txBody>
      <dsp:txXfrm>
        <a:off x="626026" y="1357579"/>
        <a:ext cx="5869731" cy="542014"/>
      </dsp:txXfrm>
    </dsp:sp>
    <dsp:sp modelId="{2770C9B7-562D-4F01-B853-8D354FD9F24D}">
      <dsp:nvSpPr>
        <dsp:cNvPr id="0" name=""/>
        <dsp:cNvSpPr/>
      </dsp:nvSpPr>
      <dsp:spPr>
        <a:xfrm>
          <a:off x="0" y="2035097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30A5D1-FA3D-47E7-9A17-EF6105C92B11}">
      <dsp:nvSpPr>
        <dsp:cNvPr id="0" name=""/>
        <dsp:cNvSpPr/>
      </dsp:nvSpPr>
      <dsp:spPr>
        <a:xfrm>
          <a:off x="163959" y="2157050"/>
          <a:ext cx="298107" cy="2981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07080-7954-480A-8CA2-E6C5AE43A74A}">
      <dsp:nvSpPr>
        <dsp:cNvPr id="0" name=""/>
        <dsp:cNvSpPr/>
      </dsp:nvSpPr>
      <dsp:spPr>
        <a:xfrm>
          <a:off x="626026" y="2035097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INDICADORES DE PERFORMANCE</a:t>
          </a:r>
          <a:endParaRPr lang="en-US" sz="1900" kern="1200"/>
        </a:p>
      </dsp:txBody>
      <dsp:txXfrm>
        <a:off x="626026" y="2035097"/>
        <a:ext cx="5869731" cy="542014"/>
      </dsp:txXfrm>
    </dsp:sp>
    <dsp:sp modelId="{C8AE0BB0-39C9-4445-87E1-3F4E134BE594}">
      <dsp:nvSpPr>
        <dsp:cNvPr id="0" name=""/>
        <dsp:cNvSpPr/>
      </dsp:nvSpPr>
      <dsp:spPr>
        <a:xfrm>
          <a:off x="0" y="2712615"/>
          <a:ext cx="6495758" cy="5420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46F3FF-C2F8-4727-BD67-A324596C8D28}">
      <dsp:nvSpPr>
        <dsp:cNvPr id="0" name=""/>
        <dsp:cNvSpPr/>
      </dsp:nvSpPr>
      <dsp:spPr>
        <a:xfrm>
          <a:off x="163959" y="2834568"/>
          <a:ext cx="298107" cy="2981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354F2C-ECCE-4A0F-A772-DA00404E78F3}">
      <dsp:nvSpPr>
        <dsp:cNvPr id="0" name=""/>
        <dsp:cNvSpPr/>
      </dsp:nvSpPr>
      <dsp:spPr>
        <a:xfrm>
          <a:off x="626026" y="2712615"/>
          <a:ext cx="5869731" cy="54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63" tIns="57363" rIns="57363" bIns="5736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0" i="0" kern="1200" baseline="0"/>
            <a:t>DECISÕES / OUTPUTS</a:t>
          </a:r>
          <a:endParaRPr lang="en-US" sz="1900" kern="1200"/>
        </a:p>
      </dsp:txBody>
      <dsp:txXfrm>
        <a:off x="626026" y="2712615"/>
        <a:ext cx="5869731" cy="54201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bg1">
            <a:lumMod val="85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rgbClr val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b="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b="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124" y="1152625"/>
          <a:ext cx="1488357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2780" y="1225281"/>
        <a:ext cx="1343045" cy="1391521"/>
      </dsp:txXfrm>
    </dsp:sp>
    <dsp:sp modelId="{0B9FC453-5F39-46A0-8F99-7722ADF637F2}">
      <dsp:nvSpPr>
        <dsp:cNvPr id="0" name=""/>
        <dsp:cNvSpPr/>
      </dsp:nvSpPr>
      <dsp:spPr>
        <a:xfrm>
          <a:off x="1736541" y="1152625"/>
          <a:ext cx="1488357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1809197" y="1225281"/>
        <a:ext cx="1343045" cy="1391521"/>
      </dsp:txXfrm>
    </dsp:sp>
    <dsp:sp modelId="{4FBCE832-EF82-4764-ABB0-3B6C6A50FFD1}">
      <dsp:nvSpPr>
        <dsp:cNvPr id="0" name=""/>
        <dsp:cNvSpPr/>
      </dsp:nvSpPr>
      <dsp:spPr>
        <a:xfrm>
          <a:off x="3472959" y="1152625"/>
          <a:ext cx="1488357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545615" y="1225281"/>
        <a:ext cx="1343045" cy="1391521"/>
      </dsp:txXfrm>
    </dsp:sp>
    <dsp:sp modelId="{B6A4833B-F04A-4D24-86AB-22553C602E8A}">
      <dsp:nvSpPr>
        <dsp:cNvPr id="0" name=""/>
        <dsp:cNvSpPr/>
      </dsp:nvSpPr>
      <dsp:spPr>
        <a:xfrm>
          <a:off x="5209376" y="1152625"/>
          <a:ext cx="1488357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5282032" y="1225281"/>
        <a:ext cx="1343045" cy="1391521"/>
      </dsp:txXfrm>
    </dsp:sp>
    <dsp:sp modelId="{47154EAD-BAC2-4B0B-9C30-5A4AAA812173}">
      <dsp:nvSpPr>
        <dsp:cNvPr id="0" name=""/>
        <dsp:cNvSpPr/>
      </dsp:nvSpPr>
      <dsp:spPr>
        <a:xfrm>
          <a:off x="6945794" y="1152625"/>
          <a:ext cx="1488357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018450" y="1225281"/>
        <a:ext cx="1343045" cy="1391521"/>
      </dsp:txXfrm>
    </dsp:sp>
    <dsp:sp modelId="{8F2203EF-1893-4491-AC1F-85A78FAE656D}">
      <dsp:nvSpPr>
        <dsp:cNvPr id="0" name=""/>
        <dsp:cNvSpPr/>
      </dsp:nvSpPr>
      <dsp:spPr>
        <a:xfrm>
          <a:off x="8682211" y="1152625"/>
          <a:ext cx="1488357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5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Comunicação</a:t>
          </a:r>
          <a:endParaRPr lang="en-US" sz="155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754867" y="1225281"/>
        <a:ext cx="1343045" cy="1391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975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384364-29AF-4799-A415-76BF2CE65BC9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778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9A70E-9D31-41F2-B082-32B835920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D96A0B-D78E-4E9E-82C9-465812E6A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3653E-20B4-4934-8166-60CF9BDE0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94A44-BA5D-4A1E-AD59-D2E47185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3B880-EA2E-434C-B9DA-90B5313F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65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7F78E-D27A-4269-9DD7-4F180AF02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7C7E-C6F5-4572-955F-68E9BAA0A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A60F2-5763-4073-A89D-D272E9EF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30B07-E45C-4289-AC1A-2BD8E91C8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E38F9-BFDD-4C36-99B1-CFDD9FA2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62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5B16F-1D11-40EB-B4B4-B752696B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4C51EA-8D01-49BA-8483-C238A7BE1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80282-CD80-4974-817A-50EE36314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0EFD2-FD26-4D48-803B-812BDFEB7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0961-CF16-43AB-992E-432649CB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025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C430-2D93-4321-B89B-D93F511E6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AC672-81F3-4393-A230-197CE84E75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7F804-F19C-49EF-9041-1FF8E70D7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CAFB2-5248-476F-97C7-A5C3EEE8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6DE-ED1E-42FC-8A79-0529A6AE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39BF3-9F74-4522-BF6A-B344AC372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66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3AA03-B337-4065-8E17-8578B7F9D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9C5EDD-C047-4EDB-85C9-417D31D2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DB93D2-4FE5-4EF1-A795-A3AB228A7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D1B85-B9D9-4C5D-B96B-6140759DA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1130B-C821-4EA3-8F36-46E5A37F5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3E7A59-C8CA-4CC2-B526-58FE5A187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657106-1364-4CBD-B558-C94B0C532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ADEBD-0691-4C3C-B940-9A03F207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483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9B745-F623-43C2-B6DB-DEC5D45B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B1E6D-DE77-4DF7-A02B-B2DCF7486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151C6F-C082-43F5-B9A8-BDA9661F0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4038F-89B2-459D-9C16-6E6D7368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17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2BCE-52D4-48F4-A185-FF1A0102E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B6692-205E-4880-9FAC-F2814A7A0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217D28-4404-477A-962B-92E2971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2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3F0B9-8D56-4D1F-A63F-AF9AFA1A0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1CC03-CCCA-49F7-ABAB-DED07F7A8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4572A-01F5-4EA6-A2B6-20377CD7F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EF356-8BCF-4830-B9B1-310AC3AC7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9FA21-B082-4CF8-97FB-F705E8DD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39D1F-6BBC-45ED-8B72-DAA1BDCB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60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52AD5-92B7-49E2-A96A-C4C8729E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95A7F-A186-4496-8CB2-D10C03347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D0BB8-51A9-486E-A2A1-183CD558C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C8677-720D-4275-B694-8F7F5CA59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68167-8110-4683-B625-390E02E9D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F29474-9ECA-4526-A879-6C8A7A085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02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05CCF-D1C0-4715-A7A1-89F0C78BD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0E932-2DBD-4609-B746-95BDE0951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2FD65-C3E2-461A-B5B1-6632E3B8B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3D1A-05DD-4CF1-83C3-6E78C91B7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D723B-EF4B-4F76-8626-36D065A7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163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D5E33-461F-4176-BBC1-72D066C027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1CF4D-ED33-4D23-956B-FCFCB671D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1EC5A-81F4-4AA4-94FC-25BFE1677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C0882-5279-41C6-A910-344504C0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C107B-E109-40F6-B8C7-C31FD32F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08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131953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54072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68977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96871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51038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429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7102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4922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21133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29016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20388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82210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3477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397680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93341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01541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4435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6059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667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55" Type="http://schemas.openxmlformats.org/officeDocument/2006/relationships/slideLayout" Target="../slideLayouts/slideLayout66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slideLayout" Target="../slideLayouts/slideLayout64.xml"/><Relationship Id="rId58" Type="http://schemas.openxmlformats.org/officeDocument/2006/relationships/slideLayout" Target="../slideLayouts/slideLayout69.xml"/><Relationship Id="rId5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56" Type="http://schemas.openxmlformats.org/officeDocument/2006/relationships/slideLayout" Target="../slideLayouts/slideLayout67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59" Type="http://schemas.openxmlformats.org/officeDocument/2006/relationships/theme" Target="../theme/theme2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54" Type="http://schemas.openxmlformats.org/officeDocument/2006/relationships/slideLayout" Target="../slideLayouts/slideLayout65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57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90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100.xml"/><Relationship Id="rId16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slideLayout" Target="../slideLayouts/slideLayout11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1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F583AB-4E02-4549-914E-AC7C7AAD8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85681-5457-48DD-87EA-AAD9486B9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6343-0AAB-4C92-B33E-88185D0C0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AF55-FCD1-414A-87DB-44418A172B91}" type="datetimeFigureOut">
              <a:rPr lang="pt-BR" smtClean="0"/>
              <a:t>16/03/2023</a:t>
            </a:fld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F0A02-777E-4555-BD1E-78F9FA0080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401B2-E342-47E0-8F0C-F5AC3851A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D00B-7E4D-4798-820B-99BD19AB09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88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8625" y="442590"/>
            <a:ext cx="208390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25184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16/03/2023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3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799335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71.xml"/><Relationship Id="rId7" Type="http://schemas.openxmlformats.org/officeDocument/2006/relationships/diagramLayout" Target="../diagrams/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diagramData" Target="../diagrams/data1.xml"/><Relationship Id="rId11" Type="http://schemas.openxmlformats.org/officeDocument/2006/relationships/image" Target="../media/image25.png"/><Relationship Id="rId5" Type="http://schemas.openxmlformats.org/officeDocument/2006/relationships/image" Target="../media/image14.png"/><Relationship Id="rId10" Type="http://schemas.microsoft.com/office/2007/relationships/diagramDrawing" Target="../diagrams/drawing1.xml"/><Relationship Id="rId4" Type="http://schemas.openxmlformats.org/officeDocument/2006/relationships/image" Target="../media/image13.pn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audio" Target="../media/media3.m4a"/><Relationship Id="rId7" Type="http://schemas.openxmlformats.org/officeDocument/2006/relationships/diagramQuickStyle" Target="../diagrams/quickStyle2.xml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71.xml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1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3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20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slideLayout" Target="../slideLayouts/slideLayout71.xml"/><Relationship Id="rId7" Type="http://schemas.openxmlformats.org/officeDocument/2006/relationships/diagramLayout" Target="../diagrams/layout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Data" Target="../diagrams/data5.xml"/><Relationship Id="rId11" Type="http://schemas.openxmlformats.org/officeDocument/2006/relationships/image" Target="../media/image25.png"/><Relationship Id="rId5" Type="http://schemas.openxmlformats.org/officeDocument/2006/relationships/image" Target="../media/image14.png"/><Relationship Id="rId10" Type="http://schemas.microsoft.com/office/2007/relationships/diagramDrawing" Target="../diagrams/drawing5.xml"/><Relationship Id="rId4" Type="http://schemas.openxmlformats.org/officeDocument/2006/relationships/image" Target="../media/image13.png"/><Relationship Id="rId9" Type="http://schemas.openxmlformats.org/officeDocument/2006/relationships/diagramColors" Target="../diagrams/colors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5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4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20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20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1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3" Type="http://schemas.openxmlformats.org/officeDocument/2006/relationships/slideLayout" Target="../slideLayouts/slideLayout71.xml"/><Relationship Id="rId7" Type="http://schemas.openxmlformats.org/officeDocument/2006/relationships/diagramLayout" Target="../diagrams/layout1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diagramData" Target="../diagrams/data12.xml"/><Relationship Id="rId11" Type="http://schemas.openxmlformats.org/officeDocument/2006/relationships/image" Target="../media/image25.png"/><Relationship Id="rId5" Type="http://schemas.openxmlformats.org/officeDocument/2006/relationships/image" Target="../media/image14.png"/><Relationship Id="rId10" Type="http://schemas.microsoft.com/office/2007/relationships/diagramDrawing" Target="../diagrams/drawing12.xml"/><Relationship Id="rId4" Type="http://schemas.openxmlformats.org/officeDocument/2006/relationships/image" Target="../media/image13.png"/><Relationship Id="rId9" Type="http://schemas.openxmlformats.org/officeDocument/2006/relationships/diagramColors" Target="../diagrams/colors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13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Relationship Id="rId9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m4a"/><Relationship Id="rId2" Type="http://schemas.microsoft.com/office/2007/relationships/media" Target="../media/media23.m4a"/><Relationship Id="rId1" Type="http://schemas.openxmlformats.org/officeDocument/2006/relationships/tags" Target="../tags/tag6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20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14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Relationship Id="rId9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slideLayout" Target="../slideLayouts/slideLayout71.xml"/><Relationship Id="rId7" Type="http://schemas.openxmlformats.org/officeDocument/2006/relationships/diagramColors" Target="../diagrams/colors15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Relationship Id="rId9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2" Type="http://schemas.microsoft.com/office/2007/relationships/media" Target="../media/media27.m4a"/><Relationship Id="rId1" Type="http://schemas.openxmlformats.org/officeDocument/2006/relationships/tags" Target="../tags/tag7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12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6.xml"/><Relationship Id="rId3" Type="http://schemas.openxmlformats.org/officeDocument/2006/relationships/slideLayout" Target="../slideLayouts/slideLayout71.xml"/><Relationship Id="rId7" Type="http://schemas.openxmlformats.org/officeDocument/2006/relationships/diagramQuickStyle" Target="../diagrams/quickStyle16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diagramLayout" Target="../diagrams/layout16.xml"/><Relationship Id="rId5" Type="http://schemas.openxmlformats.org/officeDocument/2006/relationships/diagramData" Target="../diagrams/data16.xml"/><Relationship Id="rId10" Type="http://schemas.openxmlformats.org/officeDocument/2006/relationships/image" Target="../media/image25.png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1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7.xml"/><Relationship Id="rId3" Type="http://schemas.openxmlformats.org/officeDocument/2006/relationships/audio" Target="../media/media29.m4a"/><Relationship Id="rId7" Type="http://schemas.openxmlformats.org/officeDocument/2006/relationships/diagramQuickStyle" Target="../diagrams/quickStyle17.xml"/><Relationship Id="rId2" Type="http://schemas.microsoft.com/office/2007/relationships/media" Target="../media/media29.m4a"/><Relationship Id="rId1" Type="http://schemas.openxmlformats.org/officeDocument/2006/relationships/tags" Target="../tags/tag8.xml"/><Relationship Id="rId6" Type="http://schemas.openxmlformats.org/officeDocument/2006/relationships/diagramLayout" Target="../diagrams/layout17.xml"/><Relationship Id="rId5" Type="http://schemas.openxmlformats.org/officeDocument/2006/relationships/diagramData" Target="../diagrams/data17.xml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71.xml"/><Relationship Id="rId9" Type="http://schemas.microsoft.com/office/2007/relationships/diagramDrawing" Target="../diagrams/drawing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30.xml"/><Relationship Id="rId7" Type="http://schemas.openxmlformats.org/officeDocument/2006/relationships/image" Target="../media/image30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image" Target="../media/image26.png"/><Relationship Id="rId9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5.png"/><Relationship Id="rId4" Type="http://schemas.openxmlformats.org/officeDocument/2006/relationships/image" Target="../media/image3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1.xml"/><Relationship Id="rId7" Type="http://schemas.openxmlformats.org/officeDocument/2006/relationships/image" Target="../media/image25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34.png"/><Relationship Id="rId5" Type="http://schemas.openxmlformats.org/officeDocument/2006/relationships/hyperlink" Target="mailto:ulisses@umconsultoria.com.br" TargetMode="External"/><Relationship Id="rId4" Type="http://schemas.openxmlformats.org/officeDocument/2006/relationships/hyperlink" Target="http://www.umconsultoria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EE5D3A4-56AE-5BA9-97C5-7A3D928FF4F3}"/>
              </a:ext>
            </a:extLst>
          </p:cNvPr>
          <p:cNvSpPr txBox="1"/>
          <p:nvPr/>
        </p:nvSpPr>
        <p:spPr>
          <a:xfrm flipH="1">
            <a:off x="383342" y="617192"/>
            <a:ext cx="2514602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#03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black"/>
                </a:solidFill>
                <a:latin typeface="Calibri" panose="020F0502020204030204"/>
              </a:rPr>
              <a:t>AULA 1</a:t>
            </a: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6589886-2A44-C3CD-1BE9-47C9A08BE3F6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tx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ESTRUTURAR AS REUNIÕES DE S&amp;OP</a:t>
            </a:r>
          </a:p>
        </p:txBody>
      </p:sp>
      <p:pic>
        <p:nvPicPr>
          <p:cNvPr id="9" name="Imagem 8" descr="Logotipo&#10;&#10;Descrição gerada automaticamente com confiança baixa">
            <a:extLst>
              <a:ext uri="{FF2B5EF4-FFF2-40B4-BE49-F238E27FC236}">
                <a16:creationId xmlns:a16="http://schemas.microsoft.com/office/drawing/2014/main" id="{28A94735-C8EC-F965-6CEC-B83A7764E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484" y="5707276"/>
            <a:ext cx="1058850" cy="65495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7D00944-B4CF-D95C-B667-025F154CD76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www.umconsultoria.com.br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A6990B1-E713-8D91-085D-12401742BEFB}"/>
              </a:ext>
            </a:extLst>
          </p:cNvPr>
          <p:cNvSpPr txBox="1"/>
          <p:nvPr/>
        </p:nvSpPr>
        <p:spPr>
          <a:xfrm>
            <a:off x="9280293" y="110579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graphicFrame>
        <p:nvGraphicFramePr>
          <p:cNvPr id="12" name="CaixaDeTexto 4">
            <a:extLst>
              <a:ext uri="{FF2B5EF4-FFF2-40B4-BE49-F238E27FC236}">
                <a16:creationId xmlns:a16="http://schemas.microsoft.com/office/drawing/2014/main" id="{80A76281-4346-529C-5253-1B7DB7F551BD}"/>
              </a:ext>
            </a:extLst>
          </p:cNvPr>
          <p:cNvGraphicFramePr/>
          <p:nvPr/>
        </p:nvGraphicFramePr>
        <p:xfrm>
          <a:off x="242666" y="3429000"/>
          <a:ext cx="6495758" cy="3257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1" name="Áudio 10">
            <a:hlinkClick r:id="" action="ppaction://media"/>
            <a:extLst>
              <a:ext uri="{FF2B5EF4-FFF2-40B4-BE49-F238E27FC236}">
                <a16:creationId xmlns:a16="http://schemas.microsoft.com/office/drawing/2014/main" id="{44DF0A11-DF99-AEA2-6017-CB38DADDF8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2577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652"/>
    </mc:Choice>
    <mc:Fallback>
      <p:transition spd="slow" advTm="59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Ciclo Mensal do S&amp;OP e suas Reuniões</a:t>
            </a:r>
          </a:p>
        </p:txBody>
      </p:sp>
      <p:pic>
        <p:nvPicPr>
          <p:cNvPr id="10" name="Áudio 9">
            <a:hlinkClick r:id="" action="ppaction://media"/>
            <a:extLst>
              <a:ext uri="{FF2B5EF4-FFF2-40B4-BE49-F238E27FC236}">
                <a16:creationId xmlns:a16="http://schemas.microsoft.com/office/drawing/2014/main" id="{F129A189-6242-2946-1CDF-1F682DB425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86119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4"/>
    </mc:Choice>
    <mc:Fallback>
      <p:transition spd="slow" advTm="3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0879052"/>
              </p:ext>
            </p:extLst>
          </p:nvPr>
        </p:nvGraphicFramePr>
        <p:xfrm>
          <a:off x="879470" y="1986678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B38A131E-ABE0-45C2-FA1B-56D1B9C96427}"/>
              </a:ext>
            </a:extLst>
          </p:cNvPr>
          <p:cNvSpPr txBox="1"/>
          <p:nvPr/>
        </p:nvSpPr>
        <p:spPr>
          <a:xfrm>
            <a:off x="2209415" y="345953"/>
            <a:ext cx="72667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ABBBA6F-5970-5FD2-8F3C-241FFDA19104}"/>
              </a:ext>
            </a:extLst>
          </p:cNvPr>
          <p:cNvSpPr txBox="1"/>
          <p:nvPr/>
        </p:nvSpPr>
        <p:spPr>
          <a:xfrm>
            <a:off x="984739" y="5644096"/>
            <a:ext cx="3896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/>
              <a:t>5 REUNIÕES MENSAIS</a:t>
            </a:r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583DF74B-2A1F-4F28-1CFC-F81F691077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661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79"/>
    </mc:Choice>
    <mc:Fallback>
      <p:transition spd="slow" advTm="18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ACC273-5CD8-4433-B82B-6EBF503A8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Calendário anual do S&amp;OP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702E3D6-208F-5AAE-C396-15B9446CA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0988" y="478712"/>
            <a:ext cx="6413389" cy="5923584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pic>
        <p:nvPicPr>
          <p:cNvPr id="12" name="Áudio 11">
            <a:hlinkClick r:id="" action="ppaction://media"/>
            <a:extLst>
              <a:ext uri="{FF2B5EF4-FFF2-40B4-BE49-F238E27FC236}">
                <a16:creationId xmlns:a16="http://schemas.microsoft.com/office/drawing/2014/main" id="{E48FEA54-1EBE-7A81-B0D1-21ECC2C4EA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6457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906"/>
    </mc:Choice>
    <mc:Fallback>
      <p:transition spd="slow" advTm="172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417E9F-FCB9-3B40-A27A-BE3FD8AFE989}"/>
              </a:ext>
            </a:extLst>
          </p:cNvPr>
          <p:cNvSpPr txBox="1"/>
          <p:nvPr/>
        </p:nvSpPr>
        <p:spPr>
          <a:xfrm>
            <a:off x="3403617" y="306186"/>
            <a:ext cx="538480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Dinâmica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das </a:t>
            </a:r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DFC54DF-9255-664D-B427-30148CEA157D}"/>
              </a:ext>
            </a:extLst>
          </p:cNvPr>
          <p:cNvSpPr/>
          <p:nvPr/>
        </p:nvSpPr>
        <p:spPr>
          <a:xfrm>
            <a:off x="1223662" y="2169696"/>
            <a:ext cx="1223319" cy="1223319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52C69F9-A884-FB49-B5EC-19277D405908}"/>
              </a:ext>
            </a:extLst>
          </p:cNvPr>
          <p:cNvSpPr/>
          <p:nvPr/>
        </p:nvSpPr>
        <p:spPr>
          <a:xfrm>
            <a:off x="1223662" y="3682855"/>
            <a:ext cx="1223319" cy="1223319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8FC075-8AFE-3A41-B6D2-626F88F2A6A9}"/>
              </a:ext>
            </a:extLst>
          </p:cNvPr>
          <p:cNvSpPr/>
          <p:nvPr/>
        </p:nvSpPr>
        <p:spPr>
          <a:xfrm>
            <a:off x="1223662" y="5196020"/>
            <a:ext cx="1223319" cy="1223319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DA155D-1DDA-5843-9CD7-CE54B598A268}"/>
              </a:ext>
            </a:extLst>
          </p:cNvPr>
          <p:cNvSpPr txBox="1"/>
          <p:nvPr/>
        </p:nvSpPr>
        <p:spPr>
          <a:xfrm>
            <a:off x="2725793" y="2328398"/>
            <a:ext cx="3175165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01.FUP AÇÕES REUNIÃO ANTERIOR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FC29F99-FDF0-D34C-B5CB-30CBAAE54F3E}"/>
              </a:ext>
            </a:extLst>
          </p:cNvPr>
          <p:cNvSpPr txBox="1">
            <a:spLocks/>
          </p:cNvSpPr>
          <p:nvPr/>
        </p:nvSpPr>
        <p:spPr>
          <a:xfrm>
            <a:off x="2725793" y="2716478"/>
            <a:ext cx="2908546" cy="521874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Realização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 FUP das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ações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da</a:t>
            </a:r>
          </a:p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Última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reunião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17F4E8-84B1-9F43-9665-ADBEFA67C71C}"/>
              </a:ext>
            </a:extLst>
          </p:cNvPr>
          <p:cNvSpPr txBox="1"/>
          <p:nvPr/>
        </p:nvSpPr>
        <p:spPr>
          <a:xfrm>
            <a:off x="2725793" y="3595336"/>
            <a:ext cx="3276603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02.INDICADORES DE PERFORMANCE</a:t>
            </a:r>
          </a:p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     (PASSADO)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E6F8644F-ED8B-6B47-9CBA-FDD60F28E330}"/>
              </a:ext>
            </a:extLst>
          </p:cNvPr>
          <p:cNvSpPr txBox="1">
            <a:spLocks/>
          </p:cNvSpPr>
          <p:nvPr/>
        </p:nvSpPr>
        <p:spPr>
          <a:xfrm>
            <a:off x="2725793" y="4229636"/>
            <a:ext cx="2908546" cy="484941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Entendimento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passado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para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calibragem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 future 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planos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ação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47F739-CAB1-3948-B4EC-3080B3074C3B}"/>
              </a:ext>
            </a:extLst>
          </p:cNvPr>
          <p:cNvSpPr txBox="1"/>
          <p:nvPr/>
        </p:nvSpPr>
        <p:spPr>
          <a:xfrm>
            <a:off x="2725793" y="5354722"/>
            <a:ext cx="2949205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03.SITUAÇÃO ATUAL (PRESENTE)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EF2D9D33-2CE7-D54F-B412-4B332584DCD1}"/>
              </a:ext>
            </a:extLst>
          </p:cNvPr>
          <p:cNvSpPr txBox="1">
            <a:spLocks/>
          </p:cNvSpPr>
          <p:nvPr/>
        </p:nvSpPr>
        <p:spPr>
          <a:xfrm>
            <a:off x="2725793" y="5742801"/>
            <a:ext cx="2908546" cy="484941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Projeção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fechamento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mês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atual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principais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desafios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/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riscos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19" name="Diamond 18">
            <a:extLst>
              <a:ext uri="{FF2B5EF4-FFF2-40B4-BE49-F238E27FC236}">
                <a16:creationId xmlns:a16="http://schemas.microsoft.com/office/drawing/2014/main" id="{DD41803F-1D7B-B746-A581-F72FC543F88C}"/>
              </a:ext>
            </a:extLst>
          </p:cNvPr>
          <p:cNvSpPr/>
          <p:nvPr/>
        </p:nvSpPr>
        <p:spPr>
          <a:xfrm>
            <a:off x="6557662" y="2169696"/>
            <a:ext cx="1223319" cy="1223319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Diamond 19">
            <a:extLst>
              <a:ext uri="{FF2B5EF4-FFF2-40B4-BE49-F238E27FC236}">
                <a16:creationId xmlns:a16="http://schemas.microsoft.com/office/drawing/2014/main" id="{BB4B3D40-809B-6A42-91FD-3396D4C74513}"/>
              </a:ext>
            </a:extLst>
          </p:cNvPr>
          <p:cNvSpPr/>
          <p:nvPr/>
        </p:nvSpPr>
        <p:spPr>
          <a:xfrm>
            <a:off x="6557662" y="3682855"/>
            <a:ext cx="1223319" cy="1223319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6A4D81B8-4664-134E-9DCF-2C18C144137F}"/>
              </a:ext>
            </a:extLst>
          </p:cNvPr>
          <p:cNvSpPr/>
          <p:nvPr/>
        </p:nvSpPr>
        <p:spPr>
          <a:xfrm>
            <a:off x="6557662" y="5196020"/>
            <a:ext cx="1223319" cy="1223319"/>
          </a:xfrm>
          <a:prstGeom prst="diamond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A6A89CD-9CA3-6740-A6B0-FD279890F694}"/>
              </a:ext>
            </a:extLst>
          </p:cNvPr>
          <p:cNvSpPr txBox="1"/>
          <p:nvPr/>
        </p:nvSpPr>
        <p:spPr>
          <a:xfrm>
            <a:off x="8059793" y="2328398"/>
            <a:ext cx="3086486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04.PROJEÇÕES/PLANOS (FUTURO)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98E3418F-6499-CB48-A908-328059A33C34}"/>
              </a:ext>
            </a:extLst>
          </p:cNvPr>
          <p:cNvSpPr txBox="1">
            <a:spLocks/>
          </p:cNvSpPr>
          <p:nvPr/>
        </p:nvSpPr>
        <p:spPr>
          <a:xfrm>
            <a:off x="8059793" y="2716478"/>
            <a:ext cx="2908546" cy="254109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Apresentação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dos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planos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/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Cenários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7D5B599-E4A7-394B-ADEF-C7D19C14F728}"/>
              </a:ext>
            </a:extLst>
          </p:cNvPr>
          <p:cNvSpPr txBox="1"/>
          <p:nvPr/>
        </p:nvSpPr>
        <p:spPr>
          <a:xfrm>
            <a:off x="8059793" y="3841557"/>
            <a:ext cx="2282291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05.ANÁLISES E DECISÕES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3B57785F-C6E0-6040-9FCF-AA71FF64ED92}"/>
              </a:ext>
            </a:extLst>
          </p:cNvPr>
          <p:cNvSpPr txBox="1">
            <a:spLocks/>
          </p:cNvSpPr>
          <p:nvPr/>
        </p:nvSpPr>
        <p:spPr>
          <a:xfrm>
            <a:off x="8059793" y="4229636"/>
            <a:ext cx="2908546" cy="254109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Consenso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nas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Decisões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226D3D-E3A6-7D43-845C-D25F30D759B3}"/>
              </a:ext>
            </a:extLst>
          </p:cNvPr>
          <p:cNvSpPr txBox="1"/>
          <p:nvPr/>
        </p:nvSpPr>
        <p:spPr>
          <a:xfrm>
            <a:off x="8059793" y="5354722"/>
            <a:ext cx="3076483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06.REGISTRO DOS ACORDOS</a:t>
            </a: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DD63CC32-F4F0-A94A-AFFF-B1FAFF522B17}"/>
              </a:ext>
            </a:extLst>
          </p:cNvPr>
          <p:cNvSpPr txBox="1">
            <a:spLocks/>
          </p:cNvSpPr>
          <p:nvPr/>
        </p:nvSpPr>
        <p:spPr>
          <a:xfrm>
            <a:off x="8059793" y="5742801"/>
            <a:ext cx="2908546" cy="71577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Atualização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da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lista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ações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,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registro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dos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acordos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,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riscos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oportunidades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, e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divulgação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da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ata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aos</a:t>
            </a:r>
            <a:r>
              <a:rPr lang="en-US" sz="1200" dirty="0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200" dirty="0" err="1">
                <a:solidFill>
                  <a:srgbClr val="89898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interessados</a:t>
            </a:r>
            <a:endParaRPr lang="en-US" sz="1200" dirty="0">
              <a:solidFill>
                <a:srgbClr val="898989"/>
              </a:solidFill>
              <a:latin typeface="Lato Light" panose="020F0502020204030203" pitchFamily="34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34" name="Freeform 923">
            <a:extLst>
              <a:ext uri="{FF2B5EF4-FFF2-40B4-BE49-F238E27FC236}">
                <a16:creationId xmlns:a16="http://schemas.microsoft.com/office/drawing/2014/main" id="{1FF29AAF-4CFA-3943-9C28-6FD760792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0713" y="2567385"/>
            <a:ext cx="429215" cy="427941"/>
          </a:xfrm>
          <a:custGeom>
            <a:avLst/>
            <a:gdLst>
              <a:gd name="T0" fmla="*/ 1658462 w 294913"/>
              <a:gd name="T1" fmla="*/ 2734422 h 293328"/>
              <a:gd name="T2" fmla="*/ 917779 w 294913"/>
              <a:gd name="T3" fmla="*/ 2734422 h 293328"/>
              <a:gd name="T4" fmla="*/ 425207 w 294913"/>
              <a:gd name="T5" fmla="*/ 2717122 h 293328"/>
              <a:gd name="T6" fmla="*/ 532947 w 294913"/>
              <a:gd name="T7" fmla="*/ 2608584 h 293328"/>
              <a:gd name="T8" fmla="*/ 532947 w 294913"/>
              <a:gd name="T9" fmla="*/ 2926421 h 293328"/>
              <a:gd name="T10" fmla="*/ 1944665 w 294913"/>
              <a:gd name="T11" fmla="*/ 2441651 h 293328"/>
              <a:gd name="T12" fmla="*/ 3094445 w 294913"/>
              <a:gd name="T13" fmla="*/ 2441651 h 293328"/>
              <a:gd name="T14" fmla="*/ 1607525 w 294913"/>
              <a:gd name="T15" fmla="*/ 2023306 h 293328"/>
              <a:gd name="T16" fmla="*/ 964808 w 294913"/>
              <a:gd name="T17" fmla="*/ 2123937 h 293328"/>
              <a:gd name="T18" fmla="*/ 532947 w 294913"/>
              <a:gd name="T19" fmla="*/ 1959357 h 293328"/>
              <a:gd name="T20" fmla="*/ 644573 w 294913"/>
              <a:gd name="T21" fmla="*/ 2071748 h 293328"/>
              <a:gd name="T22" fmla="*/ 740756 w 294913"/>
              <a:gd name="T23" fmla="*/ 2071748 h 293328"/>
              <a:gd name="T24" fmla="*/ 532947 w 294913"/>
              <a:gd name="T25" fmla="*/ 1866309 h 293328"/>
              <a:gd name="T26" fmla="*/ 3082596 w 294913"/>
              <a:gd name="T27" fmla="*/ 2342945 h 293328"/>
              <a:gd name="T28" fmla="*/ 2825769 w 294913"/>
              <a:gd name="T29" fmla="*/ 1612478 h 293328"/>
              <a:gd name="T30" fmla="*/ 2730933 w 294913"/>
              <a:gd name="T31" fmla="*/ 1462422 h 293328"/>
              <a:gd name="T32" fmla="*/ 2256812 w 294913"/>
              <a:gd name="T33" fmla="*/ 1659850 h 293328"/>
              <a:gd name="T34" fmla="*/ 2043453 w 294913"/>
              <a:gd name="T35" fmla="*/ 1462422 h 293328"/>
              <a:gd name="T36" fmla="*/ 1658462 w 294913"/>
              <a:gd name="T37" fmla="*/ 1426237 h 293328"/>
              <a:gd name="T38" fmla="*/ 917779 w 294913"/>
              <a:gd name="T39" fmla="*/ 1426237 h 293328"/>
              <a:gd name="T40" fmla="*/ 425207 w 294913"/>
              <a:gd name="T41" fmla="*/ 1426386 h 293328"/>
              <a:gd name="T42" fmla="*/ 532947 w 294913"/>
              <a:gd name="T43" fmla="*/ 1313983 h 293328"/>
              <a:gd name="T44" fmla="*/ 532947 w 294913"/>
              <a:gd name="T45" fmla="*/ 1635694 h 293328"/>
              <a:gd name="T46" fmla="*/ 2517576 w 294913"/>
              <a:gd name="T47" fmla="*/ 1075485 h 293328"/>
              <a:gd name="T48" fmla="*/ 2730933 w 294913"/>
              <a:gd name="T49" fmla="*/ 1367667 h 293328"/>
              <a:gd name="T50" fmla="*/ 2517576 w 294913"/>
              <a:gd name="T51" fmla="*/ 976778 h 293328"/>
              <a:gd name="T52" fmla="*/ 3039124 w 294913"/>
              <a:gd name="T53" fmla="*/ 1367667 h 293328"/>
              <a:gd name="T54" fmla="*/ 3205068 w 294913"/>
              <a:gd name="T55" fmla="*/ 2749634 h 293328"/>
              <a:gd name="T56" fmla="*/ 1830088 w 294913"/>
              <a:gd name="T57" fmla="*/ 2749634 h 293328"/>
              <a:gd name="T58" fmla="*/ 1999978 w 294913"/>
              <a:gd name="T59" fmla="*/ 1367667 h 293328"/>
              <a:gd name="T60" fmla="*/ 2517576 w 294913"/>
              <a:gd name="T61" fmla="*/ 976778 h 293328"/>
              <a:gd name="T62" fmla="*/ 2229905 w 294913"/>
              <a:gd name="T63" fmla="*/ 767454 h 293328"/>
              <a:gd name="T64" fmla="*/ 1506537 w 294913"/>
              <a:gd name="T65" fmla="*/ 767454 h 293328"/>
              <a:gd name="T66" fmla="*/ 1312216 w 294913"/>
              <a:gd name="T67" fmla="*/ 715133 h 293328"/>
              <a:gd name="T68" fmla="*/ 965584 w 294913"/>
              <a:gd name="T69" fmla="*/ 815760 h 293328"/>
              <a:gd name="T70" fmla="*/ 532947 w 294913"/>
              <a:gd name="T71" fmla="*/ 655050 h 293328"/>
              <a:gd name="T72" fmla="*/ 644573 w 294913"/>
              <a:gd name="T73" fmla="*/ 767463 h 293328"/>
              <a:gd name="T74" fmla="*/ 740756 w 294913"/>
              <a:gd name="T75" fmla="*/ 767463 h 293328"/>
              <a:gd name="T76" fmla="*/ 532947 w 294913"/>
              <a:gd name="T77" fmla="*/ 558153 h 293328"/>
              <a:gd name="T78" fmla="*/ 821523 w 294913"/>
              <a:gd name="T79" fmla="*/ 323857 h 293328"/>
              <a:gd name="T80" fmla="*/ 1812064 w 294913"/>
              <a:gd name="T81" fmla="*/ 94808 h 293328"/>
              <a:gd name="T82" fmla="*/ 2315213 w 294913"/>
              <a:gd name="T83" fmla="*/ 0 h 293328"/>
              <a:gd name="T84" fmla="*/ 2507822 w 294913"/>
              <a:gd name="T85" fmla="*/ 880759 h 293328"/>
              <a:gd name="T86" fmla="*/ 2315213 w 294913"/>
              <a:gd name="T87" fmla="*/ 94808 h 293328"/>
              <a:gd name="T88" fmla="*/ 1729535 w 294913"/>
              <a:gd name="T89" fmla="*/ 422588 h 293328"/>
              <a:gd name="T90" fmla="*/ 644658 w 294913"/>
              <a:gd name="T91" fmla="*/ 94808 h 293328"/>
              <a:gd name="T92" fmla="*/ 94351 w 294913"/>
              <a:gd name="T93" fmla="*/ 2977994 h 293328"/>
              <a:gd name="T94" fmla="*/ 2460649 w 294913"/>
              <a:gd name="T95" fmla="*/ 2977994 h 293328"/>
              <a:gd name="T96" fmla="*/ 2558919 w 294913"/>
              <a:gd name="T97" fmla="*/ 2914801 h 293328"/>
              <a:gd name="T98" fmla="*/ 243700 w 294913"/>
              <a:gd name="T99" fmla="*/ 3222872 h 293328"/>
              <a:gd name="T100" fmla="*/ 243700 w 294913"/>
              <a:gd name="T101" fmla="*/ 0 h 29332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94913" h="293328">
                <a:moveTo>
                  <a:pt x="88448" y="244475"/>
                </a:moveTo>
                <a:lnTo>
                  <a:pt x="147370" y="244475"/>
                </a:lnTo>
                <a:cubicBezTo>
                  <a:pt x="150244" y="244475"/>
                  <a:pt x="152040" y="246307"/>
                  <a:pt x="152040" y="248871"/>
                </a:cubicBezTo>
                <a:cubicBezTo>
                  <a:pt x="152040" y="251436"/>
                  <a:pt x="150244" y="253634"/>
                  <a:pt x="147370" y="253634"/>
                </a:cubicBezTo>
                <a:lnTo>
                  <a:pt x="88448" y="253634"/>
                </a:lnTo>
                <a:cubicBezTo>
                  <a:pt x="85933" y="253634"/>
                  <a:pt x="84137" y="251436"/>
                  <a:pt x="84137" y="248871"/>
                </a:cubicBezTo>
                <a:cubicBezTo>
                  <a:pt x="84137" y="246307"/>
                  <a:pt x="85933" y="244475"/>
                  <a:pt x="88448" y="244475"/>
                </a:cubicBezTo>
                <a:close/>
                <a:moveTo>
                  <a:pt x="48859" y="237419"/>
                </a:moveTo>
                <a:cubicBezTo>
                  <a:pt x="43567" y="237419"/>
                  <a:pt x="38981" y="241653"/>
                  <a:pt x="38981" y="247297"/>
                </a:cubicBezTo>
                <a:cubicBezTo>
                  <a:pt x="38981" y="252942"/>
                  <a:pt x="43567" y="257528"/>
                  <a:pt x="48859" y="257528"/>
                </a:cubicBezTo>
                <a:cubicBezTo>
                  <a:pt x="54503" y="257528"/>
                  <a:pt x="59090" y="252942"/>
                  <a:pt x="59090" y="247297"/>
                </a:cubicBezTo>
                <a:cubicBezTo>
                  <a:pt x="59090" y="241653"/>
                  <a:pt x="54503" y="237419"/>
                  <a:pt x="48859" y="237419"/>
                </a:cubicBezTo>
                <a:close/>
                <a:moveTo>
                  <a:pt x="48859" y="228600"/>
                </a:moveTo>
                <a:cubicBezTo>
                  <a:pt x="59442" y="228600"/>
                  <a:pt x="67909" y="237067"/>
                  <a:pt x="67909" y="247297"/>
                </a:cubicBezTo>
                <a:cubicBezTo>
                  <a:pt x="67909" y="257881"/>
                  <a:pt x="59442" y="266347"/>
                  <a:pt x="48859" y="266347"/>
                </a:cubicBezTo>
                <a:cubicBezTo>
                  <a:pt x="38628" y="266347"/>
                  <a:pt x="30162" y="257881"/>
                  <a:pt x="30162" y="247297"/>
                </a:cubicBezTo>
                <a:cubicBezTo>
                  <a:pt x="30162" y="237067"/>
                  <a:pt x="38628" y="228600"/>
                  <a:pt x="48859" y="228600"/>
                </a:cubicBezTo>
                <a:close/>
                <a:moveTo>
                  <a:pt x="178278" y="222225"/>
                </a:moveTo>
                <a:lnTo>
                  <a:pt x="176105" y="243068"/>
                </a:lnTo>
                <a:lnTo>
                  <a:pt x="285858" y="243068"/>
                </a:lnTo>
                <a:lnTo>
                  <a:pt x="283684" y="222225"/>
                </a:lnTo>
                <a:lnTo>
                  <a:pt x="178278" y="222225"/>
                </a:lnTo>
                <a:close/>
                <a:moveTo>
                  <a:pt x="88448" y="184150"/>
                </a:moveTo>
                <a:lnTo>
                  <a:pt x="147370" y="184150"/>
                </a:lnTo>
                <a:cubicBezTo>
                  <a:pt x="150244" y="184150"/>
                  <a:pt x="152040" y="186348"/>
                  <a:pt x="152040" y="188546"/>
                </a:cubicBezTo>
                <a:cubicBezTo>
                  <a:pt x="152040" y="191111"/>
                  <a:pt x="150244" y="193309"/>
                  <a:pt x="147370" y="193309"/>
                </a:cubicBezTo>
                <a:lnTo>
                  <a:pt x="88448" y="193309"/>
                </a:lnTo>
                <a:cubicBezTo>
                  <a:pt x="85933" y="193309"/>
                  <a:pt x="84137" y="191111"/>
                  <a:pt x="84137" y="188546"/>
                </a:cubicBezTo>
                <a:cubicBezTo>
                  <a:pt x="84137" y="186348"/>
                  <a:pt x="85933" y="184150"/>
                  <a:pt x="88448" y="184150"/>
                </a:cubicBezTo>
                <a:close/>
                <a:moveTo>
                  <a:pt x="48859" y="178329"/>
                </a:moveTo>
                <a:cubicBezTo>
                  <a:pt x="43567" y="178329"/>
                  <a:pt x="38981" y="182915"/>
                  <a:pt x="38981" y="188559"/>
                </a:cubicBezTo>
                <a:cubicBezTo>
                  <a:pt x="38981" y="194204"/>
                  <a:pt x="43567" y="198790"/>
                  <a:pt x="48859" y="198790"/>
                </a:cubicBezTo>
                <a:cubicBezTo>
                  <a:pt x="54503" y="198790"/>
                  <a:pt x="59090" y="194204"/>
                  <a:pt x="59090" y="188559"/>
                </a:cubicBezTo>
                <a:cubicBezTo>
                  <a:pt x="59090" y="182915"/>
                  <a:pt x="54503" y="178329"/>
                  <a:pt x="48859" y="178329"/>
                </a:cubicBezTo>
                <a:close/>
                <a:moveTo>
                  <a:pt x="48859" y="169862"/>
                </a:moveTo>
                <a:cubicBezTo>
                  <a:pt x="59442" y="169862"/>
                  <a:pt x="67909" y="178329"/>
                  <a:pt x="67909" y="188559"/>
                </a:cubicBezTo>
                <a:cubicBezTo>
                  <a:pt x="67909" y="198790"/>
                  <a:pt x="59442" y="207609"/>
                  <a:pt x="48859" y="207609"/>
                </a:cubicBezTo>
                <a:cubicBezTo>
                  <a:pt x="38628" y="207609"/>
                  <a:pt x="30162" y="198790"/>
                  <a:pt x="30162" y="188559"/>
                </a:cubicBezTo>
                <a:cubicBezTo>
                  <a:pt x="30162" y="178329"/>
                  <a:pt x="38628" y="169862"/>
                  <a:pt x="48859" y="169862"/>
                </a:cubicBezTo>
                <a:close/>
                <a:moveTo>
                  <a:pt x="187334" y="133102"/>
                </a:moveTo>
                <a:lnTo>
                  <a:pt x="179365" y="213241"/>
                </a:lnTo>
                <a:lnTo>
                  <a:pt x="282598" y="213241"/>
                </a:lnTo>
                <a:lnTo>
                  <a:pt x="274629" y="133102"/>
                </a:lnTo>
                <a:lnTo>
                  <a:pt x="259053" y="133102"/>
                </a:lnTo>
                <a:lnTo>
                  <a:pt x="259053" y="146758"/>
                </a:lnTo>
                <a:cubicBezTo>
                  <a:pt x="259053" y="149274"/>
                  <a:pt x="257242" y="151071"/>
                  <a:pt x="254707" y="151071"/>
                </a:cubicBezTo>
                <a:cubicBezTo>
                  <a:pt x="252533" y="151071"/>
                  <a:pt x="250360" y="149274"/>
                  <a:pt x="250360" y="146758"/>
                </a:cubicBezTo>
                <a:lnTo>
                  <a:pt x="250360" y="133102"/>
                </a:lnTo>
                <a:lnTo>
                  <a:pt x="211602" y="133102"/>
                </a:lnTo>
                <a:lnTo>
                  <a:pt x="211602" y="146758"/>
                </a:lnTo>
                <a:cubicBezTo>
                  <a:pt x="211602" y="149274"/>
                  <a:pt x="209791" y="151071"/>
                  <a:pt x="206894" y="151071"/>
                </a:cubicBezTo>
                <a:cubicBezTo>
                  <a:pt x="204358" y="151071"/>
                  <a:pt x="202547" y="149274"/>
                  <a:pt x="202547" y="146758"/>
                </a:cubicBezTo>
                <a:lnTo>
                  <a:pt x="202547" y="133102"/>
                </a:lnTo>
                <a:lnTo>
                  <a:pt x="187334" y="133102"/>
                </a:lnTo>
                <a:close/>
                <a:moveTo>
                  <a:pt x="88448" y="125412"/>
                </a:moveTo>
                <a:lnTo>
                  <a:pt x="147370" y="125412"/>
                </a:lnTo>
                <a:cubicBezTo>
                  <a:pt x="150244" y="125412"/>
                  <a:pt x="152040" y="127610"/>
                  <a:pt x="152040" y="129808"/>
                </a:cubicBezTo>
                <a:cubicBezTo>
                  <a:pt x="152040" y="132373"/>
                  <a:pt x="150244" y="134571"/>
                  <a:pt x="147370" y="134571"/>
                </a:cubicBezTo>
                <a:lnTo>
                  <a:pt x="88448" y="134571"/>
                </a:lnTo>
                <a:cubicBezTo>
                  <a:pt x="85933" y="134571"/>
                  <a:pt x="84137" y="132373"/>
                  <a:pt x="84137" y="129808"/>
                </a:cubicBezTo>
                <a:cubicBezTo>
                  <a:pt x="84137" y="127610"/>
                  <a:pt x="85933" y="125412"/>
                  <a:pt x="88448" y="125412"/>
                </a:cubicBezTo>
                <a:close/>
                <a:moveTo>
                  <a:pt x="48859" y="119592"/>
                </a:moveTo>
                <a:cubicBezTo>
                  <a:pt x="43567" y="119592"/>
                  <a:pt x="38981" y="124178"/>
                  <a:pt x="38981" y="129822"/>
                </a:cubicBezTo>
                <a:cubicBezTo>
                  <a:pt x="38981" y="135819"/>
                  <a:pt x="43567" y="140406"/>
                  <a:pt x="48859" y="140406"/>
                </a:cubicBezTo>
                <a:cubicBezTo>
                  <a:pt x="54503" y="140406"/>
                  <a:pt x="59090" y="135819"/>
                  <a:pt x="59090" y="129822"/>
                </a:cubicBezTo>
                <a:cubicBezTo>
                  <a:pt x="59090" y="124178"/>
                  <a:pt x="54503" y="119592"/>
                  <a:pt x="48859" y="119592"/>
                </a:cubicBezTo>
                <a:close/>
                <a:moveTo>
                  <a:pt x="48859" y="111125"/>
                </a:moveTo>
                <a:cubicBezTo>
                  <a:pt x="59442" y="111125"/>
                  <a:pt x="67909" y="119592"/>
                  <a:pt x="67909" y="129822"/>
                </a:cubicBezTo>
                <a:cubicBezTo>
                  <a:pt x="67909" y="140406"/>
                  <a:pt x="59442" y="148872"/>
                  <a:pt x="48859" y="148872"/>
                </a:cubicBezTo>
                <a:cubicBezTo>
                  <a:pt x="38628" y="148872"/>
                  <a:pt x="30162" y="140406"/>
                  <a:pt x="30162" y="129822"/>
                </a:cubicBezTo>
                <a:cubicBezTo>
                  <a:pt x="30162" y="119592"/>
                  <a:pt x="38628" y="111125"/>
                  <a:pt x="48859" y="111125"/>
                </a:cubicBezTo>
                <a:close/>
                <a:moveTo>
                  <a:pt x="230800" y="97884"/>
                </a:moveTo>
                <a:cubicBezTo>
                  <a:pt x="220296" y="97884"/>
                  <a:pt x="211602" y="106509"/>
                  <a:pt x="211602" y="116931"/>
                </a:cubicBezTo>
                <a:lnTo>
                  <a:pt x="211602" y="124477"/>
                </a:lnTo>
                <a:lnTo>
                  <a:pt x="250360" y="124477"/>
                </a:lnTo>
                <a:lnTo>
                  <a:pt x="250360" y="116931"/>
                </a:lnTo>
                <a:cubicBezTo>
                  <a:pt x="250360" y="106509"/>
                  <a:pt x="241667" y="97884"/>
                  <a:pt x="230800" y="97884"/>
                </a:cubicBezTo>
                <a:close/>
                <a:moveTo>
                  <a:pt x="230800" y="88900"/>
                </a:moveTo>
                <a:cubicBezTo>
                  <a:pt x="246738" y="88900"/>
                  <a:pt x="259053" y="101478"/>
                  <a:pt x="259053" y="116931"/>
                </a:cubicBezTo>
                <a:lnTo>
                  <a:pt x="259053" y="124477"/>
                </a:lnTo>
                <a:lnTo>
                  <a:pt x="278613" y="124477"/>
                </a:lnTo>
                <a:cubicBezTo>
                  <a:pt x="281149" y="124477"/>
                  <a:pt x="282960" y="126274"/>
                  <a:pt x="283322" y="128430"/>
                </a:cubicBezTo>
                <a:lnTo>
                  <a:pt x="294913" y="247022"/>
                </a:lnTo>
                <a:cubicBezTo>
                  <a:pt x="294913" y="248459"/>
                  <a:pt x="294551" y="249178"/>
                  <a:pt x="293826" y="250256"/>
                </a:cubicBezTo>
                <a:cubicBezTo>
                  <a:pt x="293102" y="251334"/>
                  <a:pt x="292015" y="252053"/>
                  <a:pt x="290566" y="252053"/>
                </a:cubicBezTo>
                <a:lnTo>
                  <a:pt x="171396" y="252053"/>
                </a:lnTo>
                <a:cubicBezTo>
                  <a:pt x="169947" y="252053"/>
                  <a:pt x="168861" y="251334"/>
                  <a:pt x="167774" y="250256"/>
                </a:cubicBezTo>
                <a:cubicBezTo>
                  <a:pt x="167049" y="249178"/>
                  <a:pt x="166687" y="248459"/>
                  <a:pt x="166687" y="247022"/>
                </a:cubicBezTo>
                <a:lnTo>
                  <a:pt x="178641" y="128430"/>
                </a:lnTo>
                <a:cubicBezTo>
                  <a:pt x="179003" y="126274"/>
                  <a:pt x="180814" y="124477"/>
                  <a:pt x="183349" y="124477"/>
                </a:cubicBezTo>
                <a:lnTo>
                  <a:pt x="202547" y="124477"/>
                </a:lnTo>
                <a:lnTo>
                  <a:pt x="202547" y="116931"/>
                </a:lnTo>
                <a:cubicBezTo>
                  <a:pt x="202547" y="101478"/>
                  <a:pt x="215225" y="88900"/>
                  <a:pt x="230800" y="88900"/>
                </a:cubicBezTo>
                <a:close/>
                <a:moveTo>
                  <a:pt x="142437" y="65087"/>
                </a:moveTo>
                <a:lnTo>
                  <a:pt x="200102" y="65087"/>
                </a:lnTo>
                <a:cubicBezTo>
                  <a:pt x="202264" y="65087"/>
                  <a:pt x="204427" y="67285"/>
                  <a:pt x="204427" y="69849"/>
                </a:cubicBezTo>
                <a:cubicBezTo>
                  <a:pt x="204427" y="72048"/>
                  <a:pt x="202264" y="74246"/>
                  <a:pt x="200102" y="74246"/>
                </a:cubicBezTo>
                <a:lnTo>
                  <a:pt x="142437" y="74246"/>
                </a:lnTo>
                <a:cubicBezTo>
                  <a:pt x="139914" y="74246"/>
                  <a:pt x="138112" y="72048"/>
                  <a:pt x="138112" y="69849"/>
                </a:cubicBezTo>
                <a:cubicBezTo>
                  <a:pt x="138112" y="67285"/>
                  <a:pt x="139914" y="65087"/>
                  <a:pt x="142437" y="65087"/>
                </a:cubicBezTo>
                <a:close/>
                <a:moveTo>
                  <a:pt x="88520" y="65087"/>
                </a:moveTo>
                <a:lnTo>
                  <a:pt x="120298" y="65087"/>
                </a:lnTo>
                <a:cubicBezTo>
                  <a:pt x="122855" y="65087"/>
                  <a:pt x="125046" y="67285"/>
                  <a:pt x="125046" y="69849"/>
                </a:cubicBezTo>
                <a:cubicBezTo>
                  <a:pt x="125046" y="72048"/>
                  <a:pt x="122855" y="74246"/>
                  <a:pt x="120298" y="74246"/>
                </a:cubicBezTo>
                <a:lnTo>
                  <a:pt x="88520" y="74246"/>
                </a:lnTo>
                <a:cubicBezTo>
                  <a:pt x="85963" y="74246"/>
                  <a:pt x="84137" y="72048"/>
                  <a:pt x="84137" y="69849"/>
                </a:cubicBezTo>
                <a:cubicBezTo>
                  <a:pt x="84137" y="67285"/>
                  <a:pt x="85963" y="65087"/>
                  <a:pt x="88520" y="65087"/>
                </a:cubicBezTo>
                <a:close/>
                <a:moveTo>
                  <a:pt x="48859" y="59619"/>
                </a:moveTo>
                <a:cubicBezTo>
                  <a:pt x="43567" y="59619"/>
                  <a:pt x="38981" y="64206"/>
                  <a:pt x="38981" y="69850"/>
                </a:cubicBezTo>
                <a:cubicBezTo>
                  <a:pt x="38981" y="75494"/>
                  <a:pt x="43567" y="80081"/>
                  <a:pt x="48859" y="80081"/>
                </a:cubicBezTo>
                <a:cubicBezTo>
                  <a:pt x="54503" y="80081"/>
                  <a:pt x="59090" y="75494"/>
                  <a:pt x="59090" y="69850"/>
                </a:cubicBezTo>
                <a:cubicBezTo>
                  <a:pt x="59090" y="64206"/>
                  <a:pt x="54503" y="59619"/>
                  <a:pt x="48859" y="59619"/>
                </a:cubicBezTo>
                <a:close/>
                <a:moveTo>
                  <a:pt x="48859" y="50800"/>
                </a:moveTo>
                <a:cubicBezTo>
                  <a:pt x="59442" y="50800"/>
                  <a:pt x="67909" y="59267"/>
                  <a:pt x="67909" y="69850"/>
                </a:cubicBezTo>
                <a:cubicBezTo>
                  <a:pt x="67909" y="80081"/>
                  <a:pt x="59442" y="88547"/>
                  <a:pt x="48859" y="88547"/>
                </a:cubicBezTo>
                <a:cubicBezTo>
                  <a:pt x="38628" y="88547"/>
                  <a:pt x="30162" y="80081"/>
                  <a:pt x="30162" y="69850"/>
                </a:cubicBezTo>
                <a:cubicBezTo>
                  <a:pt x="30162" y="59267"/>
                  <a:pt x="38628" y="50800"/>
                  <a:pt x="48859" y="50800"/>
                </a:cubicBezTo>
                <a:close/>
                <a:moveTo>
                  <a:pt x="68106" y="8627"/>
                </a:moveTo>
                <a:lnTo>
                  <a:pt x="68106" y="22287"/>
                </a:lnTo>
                <a:cubicBezTo>
                  <a:pt x="68106" y="26241"/>
                  <a:pt x="71350" y="29477"/>
                  <a:pt x="75313" y="29477"/>
                </a:cubicBezTo>
                <a:lnTo>
                  <a:pt x="158555" y="29477"/>
                </a:lnTo>
                <a:cubicBezTo>
                  <a:pt x="162879" y="29477"/>
                  <a:pt x="166122" y="26241"/>
                  <a:pt x="166122" y="22287"/>
                </a:cubicBezTo>
                <a:lnTo>
                  <a:pt x="166122" y="8627"/>
                </a:lnTo>
                <a:lnTo>
                  <a:pt x="68106" y="8627"/>
                </a:lnTo>
                <a:close/>
                <a:moveTo>
                  <a:pt x="22342" y="0"/>
                </a:moveTo>
                <a:lnTo>
                  <a:pt x="212248" y="0"/>
                </a:lnTo>
                <a:cubicBezTo>
                  <a:pt x="224500" y="0"/>
                  <a:pt x="234590" y="9706"/>
                  <a:pt x="234590" y="22287"/>
                </a:cubicBezTo>
                <a:lnTo>
                  <a:pt x="234590" y="75489"/>
                </a:lnTo>
                <a:cubicBezTo>
                  <a:pt x="234590" y="78005"/>
                  <a:pt x="232428" y="80162"/>
                  <a:pt x="229905" y="80162"/>
                </a:cubicBezTo>
                <a:cubicBezTo>
                  <a:pt x="227743" y="80162"/>
                  <a:pt x="225581" y="78005"/>
                  <a:pt x="225581" y="75489"/>
                </a:cubicBezTo>
                <a:lnTo>
                  <a:pt x="225581" y="22287"/>
                </a:lnTo>
                <a:cubicBezTo>
                  <a:pt x="225581" y="14738"/>
                  <a:pt x="219815" y="8627"/>
                  <a:pt x="212248" y="8627"/>
                </a:cubicBezTo>
                <a:lnTo>
                  <a:pt x="175132" y="8627"/>
                </a:lnTo>
                <a:lnTo>
                  <a:pt x="175132" y="22287"/>
                </a:lnTo>
                <a:cubicBezTo>
                  <a:pt x="175132" y="31274"/>
                  <a:pt x="167925" y="38463"/>
                  <a:pt x="158555" y="38463"/>
                </a:cubicBezTo>
                <a:lnTo>
                  <a:pt x="75313" y="38463"/>
                </a:lnTo>
                <a:cubicBezTo>
                  <a:pt x="66665" y="38463"/>
                  <a:pt x="59098" y="31274"/>
                  <a:pt x="59098" y="22287"/>
                </a:cubicBezTo>
                <a:lnTo>
                  <a:pt x="59098" y="8627"/>
                </a:lnTo>
                <a:lnTo>
                  <a:pt x="22342" y="8627"/>
                </a:lnTo>
                <a:cubicBezTo>
                  <a:pt x="14774" y="8627"/>
                  <a:pt x="8648" y="14738"/>
                  <a:pt x="8648" y="22287"/>
                </a:cubicBezTo>
                <a:lnTo>
                  <a:pt x="8648" y="271040"/>
                </a:lnTo>
                <a:cubicBezTo>
                  <a:pt x="8648" y="278230"/>
                  <a:pt x="14774" y="284341"/>
                  <a:pt x="22342" y="284341"/>
                </a:cubicBezTo>
                <a:lnTo>
                  <a:pt x="212248" y="284341"/>
                </a:lnTo>
                <a:cubicBezTo>
                  <a:pt x="219815" y="284341"/>
                  <a:pt x="225581" y="278230"/>
                  <a:pt x="225581" y="271040"/>
                </a:cubicBezTo>
                <a:lnTo>
                  <a:pt x="225581" y="265289"/>
                </a:lnTo>
                <a:cubicBezTo>
                  <a:pt x="225581" y="262773"/>
                  <a:pt x="227743" y="260616"/>
                  <a:pt x="229905" y="260616"/>
                </a:cubicBezTo>
                <a:cubicBezTo>
                  <a:pt x="232428" y="260616"/>
                  <a:pt x="234590" y="262773"/>
                  <a:pt x="234590" y="265289"/>
                </a:cubicBezTo>
                <a:lnTo>
                  <a:pt x="234590" y="271040"/>
                </a:lnTo>
                <a:cubicBezTo>
                  <a:pt x="234590" y="283262"/>
                  <a:pt x="224500" y="293328"/>
                  <a:pt x="212248" y="293328"/>
                </a:cubicBezTo>
                <a:lnTo>
                  <a:pt x="22342" y="293328"/>
                </a:lnTo>
                <a:cubicBezTo>
                  <a:pt x="9729" y="293328"/>
                  <a:pt x="0" y="283262"/>
                  <a:pt x="0" y="271040"/>
                </a:cubicBezTo>
                <a:lnTo>
                  <a:pt x="0" y="22287"/>
                </a:lnTo>
                <a:cubicBezTo>
                  <a:pt x="0" y="9706"/>
                  <a:pt x="9729" y="0"/>
                  <a:pt x="223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5" name="Freeform 939">
            <a:extLst>
              <a:ext uri="{FF2B5EF4-FFF2-40B4-BE49-F238E27FC236}">
                <a16:creationId xmlns:a16="http://schemas.microsoft.com/office/drawing/2014/main" id="{DC37A55A-4F79-924C-971E-B9BD9F039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5350" y="5593708"/>
            <a:ext cx="427941" cy="427941"/>
          </a:xfrm>
          <a:custGeom>
            <a:avLst/>
            <a:gdLst>
              <a:gd name="T0" fmla="*/ 909372 w 293098"/>
              <a:gd name="T1" fmla="*/ 2319825 h 293328"/>
              <a:gd name="T2" fmla="*/ 808027 w 293098"/>
              <a:gd name="T3" fmla="*/ 2319825 h 293328"/>
              <a:gd name="T4" fmla="*/ 697343 w 293098"/>
              <a:gd name="T5" fmla="*/ 1607988 h 293328"/>
              <a:gd name="T6" fmla="*/ 1015505 w 293098"/>
              <a:gd name="T7" fmla="*/ 2461307 h 293328"/>
              <a:gd name="T8" fmla="*/ 697343 w 293098"/>
              <a:gd name="T9" fmla="*/ 1607988 h 293328"/>
              <a:gd name="T10" fmla="*/ 1516630 w 293098"/>
              <a:gd name="T11" fmla="*/ 612482 h 293328"/>
              <a:gd name="T12" fmla="*/ 1262092 w 293098"/>
              <a:gd name="T13" fmla="*/ 1355165 h 293328"/>
              <a:gd name="T14" fmla="*/ 1114919 w 293098"/>
              <a:gd name="T15" fmla="*/ 2461307 h 293328"/>
              <a:gd name="T16" fmla="*/ 2276265 w 293098"/>
              <a:gd name="T17" fmla="*/ 2461307 h 293328"/>
              <a:gd name="T18" fmla="*/ 2391614 w 293098"/>
              <a:gd name="T19" fmla="*/ 2251924 h 293328"/>
              <a:gd name="T20" fmla="*/ 2423427 w 293098"/>
              <a:gd name="T21" fmla="*/ 2180819 h 293328"/>
              <a:gd name="T22" fmla="*/ 2498990 w 293098"/>
              <a:gd name="T23" fmla="*/ 1951689 h 293328"/>
              <a:gd name="T24" fmla="*/ 2506944 w 293098"/>
              <a:gd name="T25" fmla="*/ 1876630 h 293328"/>
              <a:gd name="T26" fmla="*/ 2491040 w 293098"/>
              <a:gd name="T27" fmla="*/ 1663313 h 293328"/>
              <a:gd name="T28" fmla="*/ 2491040 w 293098"/>
              <a:gd name="T29" fmla="*/ 1564537 h 293328"/>
              <a:gd name="T30" fmla="*/ 2443322 w 293098"/>
              <a:gd name="T31" fmla="*/ 1323573 h 293328"/>
              <a:gd name="T32" fmla="*/ 1802997 w 293098"/>
              <a:gd name="T33" fmla="*/ 1303808 h 293328"/>
              <a:gd name="T34" fmla="*/ 1826841 w 293098"/>
              <a:gd name="T35" fmla="*/ 924569 h 293328"/>
              <a:gd name="T36" fmla="*/ 1627997 w 293098"/>
              <a:gd name="T37" fmla="*/ 509766 h 293328"/>
              <a:gd name="T38" fmla="*/ 1902415 w 293098"/>
              <a:gd name="T39" fmla="*/ 1224804 h 293328"/>
              <a:gd name="T40" fmla="*/ 2650119 w 293098"/>
              <a:gd name="T41" fmla="*/ 1442092 h 293328"/>
              <a:gd name="T42" fmla="*/ 2666035 w 293098"/>
              <a:gd name="T43" fmla="*/ 1766016 h 293328"/>
              <a:gd name="T44" fmla="*/ 2638202 w 293098"/>
              <a:gd name="T45" fmla="*/ 2046500 h 293328"/>
              <a:gd name="T46" fmla="*/ 2506944 w 293098"/>
              <a:gd name="T47" fmla="*/ 2323036 h 293328"/>
              <a:gd name="T48" fmla="*/ 2268319 w 293098"/>
              <a:gd name="T49" fmla="*/ 2560065 h 293328"/>
              <a:gd name="T50" fmla="*/ 466651 w 293098"/>
              <a:gd name="T51" fmla="*/ 2512663 h 293328"/>
              <a:gd name="T52" fmla="*/ 597911 w 293098"/>
              <a:gd name="T53" fmla="*/ 2461307 h 293328"/>
              <a:gd name="T54" fmla="*/ 192227 w 293098"/>
              <a:gd name="T55" fmla="*/ 1607988 h 293328"/>
              <a:gd name="T56" fmla="*/ 192227 w 293098"/>
              <a:gd name="T57" fmla="*/ 1513204 h 293328"/>
              <a:gd name="T58" fmla="*/ 1190507 w 293098"/>
              <a:gd name="T59" fmla="*/ 1291956 h 293328"/>
              <a:gd name="T60" fmla="*/ 1409247 w 293098"/>
              <a:gd name="T61" fmla="*/ 588784 h 293328"/>
              <a:gd name="T62" fmla="*/ 1627997 w 293098"/>
              <a:gd name="T63" fmla="*/ 509766 h 293328"/>
              <a:gd name="T64" fmla="*/ 99312 w 293098"/>
              <a:gd name="T65" fmla="*/ 1611451 h 293328"/>
              <a:gd name="T66" fmla="*/ 2403499 w 293098"/>
              <a:gd name="T67" fmla="*/ 2914801 h 293328"/>
              <a:gd name="T68" fmla="*/ 3122548 w 293098"/>
              <a:gd name="T69" fmla="*/ 3104383 h 293328"/>
              <a:gd name="T70" fmla="*/ 2927902 w 293098"/>
              <a:gd name="T71" fmla="*/ 2389491 h 293328"/>
              <a:gd name="T72" fmla="*/ 1620876 w 293098"/>
              <a:gd name="T73" fmla="*/ 98743 h 293328"/>
              <a:gd name="T74" fmla="*/ 3241731 w 293098"/>
              <a:gd name="T75" fmla="*/ 1611451 h 293328"/>
              <a:gd name="T76" fmla="*/ 3241731 w 293098"/>
              <a:gd name="T77" fmla="*/ 3159674 h 293328"/>
              <a:gd name="T78" fmla="*/ 3194065 w 293098"/>
              <a:gd name="T79" fmla="*/ 3222872 h 293328"/>
              <a:gd name="T80" fmla="*/ 2439242 w 293098"/>
              <a:gd name="T81" fmla="*/ 3005641 h 293328"/>
              <a:gd name="T82" fmla="*/ 0 w 293098"/>
              <a:gd name="T83" fmla="*/ 1611451 h 29332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93098" h="293328">
                <a:moveTo>
                  <a:pt x="77421" y="206375"/>
                </a:moveTo>
                <a:cubicBezTo>
                  <a:pt x="79986" y="206375"/>
                  <a:pt x="82184" y="208573"/>
                  <a:pt x="82184" y="211138"/>
                </a:cubicBezTo>
                <a:cubicBezTo>
                  <a:pt x="82184" y="213702"/>
                  <a:pt x="79986" y="215534"/>
                  <a:pt x="77421" y="215534"/>
                </a:cubicBezTo>
                <a:cubicBezTo>
                  <a:pt x="74857" y="215534"/>
                  <a:pt x="73025" y="213702"/>
                  <a:pt x="73025" y="211138"/>
                </a:cubicBezTo>
                <a:cubicBezTo>
                  <a:pt x="73025" y="208573"/>
                  <a:pt x="74857" y="206375"/>
                  <a:pt x="77421" y="206375"/>
                </a:cubicBezTo>
                <a:close/>
                <a:moveTo>
                  <a:pt x="63021" y="146351"/>
                </a:moveTo>
                <a:lnTo>
                  <a:pt x="63021" y="224014"/>
                </a:lnTo>
                <a:lnTo>
                  <a:pt x="91776" y="224014"/>
                </a:lnTo>
                <a:lnTo>
                  <a:pt x="91776" y="146351"/>
                </a:lnTo>
                <a:lnTo>
                  <a:pt x="63021" y="146351"/>
                </a:lnTo>
                <a:close/>
                <a:moveTo>
                  <a:pt x="146769" y="55026"/>
                </a:moveTo>
                <a:cubicBezTo>
                  <a:pt x="142096" y="55026"/>
                  <a:pt x="138861" y="55385"/>
                  <a:pt x="137064" y="55745"/>
                </a:cubicBezTo>
                <a:cubicBezTo>
                  <a:pt x="138502" y="63655"/>
                  <a:pt x="141018" y="80554"/>
                  <a:pt x="138502" y="88464"/>
                </a:cubicBezTo>
                <a:cubicBezTo>
                  <a:pt x="133829" y="102127"/>
                  <a:pt x="123046" y="113992"/>
                  <a:pt x="114061" y="123340"/>
                </a:cubicBezTo>
                <a:cubicBezTo>
                  <a:pt x="107591" y="130531"/>
                  <a:pt x="100761" y="137722"/>
                  <a:pt x="100761" y="142037"/>
                </a:cubicBezTo>
                <a:lnTo>
                  <a:pt x="100761" y="224014"/>
                </a:lnTo>
                <a:lnTo>
                  <a:pt x="204997" y="224014"/>
                </a:lnTo>
                <a:cubicBezTo>
                  <a:pt x="205357" y="224014"/>
                  <a:pt x="205357" y="224014"/>
                  <a:pt x="205716" y="224014"/>
                </a:cubicBezTo>
                <a:cubicBezTo>
                  <a:pt x="212545" y="223295"/>
                  <a:pt x="217577" y="217901"/>
                  <a:pt x="217577" y="211430"/>
                </a:cubicBezTo>
                <a:cubicBezTo>
                  <a:pt x="217577" y="209272"/>
                  <a:pt x="217218" y="207115"/>
                  <a:pt x="216140" y="204958"/>
                </a:cubicBezTo>
                <a:cubicBezTo>
                  <a:pt x="215421" y="203879"/>
                  <a:pt x="215421" y="202441"/>
                  <a:pt x="216140" y="201003"/>
                </a:cubicBezTo>
                <a:cubicBezTo>
                  <a:pt x="216499" y="199924"/>
                  <a:pt x="217577" y="198845"/>
                  <a:pt x="219015" y="198486"/>
                </a:cubicBezTo>
                <a:cubicBezTo>
                  <a:pt x="225126" y="197407"/>
                  <a:pt x="229439" y="192014"/>
                  <a:pt x="229439" y="186261"/>
                </a:cubicBezTo>
                <a:cubicBezTo>
                  <a:pt x="229439" y="183025"/>
                  <a:pt x="228361" y="179789"/>
                  <a:pt x="225844" y="177632"/>
                </a:cubicBezTo>
                <a:cubicBezTo>
                  <a:pt x="225126" y="176553"/>
                  <a:pt x="224766" y="175475"/>
                  <a:pt x="224766" y="174036"/>
                </a:cubicBezTo>
                <a:cubicBezTo>
                  <a:pt x="224766" y="172598"/>
                  <a:pt x="225485" y="171520"/>
                  <a:pt x="226563" y="170800"/>
                </a:cubicBezTo>
                <a:cubicBezTo>
                  <a:pt x="229798" y="168284"/>
                  <a:pt x="231955" y="164688"/>
                  <a:pt x="231955" y="160733"/>
                </a:cubicBezTo>
                <a:cubicBezTo>
                  <a:pt x="231955" y="154261"/>
                  <a:pt x="228001" y="151385"/>
                  <a:pt x="225126" y="151385"/>
                </a:cubicBezTo>
                <a:cubicBezTo>
                  <a:pt x="222610" y="151385"/>
                  <a:pt x="220812" y="149227"/>
                  <a:pt x="220812" y="146711"/>
                </a:cubicBezTo>
                <a:cubicBezTo>
                  <a:pt x="220812" y="144194"/>
                  <a:pt x="222610" y="142396"/>
                  <a:pt x="225126" y="142396"/>
                </a:cubicBezTo>
                <a:cubicBezTo>
                  <a:pt x="225844" y="142037"/>
                  <a:pt x="230517" y="139520"/>
                  <a:pt x="230517" y="131250"/>
                </a:cubicBezTo>
                <a:cubicBezTo>
                  <a:pt x="230517" y="125138"/>
                  <a:pt x="225485" y="120464"/>
                  <a:pt x="220812" y="120464"/>
                </a:cubicBezTo>
                <a:lnTo>
                  <a:pt x="166538" y="120464"/>
                </a:lnTo>
                <a:cubicBezTo>
                  <a:pt x="165100" y="120464"/>
                  <a:pt x="163662" y="119744"/>
                  <a:pt x="162944" y="118666"/>
                </a:cubicBezTo>
                <a:cubicBezTo>
                  <a:pt x="161865" y="117587"/>
                  <a:pt x="161865" y="116149"/>
                  <a:pt x="162225" y="114711"/>
                </a:cubicBezTo>
                <a:cubicBezTo>
                  <a:pt x="163303" y="110037"/>
                  <a:pt x="166538" y="98172"/>
                  <a:pt x="165100" y="84149"/>
                </a:cubicBezTo>
                <a:cubicBezTo>
                  <a:pt x="163303" y="67610"/>
                  <a:pt x="155755" y="55385"/>
                  <a:pt x="146769" y="55026"/>
                </a:cubicBezTo>
                <a:close/>
                <a:moveTo>
                  <a:pt x="147128" y="46396"/>
                </a:moveTo>
                <a:cubicBezTo>
                  <a:pt x="161146" y="46756"/>
                  <a:pt x="171929" y="61857"/>
                  <a:pt x="173727" y="83430"/>
                </a:cubicBezTo>
                <a:cubicBezTo>
                  <a:pt x="174805" y="94576"/>
                  <a:pt x="173727" y="105003"/>
                  <a:pt x="171929" y="111475"/>
                </a:cubicBezTo>
                <a:lnTo>
                  <a:pt x="220812" y="111475"/>
                </a:lnTo>
                <a:cubicBezTo>
                  <a:pt x="230877" y="111475"/>
                  <a:pt x="239503" y="120823"/>
                  <a:pt x="239503" y="131250"/>
                </a:cubicBezTo>
                <a:cubicBezTo>
                  <a:pt x="239503" y="137722"/>
                  <a:pt x="237346" y="142756"/>
                  <a:pt x="234471" y="146351"/>
                </a:cubicBezTo>
                <a:cubicBezTo>
                  <a:pt x="238065" y="149227"/>
                  <a:pt x="240941" y="154261"/>
                  <a:pt x="240941" y="160733"/>
                </a:cubicBezTo>
                <a:cubicBezTo>
                  <a:pt x="240941" y="165767"/>
                  <a:pt x="238784" y="170800"/>
                  <a:pt x="235190" y="175115"/>
                </a:cubicBezTo>
                <a:cubicBezTo>
                  <a:pt x="237346" y="178351"/>
                  <a:pt x="238425" y="181946"/>
                  <a:pt x="238425" y="186261"/>
                </a:cubicBezTo>
                <a:cubicBezTo>
                  <a:pt x="238425" y="194531"/>
                  <a:pt x="233393" y="202081"/>
                  <a:pt x="225844" y="205677"/>
                </a:cubicBezTo>
                <a:cubicBezTo>
                  <a:pt x="226204" y="207475"/>
                  <a:pt x="226563" y="209272"/>
                  <a:pt x="226563" y="211430"/>
                </a:cubicBezTo>
                <a:cubicBezTo>
                  <a:pt x="226563" y="222576"/>
                  <a:pt x="218296" y="231564"/>
                  <a:pt x="206435" y="232643"/>
                </a:cubicBezTo>
                <a:cubicBezTo>
                  <a:pt x="206435" y="232643"/>
                  <a:pt x="205716" y="233003"/>
                  <a:pt x="204997" y="233003"/>
                </a:cubicBezTo>
                <a:lnTo>
                  <a:pt x="46846" y="233003"/>
                </a:lnTo>
                <a:cubicBezTo>
                  <a:pt x="44330" y="233003"/>
                  <a:pt x="42173" y="230845"/>
                  <a:pt x="42173" y="228688"/>
                </a:cubicBezTo>
                <a:cubicBezTo>
                  <a:pt x="42173" y="226171"/>
                  <a:pt x="44330" y="224014"/>
                  <a:pt x="46846" y="224014"/>
                </a:cubicBezTo>
                <a:lnTo>
                  <a:pt x="54035" y="224014"/>
                </a:lnTo>
                <a:lnTo>
                  <a:pt x="54035" y="146351"/>
                </a:lnTo>
                <a:lnTo>
                  <a:pt x="17373" y="146351"/>
                </a:lnTo>
                <a:cubicBezTo>
                  <a:pt x="14497" y="146351"/>
                  <a:pt x="12700" y="144553"/>
                  <a:pt x="12700" y="142037"/>
                </a:cubicBezTo>
                <a:cubicBezTo>
                  <a:pt x="12700" y="139520"/>
                  <a:pt x="14497" y="137722"/>
                  <a:pt x="17373" y="137722"/>
                </a:cubicBezTo>
                <a:lnTo>
                  <a:pt x="92854" y="137722"/>
                </a:lnTo>
                <a:cubicBezTo>
                  <a:pt x="94651" y="131250"/>
                  <a:pt x="100761" y="125138"/>
                  <a:pt x="107591" y="117587"/>
                </a:cubicBezTo>
                <a:cubicBezTo>
                  <a:pt x="116217" y="108239"/>
                  <a:pt x="125922" y="97452"/>
                  <a:pt x="129876" y="85587"/>
                </a:cubicBezTo>
                <a:cubicBezTo>
                  <a:pt x="131673" y="80194"/>
                  <a:pt x="129157" y="62936"/>
                  <a:pt x="127360" y="53587"/>
                </a:cubicBezTo>
                <a:cubicBezTo>
                  <a:pt x="127000" y="51790"/>
                  <a:pt x="127719" y="49992"/>
                  <a:pt x="129516" y="48913"/>
                </a:cubicBezTo>
                <a:cubicBezTo>
                  <a:pt x="130235" y="48554"/>
                  <a:pt x="135267" y="46037"/>
                  <a:pt x="147128" y="46396"/>
                </a:cubicBezTo>
                <a:close/>
                <a:moveTo>
                  <a:pt x="146485" y="8987"/>
                </a:moveTo>
                <a:cubicBezTo>
                  <a:pt x="70729" y="8987"/>
                  <a:pt x="8976" y="70816"/>
                  <a:pt x="8976" y="146664"/>
                </a:cubicBezTo>
                <a:cubicBezTo>
                  <a:pt x="8976" y="222871"/>
                  <a:pt x="70729" y="284341"/>
                  <a:pt x="146485" y="284341"/>
                </a:cubicBezTo>
                <a:cubicBezTo>
                  <a:pt x="171617" y="284341"/>
                  <a:pt x="196031" y="277870"/>
                  <a:pt x="217214" y="265289"/>
                </a:cubicBezTo>
                <a:cubicBezTo>
                  <a:pt x="218291" y="264570"/>
                  <a:pt x="219727" y="264211"/>
                  <a:pt x="220804" y="264570"/>
                </a:cubicBezTo>
                <a:lnTo>
                  <a:pt x="282198" y="282544"/>
                </a:lnTo>
                <a:lnTo>
                  <a:pt x="264247" y="221074"/>
                </a:lnTo>
                <a:cubicBezTo>
                  <a:pt x="263888" y="219996"/>
                  <a:pt x="264247" y="218558"/>
                  <a:pt x="264606" y="217479"/>
                </a:cubicBezTo>
                <a:cubicBezTo>
                  <a:pt x="277531" y="196271"/>
                  <a:pt x="283993" y="171827"/>
                  <a:pt x="283993" y="146664"/>
                </a:cubicBezTo>
                <a:cubicBezTo>
                  <a:pt x="283993" y="70816"/>
                  <a:pt x="222599" y="8987"/>
                  <a:pt x="146485" y="8987"/>
                </a:cubicBezTo>
                <a:close/>
                <a:moveTo>
                  <a:pt x="146485" y="0"/>
                </a:moveTo>
                <a:cubicBezTo>
                  <a:pt x="227266" y="0"/>
                  <a:pt x="292969" y="66142"/>
                  <a:pt x="292969" y="146664"/>
                </a:cubicBezTo>
                <a:cubicBezTo>
                  <a:pt x="292969" y="172546"/>
                  <a:pt x="286147" y="198068"/>
                  <a:pt x="273222" y="220355"/>
                </a:cubicBezTo>
                <a:lnTo>
                  <a:pt x="292969" y="287576"/>
                </a:lnTo>
                <a:cubicBezTo>
                  <a:pt x="293328" y="289373"/>
                  <a:pt x="292969" y="291171"/>
                  <a:pt x="291533" y="292249"/>
                </a:cubicBezTo>
                <a:cubicBezTo>
                  <a:pt x="290815" y="292968"/>
                  <a:pt x="289738" y="293328"/>
                  <a:pt x="288661" y="293328"/>
                </a:cubicBezTo>
                <a:cubicBezTo>
                  <a:pt x="287943" y="293328"/>
                  <a:pt x="287584" y="293328"/>
                  <a:pt x="287225" y="293328"/>
                </a:cubicBezTo>
                <a:lnTo>
                  <a:pt x="220445" y="273557"/>
                </a:lnTo>
                <a:cubicBezTo>
                  <a:pt x="197826" y="286498"/>
                  <a:pt x="172694" y="293328"/>
                  <a:pt x="146485" y="293328"/>
                </a:cubicBezTo>
                <a:cubicBezTo>
                  <a:pt x="66061" y="293328"/>
                  <a:pt x="0" y="227545"/>
                  <a:pt x="0" y="146664"/>
                </a:cubicBezTo>
                <a:cubicBezTo>
                  <a:pt x="0" y="66142"/>
                  <a:pt x="66061" y="0"/>
                  <a:pt x="14648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6D696F3-C01B-4C32-8647-2DE046C31CB7}"/>
              </a:ext>
            </a:extLst>
          </p:cNvPr>
          <p:cNvSpPr/>
          <p:nvPr/>
        </p:nvSpPr>
        <p:spPr>
          <a:xfrm>
            <a:off x="10902670" y="348076"/>
            <a:ext cx="779930" cy="4395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Freeform 925">
            <a:extLst>
              <a:ext uri="{FF2B5EF4-FFF2-40B4-BE49-F238E27FC236}">
                <a16:creationId xmlns:a16="http://schemas.microsoft.com/office/drawing/2014/main" id="{68854884-5C02-46B4-8485-278DCBEE2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3929" y="4078932"/>
            <a:ext cx="447963" cy="449205"/>
          </a:xfrm>
          <a:custGeom>
            <a:avLst/>
            <a:gdLst>
              <a:gd name="T0" fmla="*/ 3007814 w 296468"/>
              <a:gd name="T1" fmla="*/ 2671164 h 296502"/>
              <a:gd name="T2" fmla="*/ 2672307 w 296468"/>
              <a:gd name="T3" fmla="*/ 3002582 h 296502"/>
              <a:gd name="T4" fmla="*/ 2794662 w 296468"/>
              <a:gd name="T5" fmla="*/ 3124909 h 296502"/>
              <a:gd name="T6" fmla="*/ 2909135 w 296468"/>
              <a:gd name="T7" fmla="*/ 3124909 h 296502"/>
              <a:gd name="T8" fmla="*/ 3126228 w 296468"/>
              <a:gd name="T9" fmla="*/ 2907897 h 296502"/>
              <a:gd name="T10" fmla="*/ 3145972 w 296468"/>
              <a:gd name="T11" fmla="*/ 2848704 h 296502"/>
              <a:gd name="T12" fmla="*/ 3126228 w 296468"/>
              <a:gd name="T13" fmla="*/ 2789524 h 296502"/>
              <a:gd name="T14" fmla="*/ 2545989 w 296468"/>
              <a:gd name="T15" fmla="*/ 2213474 h 296502"/>
              <a:gd name="T16" fmla="*/ 2210469 w 296468"/>
              <a:gd name="T17" fmla="*/ 2544908 h 296502"/>
              <a:gd name="T18" fmla="*/ 2601251 w 296468"/>
              <a:gd name="T19" fmla="*/ 2935524 h 296502"/>
              <a:gd name="T20" fmla="*/ 2936777 w 296468"/>
              <a:gd name="T21" fmla="*/ 2604098 h 296502"/>
              <a:gd name="T22" fmla="*/ 1230706 w 296468"/>
              <a:gd name="T23" fmla="*/ 729311 h 296502"/>
              <a:gd name="T24" fmla="*/ 1282486 w 296468"/>
              <a:gd name="T25" fmla="*/ 777079 h 296502"/>
              <a:gd name="T26" fmla="*/ 1230706 w 296468"/>
              <a:gd name="T27" fmla="*/ 828802 h 296502"/>
              <a:gd name="T28" fmla="*/ 808397 w 296468"/>
              <a:gd name="T29" fmla="*/ 1250635 h 296502"/>
              <a:gd name="T30" fmla="*/ 760604 w 296468"/>
              <a:gd name="T31" fmla="*/ 1298386 h 296502"/>
              <a:gd name="T32" fmla="*/ 712783 w 296468"/>
              <a:gd name="T33" fmla="*/ 1250635 h 296502"/>
              <a:gd name="T34" fmla="*/ 1230706 w 296468"/>
              <a:gd name="T35" fmla="*/ 729311 h 296502"/>
              <a:gd name="T36" fmla="*/ 1230357 w 296468"/>
              <a:gd name="T37" fmla="*/ 498344 h 296502"/>
              <a:gd name="T38" fmla="*/ 481533 w 296468"/>
              <a:gd name="T39" fmla="*/ 1250279 h 296502"/>
              <a:gd name="T40" fmla="*/ 1230357 w 296468"/>
              <a:gd name="T41" fmla="*/ 1998248 h 296502"/>
              <a:gd name="T42" fmla="*/ 1983162 w 296468"/>
              <a:gd name="T43" fmla="*/ 1250279 h 296502"/>
              <a:gd name="T44" fmla="*/ 1230357 w 296468"/>
              <a:gd name="T45" fmla="*/ 498344 h 296502"/>
              <a:gd name="T46" fmla="*/ 1230357 w 296468"/>
              <a:gd name="T47" fmla="*/ 399412 h 296502"/>
              <a:gd name="T48" fmla="*/ 2082209 w 296468"/>
              <a:gd name="T49" fmla="*/ 1250279 h 296502"/>
              <a:gd name="T50" fmla="*/ 1230357 w 296468"/>
              <a:gd name="T51" fmla="*/ 2097186 h 296502"/>
              <a:gd name="T52" fmla="*/ 382486 w 296468"/>
              <a:gd name="T53" fmla="*/ 1250279 h 296502"/>
              <a:gd name="T54" fmla="*/ 1230357 w 296468"/>
              <a:gd name="T55" fmla="*/ 399412 h 296502"/>
              <a:gd name="T56" fmla="*/ 1235498 w 296468"/>
              <a:gd name="T57" fmla="*/ 98644 h 296502"/>
              <a:gd name="T58" fmla="*/ 94765 w 296468"/>
              <a:gd name="T59" fmla="*/ 1238910 h 296502"/>
              <a:gd name="T60" fmla="*/ 1235498 w 296468"/>
              <a:gd name="T61" fmla="*/ 2379179 h 296502"/>
              <a:gd name="T62" fmla="*/ 1898644 w 296468"/>
              <a:gd name="T63" fmla="*/ 2166126 h 296502"/>
              <a:gd name="T64" fmla="*/ 1926269 w 296468"/>
              <a:gd name="T65" fmla="*/ 2158246 h 296502"/>
              <a:gd name="T66" fmla="*/ 1961790 w 296468"/>
              <a:gd name="T67" fmla="*/ 2174006 h 296502"/>
              <a:gd name="T68" fmla="*/ 2202580 w 296468"/>
              <a:gd name="T69" fmla="*/ 2414696 h 296502"/>
              <a:gd name="T70" fmla="*/ 2411779 w 296468"/>
              <a:gd name="T71" fmla="*/ 2201639 h 296502"/>
              <a:gd name="T72" fmla="*/ 2171001 w 296468"/>
              <a:gd name="T73" fmla="*/ 1964913 h 296502"/>
              <a:gd name="T74" fmla="*/ 2167056 w 296468"/>
              <a:gd name="T75" fmla="*/ 1897828 h 296502"/>
              <a:gd name="T76" fmla="*/ 2380217 w 296468"/>
              <a:gd name="T77" fmla="*/ 1238910 h 296502"/>
              <a:gd name="T78" fmla="*/ 1235498 w 296468"/>
              <a:gd name="T79" fmla="*/ 98644 h 296502"/>
              <a:gd name="T80" fmla="*/ 1235498 w 296468"/>
              <a:gd name="T81" fmla="*/ 0 h 296502"/>
              <a:gd name="T82" fmla="*/ 2478894 w 296468"/>
              <a:gd name="T83" fmla="*/ 1238910 h 296502"/>
              <a:gd name="T84" fmla="*/ 2269686 w 296468"/>
              <a:gd name="T85" fmla="*/ 1921498 h 296502"/>
              <a:gd name="T86" fmla="*/ 2482824 w 296468"/>
              <a:gd name="T87" fmla="*/ 2134559 h 296502"/>
              <a:gd name="T88" fmla="*/ 2510454 w 296468"/>
              <a:gd name="T89" fmla="*/ 2106949 h 296502"/>
              <a:gd name="T90" fmla="*/ 2577573 w 296468"/>
              <a:gd name="T91" fmla="*/ 2106949 h 296502"/>
              <a:gd name="T92" fmla="*/ 3193359 w 296468"/>
              <a:gd name="T93" fmla="*/ 2722461 h 296502"/>
              <a:gd name="T94" fmla="*/ 3193359 w 296468"/>
              <a:gd name="T95" fmla="*/ 2974970 h 296502"/>
              <a:gd name="T96" fmla="*/ 2976254 w 296468"/>
              <a:gd name="T97" fmla="*/ 3191972 h 296502"/>
              <a:gd name="T98" fmla="*/ 2849938 w 296468"/>
              <a:gd name="T99" fmla="*/ 3243260 h 296502"/>
              <a:gd name="T100" fmla="*/ 2723626 w 296468"/>
              <a:gd name="T101" fmla="*/ 3191972 h 296502"/>
              <a:gd name="T102" fmla="*/ 2107835 w 296468"/>
              <a:gd name="T103" fmla="*/ 2576475 h 296502"/>
              <a:gd name="T104" fmla="*/ 2092063 w 296468"/>
              <a:gd name="T105" fmla="*/ 2544908 h 296502"/>
              <a:gd name="T106" fmla="*/ 2107835 w 296468"/>
              <a:gd name="T107" fmla="*/ 2509399 h 296502"/>
              <a:gd name="T108" fmla="*/ 2135485 w 296468"/>
              <a:gd name="T109" fmla="*/ 2481785 h 296502"/>
              <a:gd name="T110" fmla="*/ 1922324 w 296468"/>
              <a:gd name="T111" fmla="*/ 2272662 h 296502"/>
              <a:gd name="T112" fmla="*/ 1235498 w 296468"/>
              <a:gd name="T113" fmla="*/ 2477819 h 296502"/>
              <a:gd name="T114" fmla="*/ 0 w 296468"/>
              <a:gd name="T115" fmla="*/ 1238910 h 296502"/>
              <a:gd name="T116" fmla="*/ 1235498 w 296468"/>
              <a:gd name="T117" fmla="*/ 0 h 29650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96468" h="296502">
                <a:moveTo>
                  <a:pt x="274661" y="244200"/>
                </a:moveTo>
                <a:lnTo>
                  <a:pt x="244023" y="274499"/>
                </a:lnTo>
                <a:lnTo>
                  <a:pt x="255197" y="285681"/>
                </a:lnTo>
                <a:cubicBezTo>
                  <a:pt x="257720" y="288206"/>
                  <a:pt x="262766" y="288206"/>
                  <a:pt x="265650" y="285681"/>
                </a:cubicBezTo>
                <a:lnTo>
                  <a:pt x="285474" y="265842"/>
                </a:lnTo>
                <a:cubicBezTo>
                  <a:pt x="286555" y="264399"/>
                  <a:pt x="287276" y="262596"/>
                  <a:pt x="287276" y="260431"/>
                </a:cubicBezTo>
                <a:cubicBezTo>
                  <a:pt x="287276" y="258628"/>
                  <a:pt x="286555" y="256464"/>
                  <a:pt x="285474" y="255021"/>
                </a:cubicBezTo>
                <a:lnTo>
                  <a:pt x="274661" y="244200"/>
                </a:lnTo>
                <a:close/>
                <a:moveTo>
                  <a:pt x="232488" y="202357"/>
                </a:moveTo>
                <a:lnTo>
                  <a:pt x="201850" y="232657"/>
                </a:lnTo>
                <a:lnTo>
                  <a:pt x="237535" y="268367"/>
                </a:lnTo>
                <a:lnTo>
                  <a:pt x="268173" y="238068"/>
                </a:lnTo>
                <a:lnTo>
                  <a:pt x="232488" y="202357"/>
                </a:lnTo>
                <a:close/>
                <a:moveTo>
                  <a:pt x="112382" y="66675"/>
                </a:moveTo>
                <a:cubicBezTo>
                  <a:pt x="114929" y="66675"/>
                  <a:pt x="117111" y="68494"/>
                  <a:pt x="117111" y="71041"/>
                </a:cubicBezTo>
                <a:cubicBezTo>
                  <a:pt x="117111" y="73587"/>
                  <a:pt x="114929" y="75770"/>
                  <a:pt x="112382" y="75770"/>
                </a:cubicBezTo>
                <a:cubicBezTo>
                  <a:pt x="91282" y="75770"/>
                  <a:pt x="73819" y="92869"/>
                  <a:pt x="73819" y="114334"/>
                </a:cubicBezTo>
                <a:cubicBezTo>
                  <a:pt x="73819" y="116880"/>
                  <a:pt x="72000" y="118699"/>
                  <a:pt x="69454" y="118699"/>
                </a:cubicBezTo>
                <a:cubicBezTo>
                  <a:pt x="66907" y="118699"/>
                  <a:pt x="65088" y="116880"/>
                  <a:pt x="65088" y="114334"/>
                </a:cubicBezTo>
                <a:cubicBezTo>
                  <a:pt x="65088" y="88140"/>
                  <a:pt x="86189" y="66675"/>
                  <a:pt x="112382" y="66675"/>
                </a:cubicBezTo>
                <a:close/>
                <a:moveTo>
                  <a:pt x="112351" y="45558"/>
                </a:moveTo>
                <a:cubicBezTo>
                  <a:pt x="74724" y="45558"/>
                  <a:pt x="43970" y="76311"/>
                  <a:pt x="43970" y="114301"/>
                </a:cubicBezTo>
                <a:cubicBezTo>
                  <a:pt x="43970" y="151928"/>
                  <a:pt x="74724" y="182681"/>
                  <a:pt x="112351" y="182681"/>
                </a:cubicBezTo>
                <a:cubicBezTo>
                  <a:pt x="150340" y="182681"/>
                  <a:pt x="181093" y="151928"/>
                  <a:pt x="181093" y="114301"/>
                </a:cubicBezTo>
                <a:cubicBezTo>
                  <a:pt x="181093" y="76311"/>
                  <a:pt x="150340" y="45558"/>
                  <a:pt x="112351" y="45558"/>
                </a:cubicBezTo>
                <a:close/>
                <a:moveTo>
                  <a:pt x="112351" y="36513"/>
                </a:moveTo>
                <a:cubicBezTo>
                  <a:pt x="155405" y="36513"/>
                  <a:pt x="190138" y="71608"/>
                  <a:pt x="190138" y="114301"/>
                </a:cubicBezTo>
                <a:cubicBezTo>
                  <a:pt x="190138" y="156993"/>
                  <a:pt x="155405" y="191726"/>
                  <a:pt x="112351" y="191726"/>
                </a:cubicBezTo>
                <a:cubicBezTo>
                  <a:pt x="69658" y="191726"/>
                  <a:pt x="34925" y="156993"/>
                  <a:pt x="34925" y="114301"/>
                </a:cubicBezTo>
                <a:cubicBezTo>
                  <a:pt x="34925" y="71608"/>
                  <a:pt x="69658" y="36513"/>
                  <a:pt x="112351" y="36513"/>
                </a:cubicBezTo>
                <a:close/>
                <a:moveTo>
                  <a:pt x="112820" y="9018"/>
                </a:moveTo>
                <a:cubicBezTo>
                  <a:pt x="55509" y="9018"/>
                  <a:pt x="8651" y="55910"/>
                  <a:pt x="8651" y="113262"/>
                </a:cubicBezTo>
                <a:cubicBezTo>
                  <a:pt x="8651" y="170615"/>
                  <a:pt x="55509" y="217507"/>
                  <a:pt x="112820" y="217507"/>
                </a:cubicBezTo>
                <a:cubicBezTo>
                  <a:pt x="134807" y="217507"/>
                  <a:pt x="155713" y="211014"/>
                  <a:pt x="173375" y="198029"/>
                </a:cubicBezTo>
                <a:cubicBezTo>
                  <a:pt x="174096" y="197308"/>
                  <a:pt x="175177" y="197308"/>
                  <a:pt x="175898" y="197308"/>
                </a:cubicBezTo>
                <a:cubicBezTo>
                  <a:pt x="176980" y="197308"/>
                  <a:pt x="178421" y="197668"/>
                  <a:pt x="179142" y="198750"/>
                </a:cubicBezTo>
                <a:lnTo>
                  <a:pt x="201130" y="220754"/>
                </a:lnTo>
                <a:lnTo>
                  <a:pt x="220233" y="201275"/>
                </a:lnTo>
                <a:lnTo>
                  <a:pt x="198246" y="179633"/>
                </a:lnTo>
                <a:cubicBezTo>
                  <a:pt x="196804" y="177829"/>
                  <a:pt x="196444" y="175304"/>
                  <a:pt x="197886" y="173501"/>
                </a:cubicBezTo>
                <a:cubicBezTo>
                  <a:pt x="210501" y="155826"/>
                  <a:pt x="217350" y="134905"/>
                  <a:pt x="217350" y="113262"/>
                </a:cubicBezTo>
                <a:cubicBezTo>
                  <a:pt x="217350" y="55910"/>
                  <a:pt x="170492" y="9018"/>
                  <a:pt x="112820" y="9018"/>
                </a:cubicBezTo>
                <a:close/>
                <a:moveTo>
                  <a:pt x="112820" y="0"/>
                </a:moveTo>
                <a:cubicBezTo>
                  <a:pt x="175538" y="0"/>
                  <a:pt x="226361" y="50860"/>
                  <a:pt x="226361" y="113262"/>
                </a:cubicBezTo>
                <a:cubicBezTo>
                  <a:pt x="226361" y="135626"/>
                  <a:pt x="219512" y="156908"/>
                  <a:pt x="207257" y="175665"/>
                </a:cubicBezTo>
                <a:lnTo>
                  <a:pt x="226721" y="195143"/>
                </a:lnTo>
                <a:lnTo>
                  <a:pt x="229244" y="192618"/>
                </a:lnTo>
                <a:cubicBezTo>
                  <a:pt x="231047" y="190815"/>
                  <a:pt x="233570" y="190815"/>
                  <a:pt x="235372" y="192618"/>
                </a:cubicBezTo>
                <a:lnTo>
                  <a:pt x="291602" y="248889"/>
                </a:lnTo>
                <a:cubicBezTo>
                  <a:pt x="298090" y="255021"/>
                  <a:pt x="298090" y="265842"/>
                  <a:pt x="291602" y="271974"/>
                </a:cubicBezTo>
                <a:lnTo>
                  <a:pt x="271777" y="291813"/>
                </a:lnTo>
                <a:cubicBezTo>
                  <a:pt x="268533" y="295060"/>
                  <a:pt x="264568" y="296502"/>
                  <a:pt x="260243" y="296502"/>
                </a:cubicBezTo>
                <a:cubicBezTo>
                  <a:pt x="255918" y="296502"/>
                  <a:pt x="251953" y="295060"/>
                  <a:pt x="248709" y="291813"/>
                </a:cubicBezTo>
                <a:lnTo>
                  <a:pt x="192479" y="235543"/>
                </a:lnTo>
                <a:cubicBezTo>
                  <a:pt x="191398" y="234821"/>
                  <a:pt x="191037" y="233739"/>
                  <a:pt x="191037" y="232657"/>
                </a:cubicBezTo>
                <a:cubicBezTo>
                  <a:pt x="191037" y="231575"/>
                  <a:pt x="191398" y="230132"/>
                  <a:pt x="192479" y="229411"/>
                </a:cubicBezTo>
                <a:lnTo>
                  <a:pt x="195002" y="226886"/>
                </a:lnTo>
                <a:lnTo>
                  <a:pt x="175538" y="207768"/>
                </a:lnTo>
                <a:cubicBezTo>
                  <a:pt x="157155" y="220032"/>
                  <a:pt x="135528" y="226525"/>
                  <a:pt x="112820" y="226525"/>
                </a:cubicBezTo>
                <a:cubicBezTo>
                  <a:pt x="50823" y="226525"/>
                  <a:pt x="0" y="175665"/>
                  <a:pt x="0" y="113262"/>
                </a:cubicBezTo>
                <a:cubicBezTo>
                  <a:pt x="0" y="50860"/>
                  <a:pt x="50823" y="0"/>
                  <a:pt x="1128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2" name="Freeform 942">
            <a:extLst>
              <a:ext uri="{FF2B5EF4-FFF2-40B4-BE49-F238E27FC236}">
                <a16:creationId xmlns:a16="http://schemas.microsoft.com/office/drawing/2014/main" id="{3B15DA02-6B0E-418A-925B-9E9CF21A5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571" y="4031870"/>
            <a:ext cx="525287" cy="525287"/>
          </a:xfrm>
          <a:custGeom>
            <a:avLst/>
            <a:gdLst>
              <a:gd name="T0" fmla="*/ 2503992 w 296502"/>
              <a:gd name="T1" fmla="*/ 1851221 h 296502"/>
              <a:gd name="T2" fmla="*/ 1443248 w 296502"/>
              <a:gd name="T3" fmla="*/ 2864642 h 296502"/>
              <a:gd name="T4" fmla="*/ 725570 w 296502"/>
              <a:gd name="T5" fmla="*/ 2588611 h 296502"/>
              <a:gd name="T6" fmla="*/ 528404 w 296502"/>
              <a:gd name="T7" fmla="*/ 2781836 h 296502"/>
              <a:gd name="T8" fmla="*/ 1443248 w 296502"/>
              <a:gd name="T9" fmla="*/ 3140663 h 296502"/>
              <a:gd name="T10" fmla="*/ 2780023 w 296502"/>
              <a:gd name="T11" fmla="*/ 1851221 h 296502"/>
              <a:gd name="T12" fmla="*/ 2145157 w 296502"/>
              <a:gd name="T13" fmla="*/ 1851221 h 296502"/>
              <a:gd name="T14" fmla="*/ 1443248 w 296502"/>
              <a:gd name="T15" fmla="*/ 2509755 h 296502"/>
              <a:gd name="T16" fmla="*/ 977940 w 296502"/>
              <a:gd name="T17" fmla="*/ 2336250 h 296502"/>
              <a:gd name="T18" fmla="*/ 792610 w 296502"/>
              <a:gd name="T19" fmla="*/ 2517630 h 296502"/>
              <a:gd name="T20" fmla="*/ 1443248 w 296502"/>
              <a:gd name="T21" fmla="*/ 2770002 h 296502"/>
              <a:gd name="T22" fmla="*/ 2405415 w 296502"/>
              <a:gd name="T23" fmla="*/ 1851221 h 296502"/>
              <a:gd name="T24" fmla="*/ 461368 w 296502"/>
              <a:gd name="T25" fmla="*/ 889085 h 296502"/>
              <a:gd name="T26" fmla="*/ 98587 w 296502"/>
              <a:gd name="T27" fmla="*/ 1799977 h 296502"/>
              <a:gd name="T28" fmla="*/ 461368 w 296502"/>
              <a:gd name="T29" fmla="*/ 2714796 h 296502"/>
              <a:gd name="T30" fmla="*/ 906954 w 296502"/>
              <a:gd name="T31" fmla="*/ 2265269 h 296502"/>
              <a:gd name="T32" fmla="*/ 733460 w 296502"/>
              <a:gd name="T33" fmla="*/ 1799977 h 296502"/>
              <a:gd name="T34" fmla="*/ 906954 w 296502"/>
              <a:gd name="T35" fmla="*/ 1338610 h 296502"/>
              <a:gd name="T36" fmla="*/ 1392001 w 296502"/>
              <a:gd name="T37" fmla="*/ 463235 h 296502"/>
              <a:gd name="T38" fmla="*/ 528404 w 296502"/>
              <a:gd name="T39" fmla="*/ 818104 h 296502"/>
              <a:gd name="T40" fmla="*/ 1392001 w 296502"/>
              <a:gd name="T41" fmla="*/ 1681684 h 296502"/>
              <a:gd name="T42" fmla="*/ 1443248 w 296502"/>
              <a:gd name="T43" fmla="*/ 364659 h 296502"/>
              <a:gd name="T44" fmla="*/ 1490575 w 296502"/>
              <a:gd name="T45" fmla="*/ 411973 h 296502"/>
              <a:gd name="T46" fmla="*/ 1490575 w 296502"/>
              <a:gd name="T47" fmla="*/ 1799977 h 296502"/>
              <a:gd name="T48" fmla="*/ 1459015 w 296502"/>
              <a:gd name="T49" fmla="*/ 1847295 h 296502"/>
              <a:gd name="T50" fmla="*/ 1443248 w 296502"/>
              <a:gd name="T51" fmla="*/ 1851221 h 296502"/>
              <a:gd name="T52" fmla="*/ 1407768 w 296502"/>
              <a:gd name="T53" fmla="*/ 1835454 h 296502"/>
              <a:gd name="T54" fmla="*/ 977940 w 296502"/>
              <a:gd name="T55" fmla="*/ 1409587 h 296502"/>
              <a:gd name="T56" fmla="*/ 832049 w 296502"/>
              <a:gd name="T57" fmla="*/ 1799977 h 296502"/>
              <a:gd name="T58" fmla="*/ 1443248 w 296502"/>
              <a:gd name="T59" fmla="*/ 2411167 h 296502"/>
              <a:gd name="T60" fmla="*/ 2050521 w 296502"/>
              <a:gd name="T61" fmla="*/ 1799977 h 296502"/>
              <a:gd name="T62" fmla="*/ 2097847 w 296502"/>
              <a:gd name="T63" fmla="*/ 1752657 h 296502"/>
              <a:gd name="T64" fmla="*/ 2831296 w 296502"/>
              <a:gd name="T65" fmla="*/ 1752657 h 296502"/>
              <a:gd name="T66" fmla="*/ 2878610 w 296502"/>
              <a:gd name="T67" fmla="*/ 1799977 h 296502"/>
              <a:gd name="T68" fmla="*/ 1443248 w 296502"/>
              <a:gd name="T69" fmla="*/ 3243187 h 296502"/>
              <a:gd name="T70" fmla="*/ 0 w 296502"/>
              <a:gd name="T71" fmla="*/ 1799977 h 296502"/>
              <a:gd name="T72" fmla="*/ 1443248 w 296502"/>
              <a:gd name="T73" fmla="*/ 364659 h 296502"/>
              <a:gd name="T74" fmla="*/ 1852608 w 296502"/>
              <a:gd name="T75" fmla="*/ 102421 h 296502"/>
              <a:gd name="T76" fmla="*/ 1852608 w 296502"/>
              <a:gd name="T77" fmla="*/ 732886 h 296502"/>
              <a:gd name="T78" fmla="*/ 2508439 w 296502"/>
              <a:gd name="T79" fmla="*/ 1390888 h 296502"/>
              <a:gd name="T80" fmla="*/ 3144498 w 296502"/>
              <a:gd name="T81" fmla="*/ 1390888 h 296502"/>
              <a:gd name="T82" fmla="*/ 1852608 w 296502"/>
              <a:gd name="T83" fmla="*/ 102421 h 296502"/>
              <a:gd name="T84" fmla="*/ 1801246 w 296502"/>
              <a:gd name="T85" fmla="*/ 0 h 296502"/>
              <a:gd name="T86" fmla="*/ 3243260 w 296502"/>
              <a:gd name="T87" fmla="*/ 1438172 h 296502"/>
              <a:gd name="T88" fmla="*/ 3195860 w 296502"/>
              <a:gd name="T89" fmla="*/ 1489399 h 296502"/>
              <a:gd name="T90" fmla="*/ 2461030 w 296502"/>
              <a:gd name="T91" fmla="*/ 1489399 h 296502"/>
              <a:gd name="T92" fmla="*/ 2413618 w 296502"/>
              <a:gd name="T93" fmla="*/ 1438172 h 296502"/>
              <a:gd name="T94" fmla="*/ 1801246 w 296502"/>
              <a:gd name="T95" fmla="*/ 831385 h 296502"/>
              <a:gd name="T96" fmla="*/ 1753837 w 296502"/>
              <a:gd name="T97" fmla="*/ 784094 h 296502"/>
              <a:gd name="T98" fmla="*/ 1753837 w 296502"/>
              <a:gd name="T99" fmla="*/ 51244 h 296502"/>
              <a:gd name="T100" fmla="*/ 1801246 w 296502"/>
              <a:gd name="T101" fmla="*/ 0 h 2965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96502" h="296502">
                <a:moveTo>
                  <a:pt x="228917" y="169245"/>
                </a:moveTo>
                <a:cubicBezTo>
                  <a:pt x="226394" y="220797"/>
                  <a:pt x="183855" y="261894"/>
                  <a:pt x="131943" y="261894"/>
                </a:cubicBezTo>
                <a:cubicBezTo>
                  <a:pt x="107069" y="261894"/>
                  <a:pt x="84357" y="252881"/>
                  <a:pt x="66332" y="236659"/>
                </a:cubicBezTo>
                <a:lnTo>
                  <a:pt x="48307" y="254323"/>
                </a:lnTo>
                <a:cubicBezTo>
                  <a:pt x="70298" y="274872"/>
                  <a:pt x="99498" y="287129"/>
                  <a:pt x="131943" y="287129"/>
                </a:cubicBezTo>
                <a:cubicBezTo>
                  <a:pt x="197914" y="287129"/>
                  <a:pt x="251989" y="234856"/>
                  <a:pt x="254152" y="169245"/>
                </a:cubicBezTo>
                <a:lnTo>
                  <a:pt x="228917" y="169245"/>
                </a:lnTo>
                <a:close/>
                <a:moveTo>
                  <a:pt x="196112" y="169245"/>
                </a:moveTo>
                <a:cubicBezTo>
                  <a:pt x="193949" y="202772"/>
                  <a:pt x="165830" y="229449"/>
                  <a:pt x="131943" y="229449"/>
                </a:cubicBezTo>
                <a:cubicBezTo>
                  <a:pt x="115360" y="229449"/>
                  <a:pt x="100580" y="223320"/>
                  <a:pt x="89404" y="213587"/>
                </a:cubicBezTo>
                <a:lnTo>
                  <a:pt x="72461" y="230170"/>
                </a:lnTo>
                <a:cubicBezTo>
                  <a:pt x="88683" y="244950"/>
                  <a:pt x="109592" y="253242"/>
                  <a:pt x="131943" y="253242"/>
                </a:cubicBezTo>
                <a:cubicBezTo>
                  <a:pt x="179168" y="253242"/>
                  <a:pt x="217381" y="215750"/>
                  <a:pt x="219905" y="169245"/>
                </a:cubicBezTo>
                <a:lnTo>
                  <a:pt x="196112" y="169245"/>
                </a:lnTo>
                <a:close/>
                <a:moveTo>
                  <a:pt x="42179" y="81283"/>
                </a:moveTo>
                <a:cubicBezTo>
                  <a:pt x="21630" y="103274"/>
                  <a:pt x="9013" y="132474"/>
                  <a:pt x="9013" y="164559"/>
                </a:cubicBezTo>
                <a:cubicBezTo>
                  <a:pt x="9013" y="196643"/>
                  <a:pt x="21630" y="226204"/>
                  <a:pt x="42179" y="248195"/>
                </a:cubicBezTo>
                <a:lnTo>
                  <a:pt x="82915" y="207098"/>
                </a:lnTo>
                <a:cubicBezTo>
                  <a:pt x="72821" y="195922"/>
                  <a:pt x="67053" y="181142"/>
                  <a:pt x="67053" y="164559"/>
                </a:cubicBezTo>
                <a:cubicBezTo>
                  <a:pt x="67053" y="149057"/>
                  <a:pt x="72821" y="133916"/>
                  <a:pt x="82915" y="122380"/>
                </a:cubicBezTo>
                <a:lnTo>
                  <a:pt x="42179" y="81283"/>
                </a:lnTo>
                <a:close/>
                <a:moveTo>
                  <a:pt x="127257" y="42350"/>
                </a:moveTo>
                <a:cubicBezTo>
                  <a:pt x="96975" y="43431"/>
                  <a:pt x="69577" y="55688"/>
                  <a:pt x="48307" y="74794"/>
                </a:cubicBezTo>
                <a:lnTo>
                  <a:pt x="127257" y="153744"/>
                </a:lnTo>
                <a:lnTo>
                  <a:pt x="127257" y="42350"/>
                </a:lnTo>
                <a:close/>
                <a:moveTo>
                  <a:pt x="131943" y="33337"/>
                </a:moveTo>
                <a:cubicBezTo>
                  <a:pt x="134106" y="33337"/>
                  <a:pt x="136269" y="35140"/>
                  <a:pt x="136269" y="37663"/>
                </a:cubicBezTo>
                <a:lnTo>
                  <a:pt x="136269" y="164559"/>
                </a:lnTo>
                <a:cubicBezTo>
                  <a:pt x="136269" y="166722"/>
                  <a:pt x="135187" y="168164"/>
                  <a:pt x="133385" y="168885"/>
                </a:cubicBezTo>
                <a:cubicBezTo>
                  <a:pt x="133024" y="169245"/>
                  <a:pt x="132303" y="169245"/>
                  <a:pt x="131943" y="169245"/>
                </a:cubicBezTo>
                <a:cubicBezTo>
                  <a:pt x="130501" y="169245"/>
                  <a:pt x="129420" y="168885"/>
                  <a:pt x="128699" y="167803"/>
                </a:cubicBezTo>
                <a:lnTo>
                  <a:pt x="89404" y="128869"/>
                </a:lnTo>
                <a:cubicBezTo>
                  <a:pt x="80752" y="138603"/>
                  <a:pt x="76066" y="151220"/>
                  <a:pt x="76066" y="164559"/>
                </a:cubicBezTo>
                <a:cubicBezTo>
                  <a:pt x="76066" y="195562"/>
                  <a:pt x="100940" y="220436"/>
                  <a:pt x="131943" y="220436"/>
                </a:cubicBezTo>
                <a:cubicBezTo>
                  <a:pt x="162585" y="220436"/>
                  <a:pt x="187460" y="195562"/>
                  <a:pt x="187460" y="164559"/>
                </a:cubicBezTo>
                <a:cubicBezTo>
                  <a:pt x="187460" y="162035"/>
                  <a:pt x="189262" y="160233"/>
                  <a:pt x="191786" y="160233"/>
                </a:cubicBezTo>
                <a:lnTo>
                  <a:pt x="258839" y="160233"/>
                </a:lnTo>
                <a:cubicBezTo>
                  <a:pt x="261362" y="160233"/>
                  <a:pt x="263165" y="162035"/>
                  <a:pt x="263165" y="164559"/>
                </a:cubicBezTo>
                <a:cubicBezTo>
                  <a:pt x="263165" y="237380"/>
                  <a:pt x="204403" y="296502"/>
                  <a:pt x="131943" y="296502"/>
                </a:cubicBezTo>
                <a:cubicBezTo>
                  <a:pt x="59122" y="296502"/>
                  <a:pt x="0" y="237380"/>
                  <a:pt x="0" y="164559"/>
                </a:cubicBezTo>
                <a:cubicBezTo>
                  <a:pt x="0" y="92098"/>
                  <a:pt x="59122" y="33337"/>
                  <a:pt x="131943" y="33337"/>
                </a:cubicBezTo>
                <a:close/>
                <a:moveTo>
                  <a:pt x="169368" y="9366"/>
                </a:moveTo>
                <a:lnTo>
                  <a:pt x="169368" y="67002"/>
                </a:lnTo>
                <a:cubicBezTo>
                  <a:pt x="201151" y="69523"/>
                  <a:pt x="227156" y="95099"/>
                  <a:pt x="229323" y="127159"/>
                </a:cubicBezTo>
                <a:lnTo>
                  <a:pt x="287473" y="127159"/>
                </a:lnTo>
                <a:cubicBezTo>
                  <a:pt x="285306" y="63039"/>
                  <a:pt x="233296" y="11527"/>
                  <a:pt x="169368" y="9366"/>
                </a:cubicBezTo>
                <a:close/>
                <a:moveTo>
                  <a:pt x="164672" y="0"/>
                </a:moveTo>
                <a:cubicBezTo>
                  <a:pt x="237269" y="0"/>
                  <a:pt x="296502" y="59077"/>
                  <a:pt x="296502" y="131482"/>
                </a:cubicBezTo>
                <a:cubicBezTo>
                  <a:pt x="296502" y="134364"/>
                  <a:pt x="294696" y="136165"/>
                  <a:pt x="292168" y="136165"/>
                </a:cubicBezTo>
                <a:lnTo>
                  <a:pt x="224989" y="136165"/>
                </a:lnTo>
                <a:cubicBezTo>
                  <a:pt x="222461" y="136165"/>
                  <a:pt x="220655" y="134364"/>
                  <a:pt x="220655" y="131482"/>
                </a:cubicBezTo>
                <a:cubicBezTo>
                  <a:pt x="220655" y="100863"/>
                  <a:pt x="195734" y="76007"/>
                  <a:pt x="164672" y="76007"/>
                </a:cubicBezTo>
                <a:cubicBezTo>
                  <a:pt x="162144" y="76007"/>
                  <a:pt x="160338" y="73846"/>
                  <a:pt x="160338" y="71685"/>
                </a:cubicBezTo>
                <a:lnTo>
                  <a:pt x="160338" y="4683"/>
                </a:lnTo>
                <a:cubicBezTo>
                  <a:pt x="160338" y="2161"/>
                  <a:pt x="162144" y="0"/>
                  <a:pt x="1646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3" name="Freeform 962">
            <a:extLst>
              <a:ext uri="{FF2B5EF4-FFF2-40B4-BE49-F238E27FC236}">
                <a16:creationId xmlns:a16="http://schemas.microsoft.com/office/drawing/2014/main" id="{F0D9ECF8-C359-4856-82DD-37C7CFB81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2677" y="5523256"/>
            <a:ext cx="525287" cy="525287"/>
          </a:xfrm>
          <a:custGeom>
            <a:avLst/>
            <a:gdLst>
              <a:gd name="T0" fmla="*/ 2366518 w 296503"/>
              <a:gd name="T1" fmla="*/ 3140931 h 296504"/>
              <a:gd name="T2" fmla="*/ 2789041 w 296503"/>
              <a:gd name="T3" fmla="*/ 2913052 h 296504"/>
              <a:gd name="T4" fmla="*/ 448790 w 296503"/>
              <a:gd name="T5" fmla="*/ 2913052 h 296504"/>
              <a:gd name="T6" fmla="*/ 873961 w 296503"/>
              <a:gd name="T7" fmla="*/ 3140931 h 296504"/>
              <a:gd name="T8" fmla="*/ 448790 w 296503"/>
              <a:gd name="T9" fmla="*/ 2913052 h 296504"/>
              <a:gd name="T10" fmla="*/ 2058506 w 296503"/>
              <a:gd name="T11" fmla="*/ 2810916 h 296504"/>
              <a:gd name="T12" fmla="*/ 3144446 w 296503"/>
              <a:gd name="T13" fmla="*/ 2127312 h 296504"/>
              <a:gd name="T14" fmla="*/ 98425 w 296503"/>
              <a:gd name="T15" fmla="*/ 2127312 h 296504"/>
              <a:gd name="T16" fmla="*/ 1177096 w 296503"/>
              <a:gd name="T17" fmla="*/ 2810916 h 296504"/>
              <a:gd name="T18" fmla="*/ 98425 w 296503"/>
              <a:gd name="T19" fmla="*/ 2127312 h 296504"/>
              <a:gd name="T20" fmla="*/ 3191833 w 296503"/>
              <a:gd name="T21" fmla="*/ 2029087 h 296504"/>
              <a:gd name="T22" fmla="*/ 3239218 w 296503"/>
              <a:gd name="T23" fmla="*/ 2861985 h 296504"/>
              <a:gd name="T24" fmla="*/ 2887779 w 296503"/>
              <a:gd name="T25" fmla="*/ 2913052 h 296504"/>
              <a:gd name="T26" fmla="*/ 3124704 w 296503"/>
              <a:gd name="T27" fmla="*/ 3140931 h 296504"/>
              <a:gd name="T28" fmla="*/ 3124704 w 296503"/>
              <a:gd name="T29" fmla="*/ 3239143 h 296504"/>
              <a:gd name="T30" fmla="*/ 2022966 w 296503"/>
              <a:gd name="T31" fmla="*/ 3188061 h 296504"/>
              <a:gd name="T32" fmla="*/ 2263860 w 296503"/>
              <a:gd name="T33" fmla="*/ 3140931 h 296504"/>
              <a:gd name="T34" fmla="*/ 2007170 w 296503"/>
              <a:gd name="T35" fmla="*/ 2913052 h 296504"/>
              <a:gd name="T36" fmla="*/ 1959781 w 296503"/>
              <a:gd name="T37" fmla="*/ 2080169 h 296504"/>
              <a:gd name="T38" fmla="*/ 51200 w 296503"/>
              <a:gd name="T39" fmla="*/ 2029087 h 296504"/>
              <a:gd name="T40" fmla="*/ 1279460 w 296503"/>
              <a:gd name="T41" fmla="*/ 2080169 h 296504"/>
              <a:gd name="T42" fmla="*/ 1228284 w 296503"/>
              <a:gd name="T43" fmla="*/ 2913052 h 296504"/>
              <a:gd name="T44" fmla="*/ 976339 w 296503"/>
              <a:gd name="T45" fmla="*/ 3140931 h 296504"/>
              <a:gd name="T46" fmla="*/ 1212529 w 296503"/>
              <a:gd name="T47" fmla="*/ 3188061 h 296504"/>
              <a:gd name="T48" fmla="*/ 118099 w 296503"/>
              <a:gd name="T49" fmla="*/ 3239143 h 296504"/>
              <a:gd name="T50" fmla="*/ 118099 w 296503"/>
              <a:gd name="T51" fmla="*/ 3140931 h 296504"/>
              <a:gd name="T52" fmla="*/ 350375 w 296503"/>
              <a:gd name="T53" fmla="*/ 2913052 h 296504"/>
              <a:gd name="T54" fmla="*/ 0 w 296503"/>
              <a:gd name="T55" fmla="*/ 2861985 h 296504"/>
              <a:gd name="T56" fmla="*/ 51200 w 296503"/>
              <a:gd name="T57" fmla="*/ 2029087 h 296504"/>
              <a:gd name="T58" fmla="*/ 1653077 w 296503"/>
              <a:gd name="T59" fmla="*/ 1296361 h 296504"/>
              <a:gd name="T60" fmla="*/ 3192007 w 296503"/>
              <a:gd name="T61" fmla="*/ 1574566 h 296504"/>
              <a:gd name="T62" fmla="*/ 3192007 w 296503"/>
              <a:gd name="T63" fmla="*/ 1677899 h 296504"/>
              <a:gd name="T64" fmla="*/ 2648843 w 296503"/>
              <a:gd name="T65" fmla="*/ 1956108 h 296504"/>
              <a:gd name="T66" fmla="*/ 2554396 w 296503"/>
              <a:gd name="T67" fmla="*/ 1956108 h 296504"/>
              <a:gd name="T68" fmla="*/ 688799 w 296503"/>
              <a:gd name="T69" fmla="*/ 1677899 h 296504"/>
              <a:gd name="T70" fmla="*/ 641546 w 296503"/>
              <a:gd name="T71" fmla="*/ 2007769 h 296504"/>
              <a:gd name="T72" fmla="*/ 590399 w 296503"/>
              <a:gd name="T73" fmla="*/ 1677899 h 296504"/>
              <a:gd name="T74" fmla="*/ 0 w 296503"/>
              <a:gd name="T75" fmla="*/ 1626222 h 296504"/>
              <a:gd name="T76" fmla="*/ 1554675 w 296503"/>
              <a:gd name="T77" fmla="*/ 1574566 h 296504"/>
              <a:gd name="T78" fmla="*/ 1601901 w 296503"/>
              <a:gd name="T79" fmla="*/ 1248673 h 296504"/>
              <a:gd name="T80" fmla="*/ 1387135 w 296503"/>
              <a:gd name="T81" fmla="*/ 1111497 h 296504"/>
              <a:gd name="T82" fmla="*/ 1809150 w 296503"/>
              <a:gd name="T83" fmla="*/ 882893 h 296504"/>
              <a:gd name="T84" fmla="*/ 1086250 w 296503"/>
              <a:gd name="T85" fmla="*/ 98543 h 296504"/>
              <a:gd name="T86" fmla="*/ 2156921 w 296503"/>
              <a:gd name="T87" fmla="*/ 784346 h 296504"/>
              <a:gd name="T88" fmla="*/ 1086250 w 296503"/>
              <a:gd name="T89" fmla="*/ 98543 h 296504"/>
              <a:gd name="T90" fmla="*/ 2203808 w 296503"/>
              <a:gd name="T91" fmla="*/ 0 h 296504"/>
              <a:gd name="T92" fmla="*/ 2250700 w 296503"/>
              <a:gd name="T93" fmla="*/ 835612 h 296504"/>
              <a:gd name="T94" fmla="*/ 1906835 w 296503"/>
              <a:gd name="T95" fmla="*/ 882893 h 296504"/>
              <a:gd name="T96" fmla="*/ 2141295 w 296503"/>
              <a:gd name="T97" fmla="*/ 1111497 h 296504"/>
              <a:gd name="T98" fmla="*/ 2141295 w 296503"/>
              <a:gd name="T99" fmla="*/ 1210035 h 296504"/>
              <a:gd name="T100" fmla="*/ 1051081 w 296503"/>
              <a:gd name="T101" fmla="*/ 1162737 h 296504"/>
              <a:gd name="T102" fmla="*/ 1289439 w 296503"/>
              <a:gd name="T103" fmla="*/ 1111497 h 296504"/>
              <a:gd name="T104" fmla="*/ 1035446 w 296503"/>
              <a:gd name="T105" fmla="*/ 882893 h 296504"/>
              <a:gd name="T106" fmla="*/ 988555 w 296503"/>
              <a:gd name="T107" fmla="*/ 47276 h 29650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96503" h="296504">
                <a:moveTo>
                  <a:pt x="220595" y="266654"/>
                </a:moveTo>
                <a:lnTo>
                  <a:pt x="216619" y="287513"/>
                </a:lnTo>
                <a:lnTo>
                  <a:pt x="259633" y="287513"/>
                </a:lnTo>
                <a:lnTo>
                  <a:pt x="255295" y="266654"/>
                </a:lnTo>
                <a:lnTo>
                  <a:pt x="220595" y="266654"/>
                </a:lnTo>
                <a:close/>
                <a:moveTo>
                  <a:pt x="41080" y="266654"/>
                </a:moveTo>
                <a:lnTo>
                  <a:pt x="37117" y="287513"/>
                </a:lnTo>
                <a:lnTo>
                  <a:pt x="79999" y="287513"/>
                </a:lnTo>
                <a:lnTo>
                  <a:pt x="76035" y="266654"/>
                </a:lnTo>
                <a:lnTo>
                  <a:pt x="41080" y="266654"/>
                </a:lnTo>
                <a:close/>
                <a:moveTo>
                  <a:pt x="188425" y="194729"/>
                </a:moveTo>
                <a:lnTo>
                  <a:pt x="188425" y="257304"/>
                </a:lnTo>
                <a:lnTo>
                  <a:pt x="287827" y="257304"/>
                </a:lnTo>
                <a:lnTo>
                  <a:pt x="287827" y="194729"/>
                </a:lnTo>
                <a:lnTo>
                  <a:pt x="188425" y="194729"/>
                </a:lnTo>
                <a:close/>
                <a:moveTo>
                  <a:pt x="9009" y="194729"/>
                </a:moveTo>
                <a:lnTo>
                  <a:pt x="9009" y="257304"/>
                </a:lnTo>
                <a:lnTo>
                  <a:pt x="107746" y="257304"/>
                </a:lnTo>
                <a:lnTo>
                  <a:pt x="107746" y="194729"/>
                </a:lnTo>
                <a:lnTo>
                  <a:pt x="9009" y="194729"/>
                </a:lnTo>
                <a:close/>
                <a:moveTo>
                  <a:pt x="183726" y="185738"/>
                </a:moveTo>
                <a:lnTo>
                  <a:pt x="292164" y="185738"/>
                </a:lnTo>
                <a:cubicBezTo>
                  <a:pt x="294694" y="185738"/>
                  <a:pt x="296502" y="187896"/>
                  <a:pt x="296502" y="190413"/>
                </a:cubicBezTo>
                <a:lnTo>
                  <a:pt x="296502" y="261979"/>
                </a:lnTo>
                <a:cubicBezTo>
                  <a:pt x="296502" y="264497"/>
                  <a:pt x="294694" y="266654"/>
                  <a:pt x="292164" y="266654"/>
                </a:cubicBezTo>
                <a:lnTo>
                  <a:pt x="264332" y="266654"/>
                </a:lnTo>
                <a:lnTo>
                  <a:pt x="268669" y="287513"/>
                </a:lnTo>
                <a:lnTo>
                  <a:pt x="286019" y="287513"/>
                </a:lnTo>
                <a:cubicBezTo>
                  <a:pt x="288550" y="287513"/>
                  <a:pt x="290718" y="289311"/>
                  <a:pt x="290718" y="291828"/>
                </a:cubicBezTo>
                <a:cubicBezTo>
                  <a:pt x="290718" y="294346"/>
                  <a:pt x="288550" y="296504"/>
                  <a:pt x="286019" y="296504"/>
                </a:cubicBezTo>
                <a:lnTo>
                  <a:pt x="189871" y="296504"/>
                </a:lnTo>
                <a:cubicBezTo>
                  <a:pt x="187340" y="296504"/>
                  <a:pt x="185172" y="294346"/>
                  <a:pt x="185172" y="291828"/>
                </a:cubicBezTo>
                <a:cubicBezTo>
                  <a:pt x="185172" y="289311"/>
                  <a:pt x="187340" y="287513"/>
                  <a:pt x="189871" y="287513"/>
                </a:cubicBezTo>
                <a:lnTo>
                  <a:pt x="207221" y="287513"/>
                </a:lnTo>
                <a:lnTo>
                  <a:pt x="211558" y="266654"/>
                </a:lnTo>
                <a:lnTo>
                  <a:pt x="183726" y="266654"/>
                </a:lnTo>
                <a:cubicBezTo>
                  <a:pt x="181557" y="266654"/>
                  <a:pt x="179388" y="264497"/>
                  <a:pt x="179388" y="261979"/>
                </a:cubicBezTo>
                <a:lnTo>
                  <a:pt x="179388" y="190413"/>
                </a:lnTo>
                <a:cubicBezTo>
                  <a:pt x="179388" y="187896"/>
                  <a:pt x="181557" y="185738"/>
                  <a:pt x="183726" y="185738"/>
                </a:cubicBezTo>
                <a:close/>
                <a:moveTo>
                  <a:pt x="4685" y="185738"/>
                </a:moveTo>
                <a:lnTo>
                  <a:pt x="112430" y="185738"/>
                </a:lnTo>
                <a:cubicBezTo>
                  <a:pt x="114953" y="185738"/>
                  <a:pt x="117115" y="187896"/>
                  <a:pt x="117115" y="190413"/>
                </a:cubicBezTo>
                <a:lnTo>
                  <a:pt x="117115" y="261979"/>
                </a:lnTo>
                <a:cubicBezTo>
                  <a:pt x="117115" y="264497"/>
                  <a:pt x="114953" y="266654"/>
                  <a:pt x="112430" y="266654"/>
                </a:cubicBezTo>
                <a:lnTo>
                  <a:pt x="85043" y="266654"/>
                </a:lnTo>
                <a:lnTo>
                  <a:pt x="89368" y="287513"/>
                </a:lnTo>
                <a:lnTo>
                  <a:pt x="106304" y="287513"/>
                </a:lnTo>
                <a:cubicBezTo>
                  <a:pt x="108827" y="287513"/>
                  <a:pt x="110989" y="289311"/>
                  <a:pt x="110989" y="291828"/>
                </a:cubicBezTo>
                <a:cubicBezTo>
                  <a:pt x="110989" y="294346"/>
                  <a:pt x="108827" y="296504"/>
                  <a:pt x="106304" y="296504"/>
                </a:cubicBezTo>
                <a:lnTo>
                  <a:pt x="10811" y="296504"/>
                </a:lnTo>
                <a:cubicBezTo>
                  <a:pt x="8288" y="296504"/>
                  <a:pt x="6126" y="294346"/>
                  <a:pt x="6126" y="291828"/>
                </a:cubicBezTo>
                <a:cubicBezTo>
                  <a:pt x="6126" y="289311"/>
                  <a:pt x="8288" y="287513"/>
                  <a:pt x="10811" y="287513"/>
                </a:cubicBezTo>
                <a:lnTo>
                  <a:pt x="27747" y="287513"/>
                </a:lnTo>
                <a:lnTo>
                  <a:pt x="32072" y="266654"/>
                </a:lnTo>
                <a:lnTo>
                  <a:pt x="4685" y="266654"/>
                </a:lnTo>
                <a:cubicBezTo>
                  <a:pt x="2162" y="266654"/>
                  <a:pt x="0" y="264497"/>
                  <a:pt x="0" y="261979"/>
                </a:cubicBezTo>
                <a:lnTo>
                  <a:pt x="0" y="190413"/>
                </a:lnTo>
                <a:cubicBezTo>
                  <a:pt x="0" y="187896"/>
                  <a:pt x="2162" y="185738"/>
                  <a:pt x="4685" y="185738"/>
                </a:cubicBezTo>
                <a:close/>
                <a:moveTo>
                  <a:pt x="146630" y="114300"/>
                </a:moveTo>
                <a:cubicBezTo>
                  <a:pt x="149152" y="114300"/>
                  <a:pt x="151314" y="116119"/>
                  <a:pt x="151314" y="118666"/>
                </a:cubicBezTo>
                <a:lnTo>
                  <a:pt x="151314" y="144132"/>
                </a:lnTo>
                <a:lnTo>
                  <a:pt x="292180" y="144132"/>
                </a:lnTo>
                <a:cubicBezTo>
                  <a:pt x="294702" y="144132"/>
                  <a:pt x="296503" y="146315"/>
                  <a:pt x="296503" y="148861"/>
                </a:cubicBezTo>
                <a:cubicBezTo>
                  <a:pt x="296503" y="151408"/>
                  <a:pt x="294702" y="153591"/>
                  <a:pt x="292180" y="153591"/>
                </a:cubicBezTo>
                <a:lnTo>
                  <a:pt x="242462" y="153591"/>
                </a:lnTo>
                <a:lnTo>
                  <a:pt x="242462" y="179057"/>
                </a:lnTo>
                <a:cubicBezTo>
                  <a:pt x="242462" y="181604"/>
                  <a:pt x="240661" y="183786"/>
                  <a:pt x="238139" y="183786"/>
                </a:cubicBezTo>
                <a:cubicBezTo>
                  <a:pt x="235617" y="183786"/>
                  <a:pt x="233816" y="181604"/>
                  <a:pt x="233816" y="179057"/>
                </a:cubicBezTo>
                <a:lnTo>
                  <a:pt x="233816" y="153591"/>
                </a:lnTo>
                <a:lnTo>
                  <a:pt x="63048" y="153591"/>
                </a:lnTo>
                <a:lnTo>
                  <a:pt x="63048" y="179057"/>
                </a:lnTo>
                <a:cubicBezTo>
                  <a:pt x="63048" y="181604"/>
                  <a:pt x="60886" y="183786"/>
                  <a:pt x="58724" y="183786"/>
                </a:cubicBezTo>
                <a:cubicBezTo>
                  <a:pt x="55842" y="183786"/>
                  <a:pt x="54041" y="181604"/>
                  <a:pt x="54041" y="179057"/>
                </a:cubicBezTo>
                <a:lnTo>
                  <a:pt x="54041" y="153591"/>
                </a:lnTo>
                <a:lnTo>
                  <a:pt x="4684" y="153591"/>
                </a:lnTo>
                <a:cubicBezTo>
                  <a:pt x="2162" y="153591"/>
                  <a:pt x="0" y="151408"/>
                  <a:pt x="0" y="148861"/>
                </a:cubicBezTo>
                <a:cubicBezTo>
                  <a:pt x="0" y="146315"/>
                  <a:pt x="2162" y="144132"/>
                  <a:pt x="4684" y="144132"/>
                </a:cubicBezTo>
                <a:lnTo>
                  <a:pt x="142307" y="144132"/>
                </a:lnTo>
                <a:lnTo>
                  <a:pt x="142307" y="118666"/>
                </a:lnTo>
                <a:cubicBezTo>
                  <a:pt x="142307" y="116119"/>
                  <a:pt x="144469" y="114300"/>
                  <a:pt x="146630" y="114300"/>
                </a:cubicBezTo>
                <a:close/>
                <a:moveTo>
                  <a:pt x="131263" y="80818"/>
                </a:moveTo>
                <a:lnTo>
                  <a:pt x="126971" y="101744"/>
                </a:lnTo>
                <a:lnTo>
                  <a:pt x="169535" y="101744"/>
                </a:lnTo>
                <a:lnTo>
                  <a:pt x="165600" y="80818"/>
                </a:lnTo>
                <a:lnTo>
                  <a:pt x="131263" y="80818"/>
                </a:lnTo>
                <a:close/>
                <a:moveTo>
                  <a:pt x="99430" y="9020"/>
                </a:moveTo>
                <a:lnTo>
                  <a:pt x="99430" y="71798"/>
                </a:lnTo>
                <a:lnTo>
                  <a:pt x="197433" y="71798"/>
                </a:lnTo>
                <a:lnTo>
                  <a:pt x="197433" y="9020"/>
                </a:lnTo>
                <a:lnTo>
                  <a:pt x="99430" y="9020"/>
                </a:lnTo>
                <a:close/>
                <a:moveTo>
                  <a:pt x="94780" y="0"/>
                </a:moveTo>
                <a:lnTo>
                  <a:pt x="201725" y="0"/>
                </a:lnTo>
                <a:cubicBezTo>
                  <a:pt x="204229" y="0"/>
                  <a:pt x="206018" y="1804"/>
                  <a:pt x="206018" y="4329"/>
                </a:cubicBezTo>
                <a:lnTo>
                  <a:pt x="206018" y="76489"/>
                </a:lnTo>
                <a:cubicBezTo>
                  <a:pt x="206018" y="79014"/>
                  <a:pt x="204229" y="80818"/>
                  <a:pt x="201725" y="80818"/>
                </a:cubicBezTo>
                <a:lnTo>
                  <a:pt x="174542" y="80818"/>
                </a:lnTo>
                <a:lnTo>
                  <a:pt x="178834" y="101744"/>
                </a:lnTo>
                <a:lnTo>
                  <a:pt x="196003" y="101744"/>
                </a:lnTo>
                <a:cubicBezTo>
                  <a:pt x="198506" y="101744"/>
                  <a:pt x="200295" y="103909"/>
                  <a:pt x="200295" y="106435"/>
                </a:cubicBezTo>
                <a:cubicBezTo>
                  <a:pt x="200295" y="108599"/>
                  <a:pt x="198506" y="110764"/>
                  <a:pt x="196003" y="110764"/>
                </a:cubicBezTo>
                <a:lnTo>
                  <a:pt x="100861" y="110764"/>
                </a:lnTo>
                <a:cubicBezTo>
                  <a:pt x="98357" y="110764"/>
                  <a:pt x="96211" y="108599"/>
                  <a:pt x="96211" y="106435"/>
                </a:cubicBezTo>
                <a:cubicBezTo>
                  <a:pt x="96211" y="103909"/>
                  <a:pt x="98357" y="101744"/>
                  <a:pt x="100861" y="101744"/>
                </a:cubicBezTo>
                <a:lnTo>
                  <a:pt x="118029" y="101744"/>
                </a:lnTo>
                <a:lnTo>
                  <a:pt x="122321" y="80818"/>
                </a:lnTo>
                <a:lnTo>
                  <a:pt x="94780" y="80818"/>
                </a:lnTo>
                <a:cubicBezTo>
                  <a:pt x="92277" y="80818"/>
                  <a:pt x="90488" y="79014"/>
                  <a:pt x="90488" y="76489"/>
                </a:cubicBezTo>
                <a:lnTo>
                  <a:pt x="90488" y="4329"/>
                </a:lnTo>
                <a:cubicBezTo>
                  <a:pt x="90488" y="1804"/>
                  <a:pt x="92277" y="0"/>
                  <a:pt x="947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40" name="Freeform 13">
            <a:extLst>
              <a:ext uri="{FF2B5EF4-FFF2-40B4-BE49-F238E27FC236}">
                <a16:creationId xmlns:a16="http://schemas.microsoft.com/office/drawing/2014/main" id="{4A9BC934-7863-4E03-B675-BA2E8682A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1716" y="2547652"/>
            <a:ext cx="572929" cy="432028"/>
          </a:xfrm>
          <a:custGeom>
            <a:avLst/>
            <a:gdLst>
              <a:gd name="T0" fmla="*/ 1168 w 2438"/>
              <a:gd name="T1" fmla="*/ 101 h 1838"/>
              <a:gd name="T2" fmla="*/ 56 w 2438"/>
              <a:gd name="T3" fmla="*/ 5 h 1838"/>
              <a:gd name="T4" fmla="*/ 0 w 2438"/>
              <a:gd name="T5" fmla="*/ 0 h 1838"/>
              <a:gd name="T6" fmla="*/ 0 w 2438"/>
              <a:gd name="T7" fmla="*/ 55 h 1838"/>
              <a:gd name="T8" fmla="*/ 0 w 2438"/>
              <a:gd name="T9" fmla="*/ 1782 h 1838"/>
              <a:gd name="T10" fmla="*/ 0 w 2438"/>
              <a:gd name="T11" fmla="*/ 1837 h 1838"/>
              <a:gd name="T12" fmla="*/ 56 w 2438"/>
              <a:gd name="T13" fmla="*/ 1832 h 1838"/>
              <a:gd name="T14" fmla="*/ 1168 w 2438"/>
              <a:gd name="T15" fmla="*/ 1735 h 1838"/>
              <a:gd name="T16" fmla="*/ 1168 w 2438"/>
              <a:gd name="T17" fmla="*/ 101 h 1838"/>
              <a:gd name="T18" fmla="*/ 2112 w 2438"/>
              <a:gd name="T19" fmla="*/ 512 h 1838"/>
              <a:gd name="T20" fmla="*/ 2010 w 2438"/>
              <a:gd name="T21" fmla="*/ 512 h 1838"/>
              <a:gd name="T22" fmla="*/ 2010 w 2438"/>
              <a:gd name="T23" fmla="*/ 1274 h 1838"/>
              <a:gd name="T24" fmla="*/ 2112 w 2438"/>
              <a:gd name="T25" fmla="*/ 1274 h 1838"/>
              <a:gd name="T26" fmla="*/ 2112 w 2438"/>
              <a:gd name="T27" fmla="*/ 512 h 1838"/>
              <a:gd name="T28" fmla="*/ 1858 w 2438"/>
              <a:gd name="T29" fmla="*/ 664 h 1838"/>
              <a:gd name="T30" fmla="*/ 1756 w 2438"/>
              <a:gd name="T31" fmla="*/ 664 h 1838"/>
              <a:gd name="T32" fmla="*/ 1756 w 2438"/>
              <a:gd name="T33" fmla="*/ 1274 h 1838"/>
              <a:gd name="T34" fmla="*/ 1858 w 2438"/>
              <a:gd name="T35" fmla="*/ 1274 h 1838"/>
              <a:gd name="T36" fmla="*/ 1858 w 2438"/>
              <a:gd name="T37" fmla="*/ 664 h 1838"/>
              <a:gd name="T38" fmla="*/ 1604 w 2438"/>
              <a:gd name="T39" fmla="*/ 766 h 1838"/>
              <a:gd name="T40" fmla="*/ 1503 w 2438"/>
              <a:gd name="T41" fmla="*/ 766 h 1838"/>
              <a:gd name="T42" fmla="*/ 1503 w 2438"/>
              <a:gd name="T43" fmla="*/ 1274 h 1838"/>
              <a:gd name="T44" fmla="*/ 1604 w 2438"/>
              <a:gd name="T45" fmla="*/ 1274 h 1838"/>
              <a:gd name="T46" fmla="*/ 1604 w 2438"/>
              <a:gd name="T47" fmla="*/ 766 h 1838"/>
              <a:gd name="T48" fmla="*/ 196 w 2438"/>
              <a:gd name="T49" fmla="*/ 1098 h 1838"/>
              <a:gd name="T50" fmla="*/ 398 w 2438"/>
              <a:gd name="T51" fmla="*/ 896 h 1838"/>
              <a:gd name="T52" fmla="*/ 427 w 2438"/>
              <a:gd name="T53" fmla="*/ 867 h 1838"/>
              <a:gd name="T54" fmla="*/ 455 w 2438"/>
              <a:gd name="T55" fmla="*/ 896 h 1838"/>
              <a:gd name="T56" fmla="*/ 630 w 2438"/>
              <a:gd name="T57" fmla="*/ 1071 h 1838"/>
              <a:gd name="T58" fmla="*/ 845 w 2438"/>
              <a:gd name="T59" fmla="*/ 856 h 1838"/>
              <a:gd name="T60" fmla="*/ 749 w 2438"/>
              <a:gd name="T61" fmla="*/ 758 h 1838"/>
              <a:gd name="T62" fmla="*/ 952 w 2438"/>
              <a:gd name="T63" fmla="*/ 758 h 1838"/>
              <a:gd name="T64" fmla="*/ 991 w 2438"/>
              <a:gd name="T65" fmla="*/ 758 h 1838"/>
              <a:gd name="T66" fmla="*/ 991 w 2438"/>
              <a:gd name="T67" fmla="*/ 797 h 1838"/>
              <a:gd name="T68" fmla="*/ 991 w 2438"/>
              <a:gd name="T69" fmla="*/ 1007 h 1838"/>
              <a:gd name="T70" fmla="*/ 900 w 2438"/>
              <a:gd name="T71" fmla="*/ 913 h 1838"/>
              <a:gd name="T72" fmla="*/ 658 w 2438"/>
              <a:gd name="T73" fmla="*/ 1155 h 1838"/>
              <a:gd name="T74" fmla="*/ 630 w 2438"/>
              <a:gd name="T75" fmla="*/ 1183 h 1838"/>
              <a:gd name="T76" fmla="*/ 602 w 2438"/>
              <a:gd name="T77" fmla="*/ 1155 h 1838"/>
              <a:gd name="T78" fmla="*/ 427 w 2438"/>
              <a:gd name="T79" fmla="*/ 980 h 1838"/>
              <a:gd name="T80" fmla="*/ 252 w 2438"/>
              <a:gd name="T81" fmla="*/ 1154 h 1838"/>
              <a:gd name="T82" fmla="*/ 196 w 2438"/>
              <a:gd name="T83" fmla="*/ 1098 h 1838"/>
              <a:gd name="T84" fmla="*/ 1270 w 2438"/>
              <a:gd name="T85" fmla="*/ 101 h 1838"/>
              <a:gd name="T86" fmla="*/ 2382 w 2438"/>
              <a:gd name="T87" fmla="*/ 5 h 1838"/>
              <a:gd name="T88" fmla="*/ 2437 w 2438"/>
              <a:gd name="T89" fmla="*/ 0 h 1838"/>
              <a:gd name="T90" fmla="*/ 2437 w 2438"/>
              <a:gd name="T91" fmla="*/ 55 h 1838"/>
              <a:gd name="T92" fmla="*/ 2437 w 2438"/>
              <a:gd name="T93" fmla="*/ 1782 h 1838"/>
              <a:gd name="T94" fmla="*/ 2437 w 2438"/>
              <a:gd name="T95" fmla="*/ 1837 h 1838"/>
              <a:gd name="T96" fmla="*/ 2382 w 2438"/>
              <a:gd name="T97" fmla="*/ 1832 h 1838"/>
              <a:gd name="T98" fmla="*/ 1270 w 2438"/>
              <a:gd name="T99" fmla="*/ 1735 h 1838"/>
              <a:gd name="T100" fmla="*/ 1270 w 2438"/>
              <a:gd name="T101" fmla="*/ 101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438" h="1838">
                <a:moveTo>
                  <a:pt x="1168" y="101"/>
                </a:moveTo>
                <a:lnTo>
                  <a:pt x="56" y="5"/>
                </a:lnTo>
                <a:lnTo>
                  <a:pt x="0" y="0"/>
                </a:lnTo>
                <a:lnTo>
                  <a:pt x="0" y="55"/>
                </a:lnTo>
                <a:lnTo>
                  <a:pt x="0" y="1782"/>
                </a:lnTo>
                <a:lnTo>
                  <a:pt x="0" y="1837"/>
                </a:lnTo>
                <a:lnTo>
                  <a:pt x="56" y="1832"/>
                </a:lnTo>
                <a:lnTo>
                  <a:pt x="1168" y="1735"/>
                </a:lnTo>
                <a:lnTo>
                  <a:pt x="1168" y="101"/>
                </a:lnTo>
                <a:close/>
                <a:moveTo>
                  <a:pt x="2112" y="512"/>
                </a:moveTo>
                <a:lnTo>
                  <a:pt x="2010" y="512"/>
                </a:lnTo>
                <a:lnTo>
                  <a:pt x="2010" y="1274"/>
                </a:lnTo>
                <a:lnTo>
                  <a:pt x="2112" y="1274"/>
                </a:lnTo>
                <a:lnTo>
                  <a:pt x="2112" y="512"/>
                </a:lnTo>
                <a:close/>
                <a:moveTo>
                  <a:pt x="1858" y="664"/>
                </a:moveTo>
                <a:lnTo>
                  <a:pt x="1756" y="664"/>
                </a:lnTo>
                <a:lnTo>
                  <a:pt x="1756" y="1274"/>
                </a:lnTo>
                <a:lnTo>
                  <a:pt x="1858" y="1274"/>
                </a:lnTo>
                <a:lnTo>
                  <a:pt x="1858" y="664"/>
                </a:lnTo>
                <a:close/>
                <a:moveTo>
                  <a:pt x="1604" y="766"/>
                </a:moveTo>
                <a:lnTo>
                  <a:pt x="1503" y="766"/>
                </a:lnTo>
                <a:lnTo>
                  <a:pt x="1503" y="1274"/>
                </a:lnTo>
                <a:lnTo>
                  <a:pt x="1604" y="1274"/>
                </a:lnTo>
                <a:lnTo>
                  <a:pt x="1604" y="766"/>
                </a:lnTo>
                <a:close/>
                <a:moveTo>
                  <a:pt x="196" y="1098"/>
                </a:moveTo>
                <a:lnTo>
                  <a:pt x="398" y="896"/>
                </a:lnTo>
                <a:lnTo>
                  <a:pt x="427" y="867"/>
                </a:lnTo>
                <a:lnTo>
                  <a:pt x="455" y="896"/>
                </a:lnTo>
                <a:lnTo>
                  <a:pt x="630" y="1071"/>
                </a:lnTo>
                <a:lnTo>
                  <a:pt x="845" y="856"/>
                </a:lnTo>
                <a:lnTo>
                  <a:pt x="749" y="758"/>
                </a:lnTo>
                <a:lnTo>
                  <a:pt x="952" y="758"/>
                </a:lnTo>
                <a:lnTo>
                  <a:pt x="991" y="758"/>
                </a:lnTo>
                <a:lnTo>
                  <a:pt x="991" y="797"/>
                </a:lnTo>
                <a:lnTo>
                  <a:pt x="991" y="1007"/>
                </a:lnTo>
                <a:lnTo>
                  <a:pt x="900" y="913"/>
                </a:lnTo>
                <a:lnTo>
                  <a:pt x="658" y="1155"/>
                </a:lnTo>
                <a:lnTo>
                  <a:pt x="630" y="1183"/>
                </a:lnTo>
                <a:lnTo>
                  <a:pt x="602" y="1155"/>
                </a:lnTo>
                <a:lnTo>
                  <a:pt x="427" y="980"/>
                </a:lnTo>
                <a:lnTo>
                  <a:pt x="252" y="1154"/>
                </a:lnTo>
                <a:lnTo>
                  <a:pt x="196" y="1098"/>
                </a:lnTo>
                <a:close/>
                <a:moveTo>
                  <a:pt x="1270" y="101"/>
                </a:moveTo>
                <a:lnTo>
                  <a:pt x="2382" y="5"/>
                </a:lnTo>
                <a:lnTo>
                  <a:pt x="2437" y="0"/>
                </a:lnTo>
                <a:lnTo>
                  <a:pt x="2437" y="55"/>
                </a:lnTo>
                <a:lnTo>
                  <a:pt x="2437" y="1782"/>
                </a:lnTo>
                <a:lnTo>
                  <a:pt x="2437" y="1837"/>
                </a:lnTo>
                <a:lnTo>
                  <a:pt x="2382" y="1832"/>
                </a:lnTo>
                <a:lnTo>
                  <a:pt x="1270" y="1735"/>
                </a:lnTo>
                <a:lnTo>
                  <a:pt x="1270" y="10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srgbClr val="898989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TextBox 1">
            <a:extLst>
              <a:ext uri="{FF2B5EF4-FFF2-40B4-BE49-F238E27FC236}">
                <a16:creationId xmlns:a16="http://schemas.microsoft.com/office/drawing/2014/main" id="{66BA32CB-E58F-4CE7-8CB0-7E97552FC52C}"/>
              </a:ext>
            </a:extLst>
          </p:cNvPr>
          <p:cNvSpPr txBox="1"/>
          <p:nvPr/>
        </p:nvSpPr>
        <p:spPr>
          <a:xfrm>
            <a:off x="2725794" y="1303995"/>
            <a:ext cx="2529312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PASSADO/PRESENTE</a:t>
            </a:r>
          </a:p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40% Tempo</a:t>
            </a: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75BE1506-2F5A-463D-8500-51EB229D6DC4}"/>
              </a:ext>
            </a:extLst>
          </p:cNvPr>
          <p:cNvSpPr txBox="1"/>
          <p:nvPr/>
        </p:nvSpPr>
        <p:spPr>
          <a:xfrm>
            <a:off x="8767612" y="1303995"/>
            <a:ext cx="1733240" cy="64633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FUTURO</a:t>
            </a:r>
          </a:p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60% Tempo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6614EDB-E553-5F40-1813-BA7C62ACC4BA}"/>
              </a:ext>
            </a:extLst>
          </p:cNvPr>
          <p:cNvSpPr/>
          <p:nvPr/>
        </p:nvSpPr>
        <p:spPr>
          <a:xfrm>
            <a:off x="6246055" y="4994031"/>
            <a:ext cx="5436545" cy="170219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7" name="Áudio 36">
            <a:hlinkClick r:id="" action="ppaction://media"/>
            <a:extLst>
              <a:ext uri="{FF2B5EF4-FFF2-40B4-BE49-F238E27FC236}">
                <a16:creationId xmlns:a16="http://schemas.microsoft.com/office/drawing/2014/main" id="{5606FD3A-1764-86F9-98EE-09C714C9D3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001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895"/>
    </mc:Choice>
    <mc:Fallback>
      <p:transition spd="slow" advTm="145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C2A8D46-75ED-30F2-BB83-D0270900AA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5957699"/>
              </p:ext>
            </p:extLst>
          </p:nvPr>
        </p:nvGraphicFramePr>
        <p:xfrm>
          <a:off x="1122488" y="1563096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D86ED86B-3AEE-DDB9-A43B-C6F92DD40DC6}"/>
              </a:ext>
            </a:extLst>
          </p:cNvPr>
          <p:cNvSpPr txBox="1"/>
          <p:nvPr/>
        </p:nvSpPr>
        <p:spPr>
          <a:xfrm>
            <a:off x="3602424" y="655155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12" name="Áudio 11">
            <a:hlinkClick r:id="" action="ppaction://media"/>
            <a:extLst>
              <a:ext uri="{FF2B5EF4-FFF2-40B4-BE49-F238E27FC236}">
                <a16:creationId xmlns:a16="http://schemas.microsoft.com/office/drawing/2014/main" id="{119358D9-1DED-DAC9-E1BB-BCB2B4FB3B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42026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24"/>
    </mc:Choice>
    <mc:Fallback>
      <p:transition spd="slow" advTm="12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1C9BF801-8798-42C6-A768-B5F677654716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>
            <a:extLst>
              <a:ext uri="{FF2B5EF4-FFF2-40B4-BE49-F238E27FC236}">
                <a16:creationId xmlns:a16="http://schemas.microsoft.com/office/drawing/2014/main" id="{EA18DE02-5B9F-46A7-AD1A-C79DD97EE63F}"/>
              </a:ext>
            </a:extLst>
          </p:cNvPr>
          <p:cNvSpPr/>
          <p:nvPr/>
        </p:nvSpPr>
        <p:spPr>
          <a:xfrm>
            <a:off x="379522" y="92486"/>
            <a:ext cx="396294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1.Coleta de Dados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B93A8A-C61C-4EC3-BBAF-BE9A8A47B37B}"/>
              </a:ext>
            </a:extLst>
          </p:cNvPr>
          <p:cNvSpPr txBox="1"/>
          <p:nvPr/>
        </p:nvSpPr>
        <p:spPr>
          <a:xfrm>
            <a:off x="379522" y="862307"/>
            <a:ext cx="11927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Objetivo: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Coletar dados que possam interferir no planejamento de demanda e construção da previsão de vendas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60 minutos</a:t>
            </a:r>
          </a:p>
        </p:txBody>
      </p:sp>
      <p:sp>
        <p:nvSpPr>
          <p:cNvPr id="2" name="Freeform 24">
            <a:extLst>
              <a:ext uri="{FF2B5EF4-FFF2-40B4-BE49-F238E27FC236}">
                <a16:creationId xmlns:a16="http://schemas.microsoft.com/office/drawing/2014/main" id="{FF2AC513-9D46-8C89-CE99-78C2B710F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25">
            <a:extLst>
              <a:ext uri="{FF2B5EF4-FFF2-40B4-BE49-F238E27FC236}">
                <a16:creationId xmlns:a16="http://schemas.microsoft.com/office/drawing/2014/main" id="{F07A2CD7-124C-2E90-F8B1-8F1AB552E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1DE4039-A1C2-D3A4-176F-03BB82BF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25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55C6F0CF-7612-350B-1394-007D18AC7B83}"/>
              </a:ext>
            </a:extLst>
          </p:cNvPr>
          <p:cNvSpPr txBox="1"/>
          <p:nvPr/>
        </p:nvSpPr>
        <p:spPr>
          <a:xfrm>
            <a:off x="646890" y="1695903"/>
            <a:ext cx="2856872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1373BF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Participantes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1373BF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:a16="http://schemas.microsoft.com/office/drawing/2014/main" id="{103EF925-2ADA-9BA3-9F53-95E5C0DCF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C55CDEA3-88FD-A7A0-914C-C65BD1CEE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 26">
            <a:extLst>
              <a:ext uri="{FF2B5EF4-FFF2-40B4-BE49-F238E27FC236}">
                <a16:creationId xmlns:a16="http://schemas.microsoft.com/office/drawing/2014/main" id="{7409B238-E6D7-216E-A87E-B7492959C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461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CF75C53B-2924-79E7-F30D-E6AC6216DF3F}"/>
              </a:ext>
            </a:extLst>
          </p:cNvPr>
          <p:cNvSpPr txBox="1"/>
          <p:nvPr/>
        </p:nvSpPr>
        <p:spPr>
          <a:xfrm>
            <a:off x="4837613" y="1695903"/>
            <a:ext cx="255069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Indicadores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2121221-9C24-C474-1A33-2A1E317C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970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01C27480-3157-E798-89AB-21DCF36DA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22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447E91D6-D237-6DAD-B6B3-F87B55C52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927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DBABED21-1457-99B4-D9BC-DFD12F6778F2}"/>
              </a:ext>
            </a:extLst>
          </p:cNvPr>
          <p:cNvSpPr txBox="1"/>
          <p:nvPr/>
        </p:nvSpPr>
        <p:spPr>
          <a:xfrm>
            <a:off x="8871809" y="1695903"/>
            <a:ext cx="241123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Discussões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5CD1459B-35EB-6FC8-B4A2-518AE5FB7520}"/>
              </a:ext>
            </a:extLst>
          </p:cNvPr>
          <p:cNvSpPr txBox="1"/>
          <p:nvPr/>
        </p:nvSpPr>
        <p:spPr>
          <a:xfrm>
            <a:off x="554438" y="2433595"/>
            <a:ext cx="2734403" cy="3892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P&amp;D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Inteligência de Mercado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Manutenção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 e RH sob demanda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3AECB18D-B2CD-8803-42AD-708D308F9B56}"/>
              </a:ext>
            </a:extLst>
          </p:cNvPr>
          <p:cNvSpPr txBox="1"/>
          <p:nvPr/>
        </p:nvSpPr>
        <p:spPr>
          <a:xfrm>
            <a:off x="4733968" y="2587044"/>
            <a:ext cx="3088666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Pipeline Novos Produtos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Acompanhamento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produtos lançados nos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últimos 12 meses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Granularidade: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e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margem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B10F90-C5BE-0321-39FA-C7B6FF1608A0}"/>
              </a:ext>
            </a:extLst>
          </p:cNvPr>
          <p:cNvSpPr txBox="1"/>
          <p:nvPr/>
        </p:nvSpPr>
        <p:spPr>
          <a:xfrm>
            <a:off x="8365907" y="2704062"/>
            <a:ext cx="3419975" cy="272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Andamento novos produtos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Produtos em queda /</a:t>
            </a: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Phase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Out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Grandes manutenções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Atualizações de sistema 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infra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(sob demanda)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Férias coletivas, “pontes de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feriados”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(sob demanda)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Áudio 30">
            <a:hlinkClick r:id="" action="ppaction://media"/>
            <a:extLst>
              <a:ext uri="{FF2B5EF4-FFF2-40B4-BE49-F238E27FC236}">
                <a16:creationId xmlns:a16="http://schemas.microsoft.com/office/drawing/2014/main" id="{4C3A1184-8B86-AFFF-8F48-7E8BB2C819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46397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advTm="346156">
        <p159:morph option="byObject"/>
      </p:transition>
    </mc:Choice>
    <mc:Fallback>
      <p:transition advTm="3461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 animBg="1"/>
      <p:bldP spid="20" grpId="0" animBg="1"/>
      <p:bldP spid="21" grpId="0" animBg="1"/>
      <p:bldP spid="23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C2A8D46-75ED-30F2-BB83-D0270900AA76}"/>
              </a:ext>
            </a:extLst>
          </p:cNvPr>
          <p:cNvGraphicFramePr/>
          <p:nvPr/>
        </p:nvGraphicFramePr>
        <p:xfrm>
          <a:off x="1122488" y="1563096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D86ED86B-3AEE-DDB9-A43B-C6F92DD40DC6}"/>
              </a:ext>
            </a:extLst>
          </p:cNvPr>
          <p:cNvSpPr txBox="1"/>
          <p:nvPr/>
        </p:nvSpPr>
        <p:spPr>
          <a:xfrm>
            <a:off x="3602424" y="655155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82C7300-6D3B-5B16-1930-E9BFE332AAC8}"/>
              </a:ext>
            </a:extLst>
          </p:cNvPr>
          <p:cNvSpPr txBox="1"/>
          <p:nvPr/>
        </p:nvSpPr>
        <p:spPr>
          <a:xfrm>
            <a:off x="825006" y="4864782"/>
            <a:ext cx="7292052" cy="785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Arial"/>
                <a:ea typeface="+mn-ea"/>
                <a:cs typeface="+mn-cs"/>
              </a:rPr>
              <a:t>Output: informações que darão suporte para um bom planejamento de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>
                <a:solidFill>
                  <a:srgbClr val="000000"/>
                </a:solidFill>
                <a:highlight>
                  <a:srgbClr val="FFFF00"/>
                </a:highlight>
                <a:latin typeface="Arial"/>
              </a:rPr>
              <a:t>demanda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0879EFA7-E59D-2D32-D031-FA734304E5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05443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282"/>
    </mc:Choice>
    <mc:Fallback>
      <p:transition spd="slow" advTm="71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EE5D3A4-56AE-5BA9-97C5-7A3D928FF4F3}"/>
              </a:ext>
            </a:extLst>
          </p:cNvPr>
          <p:cNvSpPr txBox="1"/>
          <p:nvPr/>
        </p:nvSpPr>
        <p:spPr>
          <a:xfrm flipH="1">
            <a:off x="383342" y="617192"/>
            <a:ext cx="2514602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#03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black"/>
                </a:solidFill>
                <a:latin typeface="Calibri" panose="020F0502020204030204"/>
              </a:rPr>
              <a:t>AULA 2</a:t>
            </a: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6589886-2A44-C3CD-1BE9-47C9A08BE3F6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tx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ESTRUTURAR AS REUNIÕES DE S&amp;OP</a:t>
            </a:r>
          </a:p>
        </p:txBody>
      </p:sp>
      <p:pic>
        <p:nvPicPr>
          <p:cNvPr id="9" name="Imagem 8" descr="Logotipo&#10;&#10;Descrição gerada automaticamente com confiança baixa">
            <a:extLst>
              <a:ext uri="{FF2B5EF4-FFF2-40B4-BE49-F238E27FC236}">
                <a16:creationId xmlns:a16="http://schemas.microsoft.com/office/drawing/2014/main" id="{28A94735-C8EC-F965-6CEC-B83A7764E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484" y="5707276"/>
            <a:ext cx="1058850" cy="65495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7D00944-B4CF-D95C-B667-025F154CD76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www.umconsultoria.com.br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A6990B1-E713-8D91-085D-12401742BEFB}"/>
              </a:ext>
            </a:extLst>
          </p:cNvPr>
          <p:cNvSpPr txBox="1"/>
          <p:nvPr/>
        </p:nvSpPr>
        <p:spPr>
          <a:xfrm>
            <a:off x="9280293" y="110579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graphicFrame>
        <p:nvGraphicFramePr>
          <p:cNvPr id="12" name="CaixaDeTexto 4">
            <a:extLst>
              <a:ext uri="{FF2B5EF4-FFF2-40B4-BE49-F238E27FC236}">
                <a16:creationId xmlns:a16="http://schemas.microsoft.com/office/drawing/2014/main" id="{80A76281-4346-529C-5253-1B7DB7F551BD}"/>
              </a:ext>
            </a:extLst>
          </p:cNvPr>
          <p:cNvGraphicFramePr/>
          <p:nvPr/>
        </p:nvGraphicFramePr>
        <p:xfrm>
          <a:off x="242666" y="3429000"/>
          <a:ext cx="6495758" cy="3257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4" name="Áudio 13">
            <a:hlinkClick r:id="" action="ppaction://media"/>
            <a:extLst>
              <a:ext uri="{FF2B5EF4-FFF2-40B4-BE49-F238E27FC236}">
                <a16:creationId xmlns:a16="http://schemas.microsoft.com/office/drawing/2014/main" id="{7654E5E1-7FCD-AE70-0643-760C055593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6321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75"/>
    </mc:Choice>
    <mc:Fallback>
      <p:transition spd="slow" advTm="7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976462"/>
              </p:ext>
            </p:extLst>
          </p:nvPr>
        </p:nvGraphicFramePr>
        <p:xfrm>
          <a:off x="1010653" y="171409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AE241C44-C995-40D2-943D-709D42CC0D70}"/>
              </a:ext>
            </a:extLst>
          </p:cNvPr>
          <p:cNvSpPr txBox="1"/>
          <p:nvPr/>
        </p:nvSpPr>
        <p:spPr>
          <a:xfrm>
            <a:off x="2231850" y="4821208"/>
            <a:ext cx="641290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Atividades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atualiza Indicadores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gera uma Estatística ou não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disponibiliza para o time comercial uma planilha.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 comercial colabora e devolve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consolida, critica e prepara a reunião de consenso comercial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0488D16F-D054-572E-D7EC-E190C0618E92}"/>
              </a:ext>
            </a:extLst>
          </p:cNvPr>
          <p:cNvSpPr txBox="1"/>
          <p:nvPr/>
        </p:nvSpPr>
        <p:spPr>
          <a:xfrm>
            <a:off x="3602424" y="756591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11" name="Áudio 10">
            <a:hlinkClick r:id="" action="ppaction://media"/>
            <a:extLst>
              <a:ext uri="{FF2B5EF4-FFF2-40B4-BE49-F238E27FC236}">
                <a16:creationId xmlns:a16="http://schemas.microsoft.com/office/drawing/2014/main" id="{18AD1B33-5A1B-2945-F76C-F65C43E4E8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49632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288"/>
    </mc:Choice>
    <mc:Fallback>
      <p:transition spd="slow" advTm="182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0CE10152-B99D-71AC-7E1E-B4F6A9E77BB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211" r="8039"/>
          <a:stretch/>
        </p:blipFill>
        <p:spPr>
          <a:xfrm>
            <a:off x="803498" y="1164925"/>
            <a:ext cx="10253709" cy="56914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8AA2E75-B96E-4824-96CA-EA35D0D9E6D9}"/>
              </a:ext>
            </a:extLst>
          </p:cNvPr>
          <p:cNvSpPr/>
          <p:nvPr/>
        </p:nvSpPr>
        <p:spPr>
          <a:xfrm>
            <a:off x="1012873" y="3727937"/>
            <a:ext cx="2236763" cy="22069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B90CE6F-9CB4-A066-9315-FDC16F3F5178}"/>
              </a:ext>
            </a:extLst>
          </p:cNvPr>
          <p:cNvSpPr/>
          <p:nvPr/>
        </p:nvSpPr>
        <p:spPr>
          <a:xfrm>
            <a:off x="3432517" y="6119445"/>
            <a:ext cx="464234" cy="1828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44FA4CE-9565-7690-BE7A-75C87B9DB6B9}"/>
              </a:ext>
            </a:extLst>
          </p:cNvPr>
          <p:cNvSpPr/>
          <p:nvPr/>
        </p:nvSpPr>
        <p:spPr>
          <a:xfrm>
            <a:off x="4513386" y="6103029"/>
            <a:ext cx="464234" cy="1828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7A75B1-DCA2-3B87-4781-76D3FD436E33}"/>
              </a:ext>
            </a:extLst>
          </p:cNvPr>
          <p:cNvSpPr/>
          <p:nvPr/>
        </p:nvSpPr>
        <p:spPr>
          <a:xfrm>
            <a:off x="2513427" y="6086634"/>
            <a:ext cx="806546" cy="1828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FD10BB6-0794-9C84-8EFF-67718E7294EF}"/>
              </a:ext>
            </a:extLst>
          </p:cNvPr>
          <p:cNvSpPr/>
          <p:nvPr/>
        </p:nvSpPr>
        <p:spPr>
          <a:xfrm>
            <a:off x="5130021" y="6086633"/>
            <a:ext cx="806546" cy="18286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0C00218-3F90-7FBA-EF83-9D85F357D6C1}"/>
              </a:ext>
            </a:extLst>
          </p:cNvPr>
          <p:cNvSpPr/>
          <p:nvPr/>
        </p:nvSpPr>
        <p:spPr>
          <a:xfrm>
            <a:off x="6001283" y="6124120"/>
            <a:ext cx="395772" cy="15005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096E0E-AA45-83C1-9F54-09B041EBC0D9}"/>
              </a:ext>
            </a:extLst>
          </p:cNvPr>
          <p:cNvSpPr/>
          <p:nvPr/>
        </p:nvSpPr>
        <p:spPr>
          <a:xfrm>
            <a:off x="3973195" y="6121773"/>
            <a:ext cx="395772" cy="15005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5C12B47-8D4D-1AC5-9836-408C31AE8B40}"/>
              </a:ext>
            </a:extLst>
          </p:cNvPr>
          <p:cNvSpPr/>
          <p:nvPr/>
        </p:nvSpPr>
        <p:spPr>
          <a:xfrm>
            <a:off x="6561646" y="6121792"/>
            <a:ext cx="556606" cy="15237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id="{DD9188CB-C1A0-B3A3-8DAC-6DE126116AD2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">
            <a:extLst>
              <a:ext uri="{FF2B5EF4-FFF2-40B4-BE49-F238E27FC236}">
                <a16:creationId xmlns:a16="http://schemas.microsoft.com/office/drawing/2014/main" id="{857A46F5-B1B2-A784-236D-112D15CAAC46}"/>
              </a:ext>
            </a:extLst>
          </p:cNvPr>
          <p:cNvSpPr/>
          <p:nvPr/>
        </p:nvSpPr>
        <p:spPr>
          <a:xfrm>
            <a:off x="379522" y="92486"/>
            <a:ext cx="740459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Planilha de Colaboração - exemplo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Áudio 16">
            <a:hlinkClick r:id="" action="ppaction://media"/>
            <a:extLst>
              <a:ext uri="{FF2B5EF4-FFF2-40B4-BE49-F238E27FC236}">
                <a16:creationId xmlns:a16="http://schemas.microsoft.com/office/drawing/2014/main" id="{AA2592D3-6D75-3ED4-5D49-3619797CFE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3480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484"/>
    </mc:Choice>
    <mc:Fallback>
      <p:transition spd="slow" advTm="152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/>
        </p:nvGraphicFramePr>
        <p:xfrm>
          <a:off x="1010653" y="171409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AE241C44-C995-40D2-943D-709D42CC0D70}"/>
              </a:ext>
            </a:extLst>
          </p:cNvPr>
          <p:cNvSpPr txBox="1"/>
          <p:nvPr/>
        </p:nvSpPr>
        <p:spPr>
          <a:xfrm>
            <a:off x="2231850" y="4821208"/>
            <a:ext cx="641290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Atividades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atualiza Indicadores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gera uma Estatística ou não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disponibiliza para o time comercial uma planilha.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 comercial colabora e devolve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S&amp;OP consolida, critica e prepara a reunião de consenso comercial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0488D16F-D054-572E-D7EC-E190C0618E92}"/>
              </a:ext>
            </a:extLst>
          </p:cNvPr>
          <p:cNvSpPr txBox="1"/>
          <p:nvPr/>
        </p:nvSpPr>
        <p:spPr>
          <a:xfrm>
            <a:off x="3602424" y="756591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9" name="Áudio 8">
            <a:hlinkClick r:id="" action="ppaction://media"/>
            <a:extLst>
              <a:ext uri="{FF2B5EF4-FFF2-40B4-BE49-F238E27FC236}">
                <a16:creationId xmlns:a16="http://schemas.microsoft.com/office/drawing/2014/main" id="{EBFE067D-5787-2CD6-DA2D-07CF43DC5F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5625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61"/>
    </mc:Choice>
    <mc:Fallback>
      <p:transition spd="slow" advTm="26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8658222"/>
              </p:ext>
            </p:extLst>
          </p:nvPr>
        </p:nvGraphicFramePr>
        <p:xfrm>
          <a:off x="1235736" y="1992145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3606111D-1382-FA7C-89EE-69B517A00D32}"/>
              </a:ext>
            </a:extLst>
          </p:cNvPr>
          <p:cNvSpPr txBox="1"/>
          <p:nvPr/>
        </p:nvSpPr>
        <p:spPr>
          <a:xfrm>
            <a:off x="3602424" y="499568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8" name="Áudio 7">
            <a:hlinkClick r:id="" action="ppaction://media"/>
            <a:extLst>
              <a:ext uri="{FF2B5EF4-FFF2-40B4-BE49-F238E27FC236}">
                <a16:creationId xmlns:a16="http://schemas.microsoft.com/office/drawing/2014/main" id="{85CAD7A8-D8F4-EBC7-893F-1205D283DB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6494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6"/>
    </mc:Choice>
    <mc:Fallback>
      <p:transition spd="slow" advTm="2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1C9BF801-8798-42C6-A768-B5F677654716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>
            <a:extLst>
              <a:ext uri="{FF2B5EF4-FFF2-40B4-BE49-F238E27FC236}">
                <a16:creationId xmlns:a16="http://schemas.microsoft.com/office/drawing/2014/main" id="{EA18DE02-5B9F-46A7-AD1A-C79DD97EE63F}"/>
              </a:ext>
            </a:extLst>
          </p:cNvPr>
          <p:cNvSpPr/>
          <p:nvPr/>
        </p:nvSpPr>
        <p:spPr>
          <a:xfrm>
            <a:off x="379522" y="92486"/>
            <a:ext cx="488306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2.Consenso Comercial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B93A8A-C61C-4EC3-BBAF-BE9A8A47B37B}"/>
              </a:ext>
            </a:extLst>
          </p:cNvPr>
          <p:cNvSpPr txBox="1"/>
          <p:nvPr/>
        </p:nvSpPr>
        <p:spPr>
          <a:xfrm>
            <a:off x="379522" y="862307"/>
            <a:ext cx="9935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Objetivo: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validar a previsão e as ações necessárias para o próximo horizonte de planejamento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Tempo: 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 minutos</a:t>
            </a:r>
          </a:p>
        </p:txBody>
      </p:sp>
      <p:sp>
        <p:nvSpPr>
          <p:cNvPr id="2" name="Freeform 24">
            <a:extLst>
              <a:ext uri="{FF2B5EF4-FFF2-40B4-BE49-F238E27FC236}">
                <a16:creationId xmlns:a16="http://schemas.microsoft.com/office/drawing/2014/main" id="{FF2AC513-9D46-8C89-CE99-78C2B710F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25">
            <a:extLst>
              <a:ext uri="{FF2B5EF4-FFF2-40B4-BE49-F238E27FC236}">
                <a16:creationId xmlns:a16="http://schemas.microsoft.com/office/drawing/2014/main" id="{F07A2CD7-124C-2E90-F8B1-8F1AB552E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1DE4039-A1C2-D3A4-176F-03BB82BF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25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55C6F0CF-7612-350B-1394-007D18AC7B83}"/>
              </a:ext>
            </a:extLst>
          </p:cNvPr>
          <p:cNvSpPr txBox="1"/>
          <p:nvPr/>
        </p:nvSpPr>
        <p:spPr>
          <a:xfrm>
            <a:off x="646890" y="1695903"/>
            <a:ext cx="2856872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1373BF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Participantes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1373BF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:a16="http://schemas.microsoft.com/office/drawing/2014/main" id="{103EF925-2ADA-9BA3-9F53-95E5C0DCF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C55CDEA3-88FD-A7A0-914C-C65BD1CEE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 26">
            <a:extLst>
              <a:ext uri="{FF2B5EF4-FFF2-40B4-BE49-F238E27FC236}">
                <a16:creationId xmlns:a16="http://schemas.microsoft.com/office/drawing/2014/main" id="{7409B238-E6D7-216E-A87E-B7492959C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461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CF75C53B-2924-79E7-F30D-E6AC6216DF3F}"/>
              </a:ext>
            </a:extLst>
          </p:cNvPr>
          <p:cNvSpPr txBox="1"/>
          <p:nvPr/>
        </p:nvSpPr>
        <p:spPr>
          <a:xfrm>
            <a:off x="4837613" y="1695903"/>
            <a:ext cx="255069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Indicadores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2121221-9C24-C474-1A33-2A1E317C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970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01C27480-3157-E798-89AB-21DCF36DA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22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447E91D6-D237-6DAD-B6B3-F87B55C52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927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DBABED21-1457-99B4-D9BC-DFD12F6778F2}"/>
              </a:ext>
            </a:extLst>
          </p:cNvPr>
          <p:cNvSpPr txBox="1"/>
          <p:nvPr/>
        </p:nvSpPr>
        <p:spPr>
          <a:xfrm>
            <a:off x="8871809" y="1695903"/>
            <a:ext cx="241123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Discussões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5CD1459B-35EB-6FC8-B4A2-518AE5FB7520}"/>
              </a:ext>
            </a:extLst>
          </p:cNvPr>
          <p:cNvSpPr txBox="1"/>
          <p:nvPr/>
        </p:nvSpPr>
        <p:spPr>
          <a:xfrm>
            <a:off x="610492" y="2383547"/>
            <a:ext cx="3009670" cy="3338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Novos Negócios (produtos)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Inteligência de Mercado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Comercial (Gerentes)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/Planej. Demanda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3AECB18D-B2CD-8803-42AD-708D308F9B56}"/>
              </a:ext>
            </a:extLst>
          </p:cNvPr>
          <p:cNvSpPr txBox="1"/>
          <p:nvPr/>
        </p:nvSpPr>
        <p:spPr>
          <a:xfrm>
            <a:off x="4679931" y="2776687"/>
            <a:ext cx="3008537" cy="254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Acuracidade da previsão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Maiores desvios e motivos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Orçamento x realizado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OTIF (</a:t>
            </a:r>
            <a:r>
              <a:rPr lang="pt-BR" dirty="0" err="1">
                <a:solidFill>
                  <a:srgbClr val="44546A"/>
                </a:solidFill>
                <a:latin typeface="Calibri" panose="020F0502020204030204"/>
              </a:rPr>
              <a:t>on</a:t>
            </a: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 time in full)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Inventory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Health PA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B10F90-C5BE-0321-39FA-C7B6FF1608A0}"/>
              </a:ext>
            </a:extLst>
          </p:cNvPr>
          <p:cNvSpPr txBox="1"/>
          <p:nvPr/>
        </p:nvSpPr>
        <p:spPr>
          <a:xfrm>
            <a:off x="8676811" y="2471016"/>
            <a:ext cx="281622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Entendimento maiores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desvios e planos de ação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Preços e margem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Críticas S&amp;OP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Validação da previsão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Principais ações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Decisor: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Diretoria Comercial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Áudio 21">
            <a:hlinkClick r:id="" action="ppaction://media"/>
            <a:extLst>
              <a:ext uri="{FF2B5EF4-FFF2-40B4-BE49-F238E27FC236}">
                <a16:creationId xmlns:a16="http://schemas.microsoft.com/office/drawing/2014/main" id="{0B986C24-DA8F-B7B9-94CE-2FA84E2AEF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95645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advTm="338007">
        <p159:morph option="byObject"/>
      </p:transition>
    </mc:Choice>
    <mc:Fallback>
      <p:transition advTm="338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 animBg="1"/>
      <p:bldP spid="20" grpId="0" animBg="1"/>
      <p:bldP spid="21" grpId="0" animBg="1"/>
      <p:bldP spid="23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2">
            <a:extLst>
              <a:ext uri="{FF2B5EF4-FFF2-40B4-BE49-F238E27FC236}">
                <a16:creationId xmlns:a16="http://schemas.microsoft.com/office/drawing/2014/main" id="{B090197A-AC07-4A9E-D68D-7E2534AE26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1913186"/>
              </p:ext>
            </p:extLst>
          </p:nvPr>
        </p:nvGraphicFramePr>
        <p:xfrm>
          <a:off x="1010653" y="1338161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6" name="Conector de Seta Reta 5">
            <a:extLst>
              <a:ext uri="{FF2B5EF4-FFF2-40B4-BE49-F238E27FC236}">
                <a16:creationId xmlns:a16="http://schemas.microsoft.com/office/drawing/2014/main" id="{748AAB54-6351-92B4-8745-55C580038BCD}"/>
              </a:ext>
            </a:extLst>
          </p:cNvPr>
          <p:cNvCxnSpPr>
            <a:cxnSpLocks/>
          </p:cNvCxnSpPr>
          <p:nvPr/>
        </p:nvCxnSpPr>
        <p:spPr>
          <a:xfrm>
            <a:off x="3451581" y="3439892"/>
            <a:ext cx="0" cy="3127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07D51DEE-B5B3-30A7-AC5E-B0235ED644E1}"/>
              </a:ext>
            </a:extLst>
          </p:cNvPr>
          <p:cNvSpPr txBox="1"/>
          <p:nvPr/>
        </p:nvSpPr>
        <p:spPr>
          <a:xfrm>
            <a:off x="2922954" y="4303329"/>
            <a:ext cx="8851037" cy="2262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Arial"/>
                <a:ea typeface="+mn-ea"/>
                <a:cs typeface="+mn-cs"/>
              </a:rPr>
              <a:t>Output: Previsão de vendas validada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1.Envia previsão para Supply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2.PCP desenvolve Plano Mestre de e envia para Suprimentos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3. Suprimentos levanta itens críticos para abastecimento 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 Logística realiza Planejamento Entrega (fretes)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5.S&amp;OP prepara material da Reunião de Consenso Operacional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B99449-60C1-7241-4082-F0DD186E323C}"/>
              </a:ext>
            </a:extLst>
          </p:cNvPr>
          <p:cNvSpPr txBox="1"/>
          <p:nvPr/>
        </p:nvSpPr>
        <p:spPr>
          <a:xfrm>
            <a:off x="3602424" y="302621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10" name="Áudio 9">
            <a:hlinkClick r:id="" action="ppaction://media"/>
            <a:extLst>
              <a:ext uri="{FF2B5EF4-FFF2-40B4-BE49-F238E27FC236}">
                <a16:creationId xmlns:a16="http://schemas.microsoft.com/office/drawing/2014/main" id="{A10E48E3-4D73-3A78-CA79-4C4CD4AA2F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5311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450"/>
    </mc:Choice>
    <mc:Fallback>
      <p:transition spd="slow" advTm="73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Reunião Consenso Operacional</a:t>
            </a:r>
          </a:p>
        </p:txBody>
      </p:sp>
      <p:pic>
        <p:nvPicPr>
          <p:cNvPr id="7" name="Áudio 6">
            <a:hlinkClick r:id="" action="ppaction://media"/>
            <a:extLst>
              <a:ext uri="{FF2B5EF4-FFF2-40B4-BE49-F238E27FC236}">
                <a16:creationId xmlns:a16="http://schemas.microsoft.com/office/drawing/2014/main" id="{B35267FD-3D26-230A-4248-4A44FEA65F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1734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62"/>
    </mc:Choice>
    <mc:Fallback>
      <p:transition spd="slow" advTm="3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3352759"/>
              </p:ext>
            </p:extLst>
          </p:nvPr>
        </p:nvGraphicFramePr>
        <p:xfrm>
          <a:off x="1151330" y="2006213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56DA6144-9A44-1340-50AF-C739DA3DD280}"/>
              </a:ext>
            </a:extLst>
          </p:cNvPr>
          <p:cNvSpPr txBox="1"/>
          <p:nvPr/>
        </p:nvSpPr>
        <p:spPr>
          <a:xfrm>
            <a:off x="3602424" y="756591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8" name="Áudio 7">
            <a:hlinkClick r:id="" action="ppaction://media"/>
            <a:extLst>
              <a:ext uri="{FF2B5EF4-FFF2-40B4-BE49-F238E27FC236}">
                <a16:creationId xmlns:a16="http://schemas.microsoft.com/office/drawing/2014/main" id="{AE090352-D647-0FD7-DF2B-6CBD53F7F3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2184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20"/>
    </mc:Choice>
    <mc:Fallback>
      <p:transition spd="slow" advTm="9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1C9BF801-8798-42C6-A768-B5F677654716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>
            <a:extLst>
              <a:ext uri="{FF2B5EF4-FFF2-40B4-BE49-F238E27FC236}">
                <a16:creationId xmlns:a16="http://schemas.microsoft.com/office/drawing/2014/main" id="{EA18DE02-5B9F-46A7-AD1A-C79DD97EE63F}"/>
              </a:ext>
            </a:extLst>
          </p:cNvPr>
          <p:cNvSpPr/>
          <p:nvPr/>
        </p:nvSpPr>
        <p:spPr>
          <a:xfrm>
            <a:off x="379522" y="92486"/>
            <a:ext cx="529503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3.Consenso Operacional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B93A8A-C61C-4EC3-BBAF-BE9A8A47B37B}"/>
              </a:ext>
            </a:extLst>
          </p:cNvPr>
          <p:cNvSpPr txBox="1"/>
          <p:nvPr/>
        </p:nvSpPr>
        <p:spPr>
          <a:xfrm>
            <a:off x="379522" y="789737"/>
            <a:ext cx="117828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Objetivo: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validar o plano com as restrições operacionais e se necessário criar cenários alternativos para decisão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executiva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90 minutos</a:t>
            </a:r>
          </a:p>
        </p:txBody>
      </p:sp>
      <p:sp>
        <p:nvSpPr>
          <p:cNvPr id="2" name="Freeform 24">
            <a:extLst>
              <a:ext uri="{FF2B5EF4-FFF2-40B4-BE49-F238E27FC236}">
                <a16:creationId xmlns:a16="http://schemas.microsoft.com/office/drawing/2014/main" id="{FF2AC513-9D46-8C89-CE99-78C2B710F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25">
            <a:extLst>
              <a:ext uri="{FF2B5EF4-FFF2-40B4-BE49-F238E27FC236}">
                <a16:creationId xmlns:a16="http://schemas.microsoft.com/office/drawing/2014/main" id="{F07A2CD7-124C-2E90-F8B1-8F1AB552E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1DE4039-A1C2-D3A4-176F-03BB82BF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25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55C6F0CF-7612-350B-1394-007D18AC7B83}"/>
              </a:ext>
            </a:extLst>
          </p:cNvPr>
          <p:cNvSpPr txBox="1"/>
          <p:nvPr/>
        </p:nvSpPr>
        <p:spPr>
          <a:xfrm>
            <a:off x="646890" y="1695903"/>
            <a:ext cx="2856872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1373BF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Participantes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1373BF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:a16="http://schemas.microsoft.com/office/drawing/2014/main" id="{103EF925-2ADA-9BA3-9F53-95E5C0DCF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C55CDEA3-88FD-A7A0-914C-C65BD1CEE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 26">
            <a:extLst>
              <a:ext uri="{FF2B5EF4-FFF2-40B4-BE49-F238E27FC236}">
                <a16:creationId xmlns:a16="http://schemas.microsoft.com/office/drawing/2014/main" id="{7409B238-E6D7-216E-A87E-B7492959C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461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CF75C53B-2924-79E7-F30D-E6AC6216DF3F}"/>
              </a:ext>
            </a:extLst>
          </p:cNvPr>
          <p:cNvSpPr txBox="1"/>
          <p:nvPr/>
        </p:nvSpPr>
        <p:spPr>
          <a:xfrm>
            <a:off x="4837613" y="1695903"/>
            <a:ext cx="255069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Indicadores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2121221-9C24-C474-1A33-2A1E317C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970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01C27480-3157-E798-89AB-21DCF36DA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22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447E91D6-D237-6DAD-B6B3-F87B55C52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927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DBABED21-1457-99B4-D9BC-DFD12F6778F2}"/>
              </a:ext>
            </a:extLst>
          </p:cNvPr>
          <p:cNvSpPr txBox="1"/>
          <p:nvPr/>
        </p:nvSpPr>
        <p:spPr>
          <a:xfrm>
            <a:off x="8871809" y="1695903"/>
            <a:ext cx="241123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Discussões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5CD1459B-35EB-6FC8-B4A2-518AE5FB7520}"/>
              </a:ext>
            </a:extLst>
          </p:cNvPr>
          <p:cNvSpPr txBox="1"/>
          <p:nvPr/>
        </p:nvSpPr>
        <p:spPr>
          <a:xfrm>
            <a:off x="610492" y="2572232"/>
            <a:ext cx="2968914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Planejamento (PCP – PCM)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Suprimentos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Industrial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Logística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Controladoria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3AECB18D-B2CD-8803-42AD-708D308F9B56}"/>
              </a:ext>
            </a:extLst>
          </p:cNvPr>
          <p:cNvSpPr txBox="1"/>
          <p:nvPr/>
        </p:nvSpPr>
        <p:spPr>
          <a:xfrm>
            <a:off x="4646523" y="2568348"/>
            <a:ext cx="3008537" cy="263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Acuracidade da previsão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Maiores desvios e motivos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Orçamento x realizado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Inventory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Health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Produdividade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OTIF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B10F90-C5BE-0321-39FA-C7B6FF1608A0}"/>
              </a:ext>
            </a:extLst>
          </p:cNvPr>
          <p:cNvSpPr txBox="1"/>
          <p:nvPr/>
        </p:nvSpPr>
        <p:spPr>
          <a:xfrm>
            <a:off x="8722177" y="2374155"/>
            <a:ext cx="277576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Atendimento da Previsão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Demanda não atendida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Materiais críticos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Projeção dos Estoques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Projeções de Fretes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Cenários alternativos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Todas as ações para atendi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mento da demanda</a:t>
            </a: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Decisor: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Diretoria Supply Chain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Áudio 21">
            <a:hlinkClick r:id="" action="ppaction://media"/>
            <a:extLst>
              <a:ext uri="{FF2B5EF4-FFF2-40B4-BE49-F238E27FC236}">
                <a16:creationId xmlns:a16="http://schemas.microsoft.com/office/drawing/2014/main" id="{B41C7ABA-518E-3878-2A17-FDF9838429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0017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advTm="206030">
        <p159:morph option="byObject"/>
      </p:transition>
    </mc:Choice>
    <mc:Fallback>
      <p:transition advTm="2060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 animBg="1"/>
      <p:bldP spid="20" grpId="0" animBg="1"/>
      <p:bldP spid="21" grpId="0" animBg="1"/>
      <p:bldP spid="23" grpId="0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5D2EB83-0A6F-DA4F-7E96-9D4F2ADD78E1}"/>
              </a:ext>
            </a:extLst>
          </p:cNvPr>
          <p:cNvSpPr txBox="1"/>
          <p:nvPr/>
        </p:nvSpPr>
        <p:spPr>
          <a:xfrm>
            <a:off x="1359578" y="4902232"/>
            <a:ext cx="10170694" cy="1524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Arial"/>
                <a:ea typeface="+mn-ea"/>
                <a:cs typeface="+mn-cs"/>
              </a:rPr>
              <a:t>Output: Demanda restrita / Cenários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S&amp;OP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envia para controladoria todas as informações necessárias para que seja feito a valoração do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 plano ou planos (cenários)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2.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Controladoria desenvolve a valoração do plano ou planos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9CCFC493-4D9E-4C3C-2698-FC870DC44CE8}"/>
              </a:ext>
            </a:extLst>
          </p:cNvPr>
          <p:cNvGraphicFramePr/>
          <p:nvPr/>
        </p:nvGraphicFramePr>
        <p:xfrm>
          <a:off x="1122488" y="1563096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06D4CDE5-4CF0-DDCB-48AA-150806058075}"/>
              </a:ext>
            </a:extLst>
          </p:cNvPr>
          <p:cNvSpPr txBox="1"/>
          <p:nvPr/>
        </p:nvSpPr>
        <p:spPr>
          <a:xfrm>
            <a:off x="3602424" y="544879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9" name="Áudio 8">
            <a:hlinkClick r:id="" action="ppaction://media"/>
            <a:extLst>
              <a:ext uri="{FF2B5EF4-FFF2-40B4-BE49-F238E27FC236}">
                <a16:creationId xmlns:a16="http://schemas.microsoft.com/office/drawing/2014/main" id="{4316D210-6D46-ED7F-C7B3-21DF680ACC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4191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555"/>
    </mc:Choice>
    <mc:Fallback>
      <p:transition spd="slow" advTm="63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EE5D3A4-56AE-5BA9-97C5-7A3D928FF4F3}"/>
              </a:ext>
            </a:extLst>
          </p:cNvPr>
          <p:cNvSpPr txBox="1"/>
          <p:nvPr/>
        </p:nvSpPr>
        <p:spPr>
          <a:xfrm flipH="1">
            <a:off x="383342" y="617192"/>
            <a:ext cx="2514602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#03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black"/>
                </a:solidFill>
                <a:latin typeface="Calibri" panose="020F0502020204030204"/>
              </a:rPr>
              <a:t>AULA 3</a:t>
            </a: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6589886-2A44-C3CD-1BE9-47C9A08BE3F6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tx1">
              <a:alpha val="72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ESTRUTURAR AS REUNIÕES DE S&amp;OP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A6990B1-E713-8D91-085D-12401742BEFB}"/>
              </a:ext>
            </a:extLst>
          </p:cNvPr>
          <p:cNvSpPr txBox="1"/>
          <p:nvPr/>
        </p:nvSpPr>
        <p:spPr>
          <a:xfrm>
            <a:off x="9280293" y="110579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74283724-6B07-2F35-D59D-900268FBCA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484" y="5707276"/>
            <a:ext cx="1058850" cy="654959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D280BA2-7462-9F0B-7D81-22DA7F240DCF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www.umconsultoria.com.br</a:t>
            </a:r>
          </a:p>
        </p:txBody>
      </p:sp>
      <p:graphicFrame>
        <p:nvGraphicFramePr>
          <p:cNvPr id="14" name="CaixaDeTexto 4">
            <a:extLst>
              <a:ext uri="{FF2B5EF4-FFF2-40B4-BE49-F238E27FC236}">
                <a16:creationId xmlns:a16="http://schemas.microsoft.com/office/drawing/2014/main" id="{12056180-94D1-F2C3-769E-0FE3CCDC951D}"/>
              </a:ext>
            </a:extLst>
          </p:cNvPr>
          <p:cNvGraphicFramePr/>
          <p:nvPr/>
        </p:nvGraphicFramePr>
        <p:xfrm>
          <a:off x="242666" y="3429000"/>
          <a:ext cx="6495758" cy="3257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Áudio 7">
            <a:hlinkClick r:id="" action="ppaction://media"/>
            <a:extLst>
              <a:ext uri="{FF2B5EF4-FFF2-40B4-BE49-F238E27FC236}">
                <a16:creationId xmlns:a16="http://schemas.microsoft.com/office/drawing/2014/main" id="{F3D403C3-3286-5F21-0145-C220338D6F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2205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53"/>
    </mc:Choice>
    <mc:Fallback>
      <p:transition spd="slow" advTm="9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Reunião </a:t>
            </a:r>
            <a:r>
              <a:rPr kumimoji="0" lang="pt-BR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Pré</a:t>
            </a: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-S&amp;OP 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0D12B7DF-0940-2224-6AC0-38DE22086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6696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62"/>
    </mc:Choice>
    <mc:Fallback>
      <p:transition spd="slow" advTm="17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/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0858294F-A6A4-EAAB-D81F-76B8A96EB2D3}"/>
              </a:ext>
            </a:extLst>
          </p:cNvPr>
          <p:cNvSpPr txBox="1"/>
          <p:nvPr/>
        </p:nvSpPr>
        <p:spPr>
          <a:xfrm>
            <a:off x="3602424" y="544879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333D6013-8062-F590-7D69-25661D0264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1721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4"/>
    </mc:Choice>
    <mc:Fallback>
      <p:transition spd="slow" advTm="1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1C9BF801-8798-42C6-A768-B5F677654716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>
            <a:extLst>
              <a:ext uri="{FF2B5EF4-FFF2-40B4-BE49-F238E27FC236}">
                <a16:creationId xmlns:a16="http://schemas.microsoft.com/office/drawing/2014/main" id="{EA18DE02-5B9F-46A7-AD1A-C79DD97EE63F}"/>
              </a:ext>
            </a:extLst>
          </p:cNvPr>
          <p:cNvSpPr/>
          <p:nvPr/>
        </p:nvSpPr>
        <p:spPr>
          <a:xfrm>
            <a:off x="379522" y="92486"/>
            <a:ext cx="497924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4.Consenso Financeiro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B93A8A-C61C-4EC3-BBAF-BE9A8A47B37B}"/>
              </a:ext>
            </a:extLst>
          </p:cNvPr>
          <p:cNvSpPr txBox="1"/>
          <p:nvPr/>
        </p:nvSpPr>
        <p:spPr>
          <a:xfrm>
            <a:off x="379522" y="862307"/>
            <a:ext cx="104431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Objetivo: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entender o cenário financeiro para recomendação do melhor plano na reunião executiva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60 minutos</a:t>
            </a:r>
          </a:p>
        </p:txBody>
      </p:sp>
      <p:sp>
        <p:nvSpPr>
          <p:cNvPr id="2" name="Freeform 24">
            <a:extLst>
              <a:ext uri="{FF2B5EF4-FFF2-40B4-BE49-F238E27FC236}">
                <a16:creationId xmlns:a16="http://schemas.microsoft.com/office/drawing/2014/main" id="{FF2AC513-9D46-8C89-CE99-78C2B710F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25">
            <a:extLst>
              <a:ext uri="{FF2B5EF4-FFF2-40B4-BE49-F238E27FC236}">
                <a16:creationId xmlns:a16="http://schemas.microsoft.com/office/drawing/2014/main" id="{F07A2CD7-124C-2E90-F8B1-8F1AB552E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1DE4039-A1C2-D3A4-176F-03BB82BF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25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55C6F0CF-7612-350B-1394-007D18AC7B83}"/>
              </a:ext>
            </a:extLst>
          </p:cNvPr>
          <p:cNvSpPr txBox="1"/>
          <p:nvPr/>
        </p:nvSpPr>
        <p:spPr>
          <a:xfrm>
            <a:off x="646890" y="1695903"/>
            <a:ext cx="2856872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1373BF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Participantes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1373BF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:a16="http://schemas.microsoft.com/office/drawing/2014/main" id="{103EF925-2ADA-9BA3-9F53-95E5C0DCF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C55CDEA3-88FD-A7A0-914C-C65BD1CEE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 26">
            <a:extLst>
              <a:ext uri="{FF2B5EF4-FFF2-40B4-BE49-F238E27FC236}">
                <a16:creationId xmlns:a16="http://schemas.microsoft.com/office/drawing/2014/main" id="{7409B238-E6D7-216E-A87E-B7492959C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461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CF75C53B-2924-79E7-F30D-E6AC6216DF3F}"/>
              </a:ext>
            </a:extLst>
          </p:cNvPr>
          <p:cNvSpPr txBox="1"/>
          <p:nvPr/>
        </p:nvSpPr>
        <p:spPr>
          <a:xfrm>
            <a:off x="4837613" y="1695903"/>
            <a:ext cx="255069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Indicadores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2121221-9C24-C474-1A33-2A1E317C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970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01C27480-3157-E798-89AB-21DCF36DA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22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447E91D6-D237-6DAD-B6B3-F87B55C52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927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DBABED21-1457-99B4-D9BC-DFD12F6778F2}"/>
              </a:ext>
            </a:extLst>
          </p:cNvPr>
          <p:cNvSpPr txBox="1"/>
          <p:nvPr/>
        </p:nvSpPr>
        <p:spPr>
          <a:xfrm>
            <a:off x="8871809" y="1695903"/>
            <a:ext cx="241123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Discussões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5CD1459B-35EB-6FC8-B4A2-518AE5FB7520}"/>
              </a:ext>
            </a:extLst>
          </p:cNvPr>
          <p:cNvSpPr txBox="1"/>
          <p:nvPr/>
        </p:nvSpPr>
        <p:spPr>
          <a:xfrm>
            <a:off x="623348" y="2249901"/>
            <a:ext cx="3231200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Comercial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Planejamento/ Suprimentos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Logística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Industrial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Controladoria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3AECB18D-B2CD-8803-42AD-708D308F9B56}"/>
              </a:ext>
            </a:extLst>
          </p:cNvPr>
          <p:cNvSpPr txBox="1"/>
          <p:nvPr/>
        </p:nvSpPr>
        <p:spPr>
          <a:xfrm>
            <a:off x="4620061" y="2664654"/>
            <a:ext cx="3008537" cy="3008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Capital Total Cia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Contas à pagar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Contas à receber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Estoques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Evolução margem por categoria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Orçado x realizado em Resultados financeiros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B10F90-C5BE-0321-39FA-C7B6FF1608A0}"/>
              </a:ext>
            </a:extLst>
          </p:cNvPr>
          <p:cNvSpPr txBox="1"/>
          <p:nvPr/>
        </p:nvSpPr>
        <p:spPr>
          <a:xfrm>
            <a:off x="8615064" y="2374155"/>
            <a:ext cx="2989986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x Budget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Variação de Mix, preço, custos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fretes e verbas comerciais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Projeção de resultados: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Margem de contribuição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ou Projeção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Ebitda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Direcionamento para melhor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resultado para o negócio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Decisor: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Grupo presente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Áudio 16">
            <a:hlinkClick r:id="" action="ppaction://media"/>
            <a:extLst>
              <a:ext uri="{FF2B5EF4-FFF2-40B4-BE49-F238E27FC236}">
                <a16:creationId xmlns:a16="http://schemas.microsoft.com/office/drawing/2014/main" id="{D25F2215-5B77-C78B-94D5-7F5C7B3C92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74086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advTm="132509">
        <p159:morph option="byObject"/>
      </p:transition>
    </mc:Choice>
    <mc:Fallback>
      <p:transition advTm="1325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 animBg="1"/>
      <p:bldP spid="20" grpId="0" animBg="1"/>
      <p:bldP spid="21" grpId="0" animBg="1"/>
      <p:bldP spid="23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2">
            <a:extLst>
              <a:ext uri="{FF2B5EF4-FFF2-40B4-BE49-F238E27FC236}">
                <a16:creationId xmlns:a16="http://schemas.microsoft.com/office/drawing/2014/main" id="{A16AE5EC-3E95-4C37-ACFC-058B4562319C}"/>
              </a:ext>
            </a:extLst>
          </p:cNvPr>
          <p:cNvGraphicFramePr/>
          <p:nvPr/>
        </p:nvGraphicFramePr>
        <p:xfrm>
          <a:off x="1122488" y="1563096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CaixaDeTexto 5">
            <a:extLst>
              <a:ext uri="{FF2B5EF4-FFF2-40B4-BE49-F238E27FC236}">
                <a16:creationId xmlns:a16="http://schemas.microsoft.com/office/drawing/2014/main" id="{D1F8CC93-5D6A-90D2-3DBC-59EA1C3BDB55}"/>
              </a:ext>
            </a:extLst>
          </p:cNvPr>
          <p:cNvSpPr txBox="1"/>
          <p:nvPr/>
        </p:nvSpPr>
        <p:spPr>
          <a:xfrm>
            <a:off x="1359578" y="4902232"/>
            <a:ext cx="10170694" cy="1154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Arial"/>
                <a:ea typeface="+mn-ea"/>
                <a:cs typeface="+mn-cs"/>
              </a:rPr>
              <a:t>Output: plano ou planos valorados e alinhados com o grupo S&amp;OP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S&amp;OP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prepara o material da reunião executiva e envia ao grupo participante 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 dia antes da reunião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t-BR" sz="1600" b="1" dirty="0">
                <a:solidFill>
                  <a:srgbClr val="000000"/>
                </a:solidFill>
                <a:latin typeface="Arial"/>
              </a:rPr>
              <a:t>      (quando possível)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01376A-8036-DCB9-E464-B6D698B4B791}"/>
              </a:ext>
            </a:extLst>
          </p:cNvPr>
          <p:cNvSpPr txBox="1"/>
          <p:nvPr/>
        </p:nvSpPr>
        <p:spPr>
          <a:xfrm>
            <a:off x="3602424" y="544879"/>
            <a:ext cx="4480714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 err="1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Reuniões</a:t>
            </a:r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 de S&amp;OP </a:t>
            </a:r>
          </a:p>
          <a:p>
            <a:pPr algn="ctr" defTabSz="914217"/>
            <a:r>
              <a:rPr lang="en-US" sz="20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(Sales and Operations Planning)</a:t>
            </a:r>
          </a:p>
        </p:txBody>
      </p:sp>
      <p:pic>
        <p:nvPicPr>
          <p:cNvPr id="7" name="Áudio 6">
            <a:hlinkClick r:id="" action="ppaction://media"/>
            <a:extLst>
              <a:ext uri="{FF2B5EF4-FFF2-40B4-BE49-F238E27FC236}">
                <a16:creationId xmlns:a16="http://schemas.microsoft.com/office/drawing/2014/main" id="{22621C06-61BB-EA9D-D78B-F36CB24CD8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8101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51"/>
    </mc:Choice>
    <mc:Fallback>
      <p:transition spd="slow" advTm="28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Reunião Executiva de S&amp;OP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105CC481-1AC6-8D61-165B-CBCA943417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8942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9"/>
    </mc:Choice>
    <mc:Fallback>
      <p:transition spd="slow" advTm="2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/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47B1873B-33B0-BFE8-FE26-B34526DD8B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47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0"/>
    </mc:Choice>
    <mc:Fallback>
      <p:transition spd="slow" advTm="1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1C9BF801-8798-42C6-A768-B5F677654716}"/>
              </a:ext>
            </a:extLst>
          </p:cNvPr>
          <p:cNvCxnSpPr>
            <a:cxnSpLocks/>
          </p:cNvCxnSpPr>
          <p:nvPr/>
        </p:nvCxnSpPr>
        <p:spPr>
          <a:xfrm>
            <a:off x="431901" y="708039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>
            <a:extLst>
              <a:ext uri="{FF2B5EF4-FFF2-40B4-BE49-F238E27FC236}">
                <a16:creationId xmlns:a16="http://schemas.microsoft.com/office/drawing/2014/main" id="{EA18DE02-5B9F-46A7-AD1A-C79DD97EE63F}"/>
              </a:ext>
            </a:extLst>
          </p:cNvPr>
          <p:cNvSpPr/>
          <p:nvPr/>
        </p:nvSpPr>
        <p:spPr>
          <a:xfrm>
            <a:off x="379522" y="92486"/>
            <a:ext cx="483337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5.Consenso Executivo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B93A8A-C61C-4EC3-BBAF-BE9A8A47B37B}"/>
              </a:ext>
            </a:extLst>
          </p:cNvPr>
          <p:cNvSpPr txBox="1"/>
          <p:nvPr/>
        </p:nvSpPr>
        <p:spPr>
          <a:xfrm>
            <a:off x="379522" y="862307"/>
            <a:ext cx="61303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Objetivo: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validar o melhor plano para os próximos meses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Tempo: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90 minutos</a:t>
            </a:r>
          </a:p>
        </p:txBody>
      </p:sp>
      <p:sp>
        <p:nvSpPr>
          <p:cNvPr id="2" name="Freeform 24">
            <a:extLst>
              <a:ext uri="{FF2B5EF4-FFF2-40B4-BE49-F238E27FC236}">
                <a16:creationId xmlns:a16="http://schemas.microsoft.com/office/drawing/2014/main" id="{FF2AC513-9D46-8C89-CE99-78C2B710F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25">
            <a:extLst>
              <a:ext uri="{FF2B5EF4-FFF2-40B4-BE49-F238E27FC236}">
                <a16:creationId xmlns:a16="http://schemas.microsoft.com/office/drawing/2014/main" id="{F07A2CD7-124C-2E90-F8B1-8F1AB552E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868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1DE4039-A1C2-D3A4-176F-03BB82BF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25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55C6F0CF-7612-350B-1394-007D18AC7B83}"/>
              </a:ext>
            </a:extLst>
          </p:cNvPr>
          <p:cNvSpPr txBox="1"/>
          <p:nvPr/>
        </p:nvSpPr>
        <p:spPr>
          <a:xfrm>
            <a:off x="646890" y="1695903"/>
            <a:ext cx="2856872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1373BF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Participantes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1373BF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:a16="http://schemas.microsoft.com/office/drawing/2014/main" id="{103EF925-2ADA-9BA3-9F53-95E5C0DCF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C55CDEA3-88FD-A7A0-914C-C65BD1CEE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04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 26">
            <a:extLst>
              <a:ext uri="{FF2B5EF4-FFF2-40B4-BE49-F238E27FC236}">
                <a16:creationId xmlns:a16="http://schemas.microsoft.com/office/drawing/2014/main" id="{7409B238-E6D7-216E-A87E-B7492959C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461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CF75C53B-2924-79E7-F30D-E6AC6216DF3F}"/>
              </a:ext>
            </a:extLst>
          </p:cNvPr>
          <p:cNvSpPr txBox="1"/>
          <p:nvPr/>
        </p:nvSpPr>
        <p:spPr>
          <a:xfrm>
            <a:off x="4837613" y="1695903"/>
            <a:ext cx="255069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Indicadores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2121221-9C24-C474-1A33-2A1E317C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970" y="5574716"/>
            <a:ext cx="3008538" cy="1163225"/>
          </a:xfrm>
          <a:custGeom>
            <a:avLst/>
            <a:gdLst>
              <a:gd name="T0" fmla="*/ 5363 w 5364"/>
              <a:gd name="T1" fmla="*/ 415 h 1909"/>
              <a:gd name="T2" fmla="*/ 5363 w 5364"/>
              <a:gd name="T3" fmla="*/ 1908 h 1909"/>
              <a:gd name="T4" fmla="*/ 0 w 5364"/>
              <a:gd name="T5" fmla="*/ 1908 h 1909"/>
              <a:gd name="T6" fmla="*/ 0 w 5364"/>
              <a:gd name="T7" fmla="*/ 867 h 1909"/>
              <a:gd name="T8" fmla="*/ 0 w 5364"/>
              <a:gd name="T9" fmla="*/ 867 h 1909"/>
              <a:gd name="T10" fmla="*/ 2575 w 5364"/>
              <a:gd name="T11" fmla="*/ 439 h 1909"/>
              <a:gd name="T12" fmla="*/ 2575 w 5364"/>
              <a:gd name="T13" fmla="*/ 439 h 1909"/>
              <a:gd name="T14" fmla="*/ 5363 w 5364"/>
              <a:gd name="T15" fmla="*/ 415 h 1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64" h="1909">
                <a:moveTo>
                  <a:pt x="5363" y="415"/>
                </a:moveTo>
                <a:lnTo>
                  <a:pt x="5363" y="1908"/>
                </a:lnTo>
                <a:lnTo>
                  <a:pt x="0" y="1908"/>
                </a:lnTo>
                <a:lnTo>
                  <a:pt x="0" y="867"/>
                </a:lnTo>
                <a:lnTo>
                  <a:pt x="0" y="867"/>
                </a:lnTo>
                <a:cubicBezTo>
                  <a:pt x="759" y="636"/>
                  <a:pt x="1864" y="0"/>
                  <a:pt x="2575" y="439"/>
                </a:cubicBezTo>
                <a:lnTo>
                  <a:pt x="2575" y="439"/>
                </a:lnTo>
                <a:cubicBezTo>
                  <a:pt x="3474" y="994"/>
                  <a:pt x="4533" y="477"/>
                  <a:pt x="5363" y="415"/>
                </a:cubicBezTo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01C27480-3157-E798-89AB-21DCF36DA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22" y="6047529"/>
            <a:ext cx="3008538" cy="693099"/>
          </a:xfrm>
          <a:custGeom>
            <a:avLst/>
            <a:gdLst>
              <a:gd name="T0" fmla="*/ 5363 w 5364"/>
              <a:gd name="T1" fmla="*/ 130 h 1136"/>
              <a:gd name="T2" fmla="*/ 5363 w 5364"/>
              <a:gd name="T3" fmla="*/ 1135 h 1136"/>
              <a:gd name="T4" fmla="*/ 0 w 5364"/>
              <a:gd name="T5" fmla="*/ 1135 h 1136"/>
              <a:gd name="T6" fmla="*/ 0 w 5364"/>
              <a:gd name="T7" fmla="*/ 380 h 1136"/>
              <a:gd name="T8" fmla="*/ 0 w 5364"/>
              <a:gd name="T9" fmla="*/ 380 h 1136"/>
              <a:gd name="T10" fmla="*/ 1745 w 5364"/>
              <a:gd name="T11" fmla="*/ 692 h 1136"/>
              <a:gd name="T12" fmla="*/ 1745 w 5364"/>
              <a:gd name="T13" fmla="*/ 692 h 1136"/>
              <a:gd name="T14" fmla="*/ 2005 w 5364"/>
              <a:gd name="T15" fmla="*/ 660 h 1136"/>
              <a:gd name="T16" fmla="*/ 2005 w 5364"/>
              <a:gd name="T17" fmla="*/ 660 h 1136"/>
              <a:gd name="T18" fmla="*/ 2558 w 5364"/>
              <a:gd name="T19" fmla="*/ 527 h 1136"/>
              <a:gd name="T20" fmla="*/ 2558 w 5364"/>
              <a:gd name="T21" fmla="*/ 527 h 1136"/>
              <a:gd name="T22" fmla="*/ 2764 w 5364"/>
              <a:gd name="T23" fmla="*/ 462 h 1136"/>
              <a:gd name="T24" fmla="*/ 2764 w 5364"/>
              <a:gd name="T25" fmla="*/ 462 h 1136"/>
              <a:gd name="T26" fmla="*/ 4215 w 5364"/>
              <a:gd name="T27" fmla="*/ 32 h 1136"/>
              <a:gd name="T28" fmla="*/ 4215 w 5364"/>
              <a:gd name="T29" fmla="*/ 32 h 1136"/>
              <a:gd name="T30" fmla="*/ 4611 w 5364"/>
              <a:gd name="T31" fmla="*/ 1 h 1136"/>
              <a:gd name="T32" fmla="*/ 4611 w 5364"/>
              <a:gd name="T33" fmla="*/ 1 h 1136"/>
              <a:gd name="T34" fmla="*/ 5363 w 5364"/>
              <a:gd name="T35" fmla="*/ 13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364" h="1136">
                <a:moveTo>
                  <a:pt x="5363" y="130"/>
                </a:moveTo>
                <a:lnTo>
                  <a:pt x="5363" y="1135"/>
                </a:lnTo>
                <a:lnTo>
                  <a:pt x="0" y="1135"/>
                </a:lnTo>
                <a:lnTo>
                  <a:pt x="0" y="380"/>
                </a:lnTo>
                <a:lnTo>
                  <a:pt x="0" y="380"/>
                </a:lnTo>
                <a:cubicBezTo>
                  <a:pt x="542" y="632"/>
                  <a:pt x="1149" y="742"/>
                  <a:pt x="1745" y="692"/>
                </a:cubicBezTo>
                <a:lnTo>
                  <a:pt x="1745" y="692"/>
                </a:lnTo>
                <a:cubicBezTo>
                  <a:pt x="1832" y="685"/>
                  <a:pt x="1919" y="674"/>
                  <a:pt x="2005" y="660"/>
                </a:cubicBezTo>
                <a:lnTo>
                  <a:pt x="2005" y="660"/>
                </a:lnTo>
                <a:cubicBezTo>
                  <a:pt x="2193" y="628"/>
                  <a:pt x="2376" y="581"/>
                  <a:pt x="2558" y="527"/>
                </a:cubicBezTo>
                <a:lnTo>
                  <a:pt x="2558" y="527"/>
                </a:lnTo>
                <a:cubicBezTo>
                  <a:pt x="2627" y="506"/>
                  <a:pt x="2695" y="485"/>
                  <a:pt x="2764" y="462"/>
                </a:cubicBezTo>
                <a:lnTo>
                  <a:pt x="2764" y="462"/>
                </a:lnTo>
                <a:cubicBezTo>
                  <a:pt x="3244" y="305"/>
                  <a:pt x="3717" y="113"/>
                  <a:pt x="4215" y="32"/>
                </a:cubicBezTo>
                <a:lnTo>
                  <a:pt x="4215" y="32"/>
                </a:lnTo>
                <a:cubicBezTo>
                  <a:pt x="4344" y="10"/>
                  <a:pt x="4477" y="0"/>
                  <a:pt x="4611" y="1"/>
                </a:cubicBezTo>
                <a:lnTo>
                  <a:pt x="4611" y="1"/>
                </a:lnTo>
                <a:cubicBezTo>
                  <a:pt x="4869" y="1"/>
                  <a:pt x="5128" y="43"/>
                  <a:pt x="5363" y="13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447E91D6-D237-6DAD-B6B3-F87B55C52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927" y="2250024"/>
            <a:ext cx="1259937" cy="48356"/>
          </a:xfrm>
          <a:custGeom>
            <a:avLst/>
            <a:gdLst>
              <a:gd name="T0" fmla="*/ 2069 w 2070"/>
              <a:gd name="T1" fmla="*/ 79 h 80"/>
              <a:gd name="T2" fmla="*/ 0 w 2070"/>
              <a:gd name="T3" fmla="*/ 79 h 80"/>
              <a:gd name="T4" fmla="*/ 0 w 2070"/>
              <a:gd name="T5" fmla="*/ 0 h 80"/>
              <a:gd name="T6" fmla="*/ 2069 w 2070"/>
              <a:gd name="T7" fmla="*/ 0 h 80"/>
              <a:gd name="T8" fmla="*/ 2069 w 2070"/>
              <a:gd name="T9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80">
                <a:moveTo>
                  <a:pt x="2069" y="79"/>
                </a:moveTo>
                <a:lnTo>
                  <a:pt x="0" y="79"/>
                </a:lnTo>
                <a:lnTo>
                  <a:pt x="0" y="0"/>
                </a:lnTo>
                <a:lnTo>
                  <a:pt x="2069" y="0"/>
                </a:lnTo>
                <a:lnTo>
                  <a:pt x="2069" y="7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DBABED21-1457-99B4-D9BC-DFD12F6778F2}"/>
              </a:ext>
            </a:extLst>
          </p:cNvPr>
          <p:cNvSpPr txBox="1"/>
          <p:nvPr/>
        </p:nvSpPr>
        <p:spPr>
          <a:xfrm>
            <a:off x="8871809" y="1695903"/>
            <a:ext cx="2411238" cy="553998"/>
          </a:xfrm>
          <a:prstGeom prst="rect">
            <a:avLst/>
          </a:prstGeom>
          <a:noFill/>
          <a:ln>
            <a:noFill/>
          </a:ln>
        </p:spPr>
        <p:txBody>
          <a:bodyPr wrap="none" rtlCol="0" anchor="b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itchFamily="2" charset="77"/>
                <a:ea typeface="League Spartan" charset="0"/>
                <a:cs typeface="Poppins" pitchFamily="2" charset="77"/>
              </a:rPr>
              <a:t>Discussões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5CD1459B-35EB-6FC8-B4A2-518AE5FB7520}"/>
              </a:ext>
            </a:extLst>
          </p:cNvPr>
          <p:cNvSpPr txBox="1"/>
          <p:nvPr/>
        </p:nvSpPr>
        <p:spPr>
          <a:xfrm>
            <a:off x="625240" y="2374155"/>
            <a:ext cx="2318263" cy="3373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Diretoria comercial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Diretoria Supply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44546A"/>
                </a:solidFill>
                <a:latin typeface="Calibri" panose="020F0502020204030204"/>
              </a:rPr>
              <a:t>Diretoria Industrial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Diretoria Financeira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Gestores suporte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CEO / Presidente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i="1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3AECB18D-B2CD-8803-42AD-708D308F9B56}"/>
              </a:ext>
            </a:extLst>
          </p:cNvPr>
          <p:cNvSpPr txBox="1"/>
          <p:nvPr/>
        </p:nvSpPr>
        <p:spPr>
          <a:xfrm>
            <a:off x="4627964" y="2722714"/>
            <a:ext cx="3008537" cy="254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Orçamento x Realizado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Capital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Acuracidade da Previsão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Produtividade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Saúde dos Estoques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OTIF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B10F90-C5BE-0321-39FA-C7B6FF1608A0}"/>
              </a:ext>
            </a:extLst>
          </p:cNvPr>
          <p:cNvSpPr txBox="1"/>
          <p:nvPr/>
        </p:nvSpPr>
        <p:spPr>
          <a:xfrm>
            <a:off x="8557348" y="2374155"/>
            <a:ext cx="302416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Previsão de vendas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Demanda não atendida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Planos de produção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Restrições Suprimentos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Projeção financeira do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plano ou planos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Ações e necessidades para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cumprimento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Decisor: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CEO / Presidente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Áudio 16">
            <a:hlinkClick r:id="" action="ppaction://media"/>
            <a:extLst>
              <a:ext uri="{FF2B5EF4-FFF2-40B4-BE49-F238E27FC236}">
                <a16:creationId xmlns:a16="http://schemas.microsoft.com/office/drawing/2014/main" id="{11A934FC-E9D5-708C-47AE-E27A401FC5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8311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advTm="163278">
        <p159:morph option="byObject"/>
      </p:transition>
    </mc:Choice>
    <mc:Fallback>
      <p:transition advTm="1632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 animBg="1"/>
      <p:bldP spid="20" grpId="0" animBg="1"/>
      <p:bldP spid="21" grpId="0" animBg="1"/>
      <p:bldP spid="23" grpId="0"/>
      <p:bldP spid="25" grpId="0"/>
      <p:bldP spid="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/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DBF67A2C-60E5-AFB0-6E77-58B3AA670D90}"/>
              </a:ext>
            </a:extLst>
          </p:cNvPr>
          <p:cNvSpPr txBox="1"/>
          <p:nvPr/>
        </p:nvSpPr>
        <p:spPr>
          <a:xfrm>
            <a:off x="825006" y="4864782"/>
            <a:ext cx="7292052" cy="785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Arial"/>
                <a:ea typeface="+mn-ea"/>
                <a:cs typeface="+mn-cs"/>
              </a:rPr>
              <a:t>Output: Todas as decisões em Vendas e operações a serem executadas nos próximos meses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AD6F58FA-B4ED-E547-EBBF-3EDB5530B9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183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43"/>
    </mc:Choice>
    <mc:Fallback>
      <p:transition spd="slow" advTm="16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/>
        </p:nvGraphicFramePr>
        <p:xfrm>
          <a:off x="1210681" y="1315052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FE2A3818-BCEA-08F4-D376-ADC5461D865A}"/>
              </a:ext>
            </a:extLst>
          </p:cNvPr>
          <p:cNvSpPr txBox="1"/>
          <p:nvPr/>
        </p:nvSpPr>
        <p:spPr>
          <a:xfrm>
            <a:off x="7572230" y="4509202"/>
            <a:ext cx="4505924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É comunicado aos interessados  todas as ações e decisões que devem ser seguidas e acompanhadas pelos gestores e encerra- se o ciclo do mês.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DBB2428-E068-48F2-2770-29F8E631ADE2}"/>
              </a:ext>
            </a:extLst>
          </p:cNvPr>
          <p:cNvSpPr txBox="1"/>
          <p:nvPr/>
        </p:nvSpPr>
        <p:spPr>
          <a:xfrm rot="20188533" flipH="1">
            <a:off x="1827507" y="2972576"/>
            <a:ext cx="8289425" cy="110799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FF00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CICLO ENCERRADO</a:t>
            </a:r>
          </a:p>
        </p:txBody>
      </p:sp>
      <p:pic>
        <p:nvPicPr>
          <p:cNvPr id="10" name="Áudio 9">
            <a:hlinkClick r:id="" action="ppaction://media"/>
            <a:extLst>
              <a:ext uri="{FF2B5EF4-FFF2-40B4-BE49-F238E27FC236}">
                <a16:creationId xmlns:a16="http://schemas.microsoft.com/office/drawing/2014/main" id="{885C92FA-F1BE-F008-3688-E8EB8AF037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006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94"/>
    </mc:Choice>
    <mc:Fallback>
      <p:transition spd="slow" advTm="58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DISPONIBILIDADE DE MATERIAIS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800" dirty="0">
                <a:solidFill>
                  <a:prstClr val="white"/>
                </a:solidFill>
                <a:latin typeface="Calibri" panose="020F0502020204030204"/>
              </a:rPr>
              <a:t>PARA DOWNLOAD</a:t>
            </a:r>
            <a:endParaRPr kumimoji="0" lang="pt-BR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6FBAB3A7-0FBA-BBC9-9CBA-503CF9DD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6694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6"/>
    </mc:Choice>
    <mc:Fallback>
      <p:transition spd="slow" advTm="4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1">
            <a:extLst>
              <a:ext uri="{FF2B5EF4-FFF2-40B4-BE49-F238E27FC236}">
                <a16:creationId xmlns:a16="http://schemas.microsoft.com/office/drawing/2014/main" id="{727DCC79-DB3C-438D-AF30-F7943F61BEF8}"/>
              </a:ext>
            </a:extLst>
          </p:cNvPr>
          <p:cNvSpPr txBox="1"/>
          <p:nvPr/>
        </p:nvSpPr>
        <p:spPr>
          <a:xfrm>
            <a:off x="2410572" y="138343"/>
            <a:ext cx="7037504" cy="9284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PRONTO PARA UTILIZAÇÃO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83EF22-E4B8-67AB-B745-1AB6D70DAEB9}"/>
              </a:ext>
            </a:extLst>
          </p:cNvPr>
          <p:cNvSpPr txBox="1"/>
          <p:nvPr/>
        </p:nvSpPr>
        <p:spPr>
          <a:xfrm>
            <a:off x="666144" y="1832072"/>
            <a:ext cx="3292889" cy="589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</a:rPr>
              <a:t>Calendário S&amp;OP 2023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078D01A-C389-38EA-5A2B-1365ADF4A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144" y="2791133"/>
            <a:ext cx="3388280" cy="3129508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D44B6D-AD85-F63A-7188-1AAEDC311F5E}"/>
              </a:ext>
            </a:extLst>
          </p:cNvPr>
          <p:cNvSpPr txBox="1"/>
          <p:nvPr/>
        </p:nvSpPr>
        <p:spPr>
          <a:xfrm>
            <a:off x="8026856" y="1684896"/>
            <a:ext cx="3306611" cy="589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</a:rPr>
              <a:t>Pauta de cada Reunião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809A5AB-2232-8C8E-3BE1-9D288F2EF4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196" y="2005651"/>
            <a:ext cx="1637290" cy="190195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E21E7DC-ADF1-3BFC-77A2-D09F5B9605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6688" y="2588952"/>
            <a:ext cx="1641495" cy="190195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C5944B9-95C9-5D1D-ACE2-F3AEEF02A9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7485" y="3350207"/>
            <a:ext cx="1651689" cy="18685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92D0DD1-8133-8011-A80B-E169A3724E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9620" y="4052120"/>
            <a:ext cx="1549480" cy="18685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4D8F156-B8C2-A7D3-DC72-4D04C4E030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64172" y="4796695"/>
            <a:ext cx="1710153" cy="181040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05E50D11-0F37-882D-90FA-C99911CBCF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3169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859"/>
    </mc:Choice>
    <mc:Fallback>
      <p:transition spd="slow" advTm="84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PERCA NOSSO PRÓXIMO MÓDULO #4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A0637113-1713-559B-B325-C860522EC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6251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3"/>
    </mc:Choice>
    <mc:Fallback>
      <p:transition spd="slow" advTm="3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3CF6F39-5849-9117-EBA9-CBCE7CA3B2F9}"/>
              </a:ext>
            </a:extLst>
          </p:cNvPr>
          <p:cNvSpPr txBox="1"/>
          <p:nvPr/>
        </p:nvSpPr>
        <p:spPr>
          <a:xfrm flipH="1">
            <a:off x="383342" y="617192"/>
            <a:ext cx="24583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#04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451B469-0951-3BDB-541F-B459D3FFEE71}"/>
              </a:ext>
            </a:extLst>
          </p:cNvPr>
          <p:cNvSpPr txBox="1"/>
          <p:nvPr/>
        </p:nvSpPr>
        <p:spPr>
          <a:xfrm flipH="1">
            <a:off x="383343" y="1539985"/>
            <a:ext cx="6495758" cy="523220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dirty="0">
                <a:solidFill>
                  <a:srgbClr val="FFFF00"/>
                </a:solidFill>
                <a:latin typeface="Calibri" panose="020F0502020204030204"/>
              </a:rPr>
              <a:t>INDICADORES DE PERFORMANCE S&amp;OP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29E41D1-564D-4B89-0CC6-13C06CED9C33}"/>
              </a:ext>
            </a:extLst>
          </p:cNvPr>
          <p:cNvSpPr txBox="1"/>
          <p:nvPr/>
        </p:nvSpPr>
        <p:spPr>
          <a:xfrm>
            <a:off x="6513341" y="2401223"/>
            <a:ext cx="4994029" cy="2610843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dirty="0">
                <a:solidFill>
                  <a:srgbClr val="FFFF00"/>
                </a:solidFill>
                <a:latin typeface="Calibri" panose="020F0502020204030204"/>
              </a:rPr>
              <a:t>QUAIS INICIAR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CONSTRUIR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QUAIS GRANULARIDADES MEDIR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TRATÁ-LOS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AD1A76B3-C6A8-A603-2093-4CEA24073D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9004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40"/>
    </mc:Choice>
    <mc:Fallback>
      <p:transition spd="slow" advTm="50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8B7DAA8-C522-4817-A9D4-2986C18C0E19}"/>
              </a:ext>
            </a:extLst>
          </p:cNvPr>
          <p:cNvSpPr/>
          <p:nvPr/>
        </p:nvSpPr>
        <p:spPr>
          <a:xfrm>
            <a:off x="0" y="7374"/>
            <a:ext cx="12191999" cy="6858000"/>
          </a:xfrm>
          <a:prstGeom prst="rect">
            <a:avLst/>
          </a:pr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5400000" scaled="1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2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UM CONSULTORIA E TREINAMENTO</a:t>
            </a: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2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  <a:hlinkClick r:id="rId4"/>
              </a:rPr>
              <a:t>WWW.UMCONSULTORIA.COM.BR</a:t>
            </a:r>
            <a:endParaRPr kumimoji="0" lang="pt-BR" altLang="ko-KR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altLang="ko-KR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09DC9142-591C-4246-8EDC-B82E64B76127}"/>
              </a:ext>
            </a:extLst>
          </p:cNvPr>
          <p:cNvSpPr txBox="1"/>
          <p:nvPr/>
        </p:nvSpPr>
        <p:spPr>
          <a:xfrm>
            <a:off x="8131277" y="4788310"/>
            <a:ext cx="33297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Ulisses de Lima Messias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  <a:hlinkClick r:id="rId5"/>
              </a:rPr>
              <a:t>ulisses@umconsultoria.com.br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(19) 9 9779-5900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8B338C4F-10A3-476D-94C5-DA9C9DB606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7527" y="5843338"/>
            <a:ext cx="1484815" cy="1007288"/>
          </a:xfrm>
          <a:prstGeom prst="rect">
            <a:avLst/>
          </a:prstGeom>
        </p:spPr>
      </p:pic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2A908E5D-4EEA-5169-5779-5E9FF3639D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7889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4"/>
    </mc:Choice>
    <mc:Fallback>
      <p:transition spd="slow" advTm="3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5.5|5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1.4|17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5|5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8|1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5|6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9_Office Theme">
  <a:themeElements>
    <a:clrScheme name="Theme blue">
      <a:dk1>
        <a:srgbClr val="898989"/>
      </a:dk1>
      <a:lt1>
        <a:srgbClr val="FFFFFF"/>
      </a:lt1>
      <a:dk2>
        <a:srgbClr val="272829"/>
      </a:dk2>
      <a:lt2>
        <a:srgbClr val="FFFFFF"/>
      </a:lt2>
      <a:accent1>
        <a:srgbClr val="23C35E"/>
      </a:accent1>
      <a:accent2>
        <a:srgbClr val="159596"/>
      </a:accent2>
      <a:accent3>
        <a:srgbClr val="1264C3"/>
      </a:accent3>
      <a:accent4>
        <a:srgbClr val="0547A3"/>
      </a:accent4>
      <a:accent5>
        <a:srgbClr val="153789"/>
      </a:accent5>
      <a:accent6>
        <a:srgbClr val="A4ACB5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1_Office Theme">
  <a:themeElements>
    <a:clrScheme name="SM - Theme 15 - Light">
      <a:dk1>
        <a:srgbClr val="AAAAAA"/>
      </a:dk1>
      <a:lt1>
        <a:srgbClr val="FFFFFF"/>
      </a:lt1>
      <a:dk2>
        <a:srgbClr val="08204D"/>
      </a:dk2>
      <a:lt2>
        <a:srgbClr val="FFFFFF"/>
      </a:lt2>
      <a:accent1>
        <a:srgbClr val="015384"/>
      </a:accent1>
      <a:accent2>
        <a:srgbClr val="00B5E9"/>
      </a:accent2>
      <a:accent3>
        <a:srgbClr val="00D3DB"/>
      </a:accent3>
      <a:accent4>
        <a:srgbClr val="FECB4C"/>
      </a:accent4>
      <a:accent5>
        <a:srgbClr val="FF8A00"/>
      </a:accent5>
      <a:accent6>
        <a:srgbClr val="DDDEDD"/>
      </a:accent6>
      <a:hlink>
        <a:srgbClr val="E54E69"/>
      </a:hlink>
      <a:folHlink>
        <a:srgbClr val="B7C5E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9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7704</TotalTime>
  <Words>1465</Words>
  <Application>Microsoft Office PowerPoint</Application>
  <PresentationFormat>Widescreen</PresentationFormat>
  <Paragraphs>338</Paragraphs>
  <Slides>34</Slides>
  <Notes>2</Notes>
  <HiddenSlides>0</HiddenSlides>
  <MMClips>34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8</vt:i4>
      </vt:variant>
      <vt:variant>
        <vt:lpstr>Títulos de slides</vt:lpstr>
      </vt:variant>
      <vt:variant>
        <vt:i4>34</vt:i4>
      </vt:variant>
    </vt:vector>
  </HeadingPairs>
  <TitlesOfParts>
    <vt:vector size="50" baseType="lpstr">
      <vt:lpstr>Arial</vt:lpstr>
      <vt:lpstr>Calibri</vt:lpstr>
      <vt:lpstr>Calibri Light</vt:lpstr>
      <vt:lpstr>Lato Light</vt:lpstr>
      <vt:lpstr>Open Sans</vt:lpstr>
      <vt:lpstr>Open Sans Light</vt:lpstr>
      <vt:lpstr>Poppins</vt:lpstr>
      <vt:lpstr>Poppins Medium</vt:lpstr>
      <vt:lpstr>Office Theme</vt:lpstr>
      <vt:lpstr>4_Office Theme</vt:lpstr>
      <vt:lpstr>1_Tema do Office</vt:lpstr>
      <vt:lpstr>Contents Slide Master</vt:lpstr>
      <vt:lpstr>1_Contents Slide Master</vt:lpstr>
      <vt:lpstr>9_Office Theme</vt:lpstr>
      <vt:lpstr>3_Office Theme</vt:lpstr>
      <vt:lpstr>11_Office Theme</vt:lpstr>
      <vt:lpstr>Apresentação do PowerPoint</vt:lpstr>
      <vt:lpstr>Apresentação do PowerPoint</vt:lpstr>
      <vt:lpstr>Apresentação do PowerPoint</vt:lpstr>
      <vt:lpstr>Calendário anual do S&amp;OP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Ulisses Lima Messias</cp:lastModifiedBy>
  <cp:revision>87</cp:revision>
  <dcterms:created xsi:type="dcterms:W3CDTF">2018-08-21T00:16:09Z</dcterms:created>
  <dcterms:modified xsi:type="dcterms:W3CDTF">2023-03-16T17:26:49Z</dcterms:modified>
</cp:coreProperties>
</file>